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9"/>
  </p:notesMasterIdLst>
  <p:sldIdLst>
    <p:sldId id="256" r:id="rId14"/>
    <p:sldId id="272" r:id="rId15"/>
    <p:sldId id="276" r:id="rId16"/>
    <p:sldId id="273" r:id="rId17"/>
    <p:sldId id="303" r:id="rId18"/>
    <p:sldId id="304" r:id="rId19"/>
    <p:sldId id="305" r:id="rId20"/>
    <p:sldId id="274" r:id="rId21"/>
    <p:sldId id="289" r:id="rId22"/>
    <p:sldId id="292" r:id="rId23"/>
    <p:sldId id="293" r:id="rId24"/>
    <p:sldId id="275" r:id="rId25"/>
    <p:sldId id="290" r:id="rId26"/>
    <p:sldId id="291" r:id="rId27"/>
    <p:sldId id="288" r:id="rId28"/>
    <p:sldId id="281" r:id="rId29"/>
    <p:sldId id="279" r:id="rId30"/>
    <p:sldId id="280" r:id="rId31"/>
    <p:sldId id="283" r:id="rId32"/>
    <p:sldId id="282" r:id="rId33"/>
    <p:sldId id="284" r:id="rId34"/>
    <p:sldId id="285" r:id="rId35"/>
    <p:sldId id="278" r:id="rId36"/>
    <p:sldId id="287" r:id="rId37"/>
    <p:sldId id="307" r:id="rId38"/>
    <p:sldId id="306" r:id="rId39"/>
    <p:sldId id="302" r:id="rId40"/>
    <p:sldId id="298" r:id="rId41"/>
    <p:sldId id="294" r:id="rId42"/>
    <p:sldId id="299" r:id="rId43"/>
    <p:sldId id="295" r:id="rId44"/>
    <p:sldId id="300" r:id="rId45"/>
    <p:sldId id="296" r:id="rId46"/>
    <p:sldId id="301" r:id="rId47"/>
    <p:sldId id="26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C62FE-4C5E-4CC7-93C9-8C58B12593BB}" v="69" dt="2020-12-17T07:53:21.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660"/>
  </p:normalViewPr>
  <p:slideViewPr>
    <p:cSldViewPr snapToGrid="0">
      <p:cViewPr varScale="1">
        <p:scale>
          <a:sx n="162" d="100"/>
          <a:sy n="162" d="100"/>
        </p:scale>
        <p:origin x="24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sldChg chg="addSp delSp modSp">
        <pc:chgData name="Joseph Marvin Imperial" userId="c5118018-74d5-4421-be4d-7197191e5b08" providerId="ADAL" clId="{05F56AE3-F231-428B-8CF6-449F1EFC6D1B}" dt="2020-12-08T01:22:17.819" v="513" actId="14734"/>
        <pc:sldMkLst>
          <pc:docMk/>
          <pc:sldMk cId="966538121" sldId="262"/>
        </pc:sldMkLst>
        <pc:spChg chg="add del mod">
          <ac:chgData name="Joseph Marvin Imperial" userId="c5118018-74d5-4421-be4d-7197191e5b08" providerId="ADAL" clId="{05F56AE3-F231-428B-8CF6-449F1EFC6D1B}" dt="2020-12-08T01:21:26.922" v="496"/>
          <ac:spMkLst>
            <pc:docMk/>
            <pc:sldMk cId="966538121" sldId="262"/>
            <ac:spMk id="4" creationId="{6529869D-B2A9-4ED3-87FC-901FADCF7323}"/>
          </ac:spMkLst>
        </pc:spChg>
        <pc:spChg chg="add">
          <ac:chgData name="Joseph Marvin Imperial" userId="c5118018-74d5-4421-be4d-7197191e5b08" providerId="ADAL" clId="{05F56AE3-F231-428B-8CF6-449F1EFC6D1B}" dt="2020-12-05T05:12:37.740" v="88"/>
          <ac:spMkLst>
            <pc:docMk/>
            <pc:sldMk cId="966538121" sldId="262"/>
            <ac:spMk id="10" creationId="{1D6937E8-C867-4A29-A888-AEC3E01D99F9}"/>
          </ac:spMkLst>
        </pc:spChg>
        <pc:spChg chg="add">
          <ac:chgData name="Joseph Marvin Imperial" userId="c5118018-74d5-4421-be4d-7197191e5b08" providerId="ADAL" clId="{05F56AE3-F231-428B-8CF6-449F1EFC6D1B}" dt="2020-12-05T05:12:37.740" v="88"/>
          <ac:spMkLst>
            <pc:docMk/>
            <pc:sldMk cId="966538121" sldId="262"/>
            <ac:spMk id="11" creationId="{31AAD546-0C99-4723-BC40-AFF0A870199B}"/>
          </ac:spMkLst>
        </pc:spChg>
        <pc:spChg chg="del">
          <ac:chgData name="Joseph Marvin Imperial" userId="c5118018-74d5-4421-be4d-7197191e5b08" providerId="ADAL" clId="{05F56AE3-F231-428B-8CF6-449F1EFC6D1B}" dt="2020-12-05T05:12:37.323" v="87" actId="478"/>
          <ac:spMkLst>
            <pc:docMk/>
            <pc:sldMk cId="966538121" sldId="262"/>
            <ac:spMk id="14" creationId="{ACC57CA2-30CA-4DDD-A941-8B9CC393DAFA}"/>
          </ac:spMkLst>
        </pc:spChg>
        <pc:spChg chg="del">
          <ac:chgData name="Joseph Marvin Imperial" userId="c5118018-74d5-4421-be4d-7197191e5b08" providerId="ADAL" clId="{05F56AE3-F231-428B-8CF6-449F1EFC6D1B}" dt="2020-12-05T05:12:37.323" v="87" actId="478"/>
          <ac:spMkLst>
            <pc:docMk/>
            <pc:sldMk cId="966538121" sldId="262"/>
            <ac:spMk id="15" creationId="{31237222-F604-49F1-8989-AF06AF20EDD3}"/>
          </ac:spMkLst>
        </pc:spChg>
        <pc:graphicFrameChg chg="add del mod">
          <ac:chgData name="Joseph Marvin Imperial" userId="c5118018-74d5-4421-be4d-7197191e5b08" providerId="ADAL" clId="{05F56AE3-F231-428B-8CF6-449F1EFC6D1B}" dt="2020-12-08T01:21:19.567" v="493"/>
          <ac:graphicFrameMkLst>
            <pc:docMk/>
            <pc:sldMk cId="966538121" sldId="262"/>
            <ac:graphicFrameMk id="2" creationId="{176157B6-4843-4E0F-8210-23555E03F36D}"/>
          </ac:graphicFrameMkLst>
        </pc:graphicFrameChg>
        <pc:graphicFrameChg chg="add del mod">
          <ac:chgData name="Joseph Marvin Imperial" userId="c5118018-74d5-4421-be4d-7197191e5b08" providerId="ADAL" clId="{05F56AE3-F231-428B-8CF6-449F1EFC6D1B}" dt="2020-12-08T01:21:22.932" v="495"/>
          <ac:graphicFrameMkLst>
            <pc:docMk/>
            <pc:sldMk cId="966538121" sldId="262"/>
            <ac:graphicFrameMk id="5" creationId="{65736EBE-9B70-43DF-BBF1-5CCAC7FCAEC6}"/>
          </ac:graphicFrameMkLst>
        </pc:graphicFrameChg>
        <pc:graphicFrameChg chg="add mod modGraphic">
          <ac:chgData name="Joseph Marvin Imperial" userId="c5118018-74d5-4421-be4d-7197191e5b08" providerId="ADAL" clId="{05F56AE3-F231-428B-8CF6-449F1EFC6D1B}" dt="2020-12-08T01:22:17.819" v="513" actId="14734"/>
          <ac:graphicFrameMkLst>
            <pc:docMk/>
            <pc:sldMk cId="966538121" sldId="262"/>
            <ac:graphicFrameMk id="6" creationId="{F961EF93-ADDB-418C-A107-EA0DC22BB76C}"/>
          </ac:graphicFrameMkLst>
        </pc:graphicFrameChg>
      </pc:sldChg>
      <pc:sldChg chg="addSp delSp">
        <pc:chgData name="Joseph Marvin Imperial" userId="c5118018-74d5-4421-be4d-7197191e5b08" providerId="ADAL" clId="{05F56AE3-F231-428B-8CF6-449F1EFC6D1B}" dt="2020-12-05T05:12:16.948" v="83"/>
        <pc:sldMkLst>
          <pc:docMk/>
          <pc:sldMk cId="1010027088" sldId="272"/>
        </pc:sldMkLst>
        <pc:spChg chg="add">
          <ac:chgData name="Joseph Marvin Imperial" userId="c5118018-74d5-4421-be4d-7197191e5b08" providerId="ADAL" clId="{05F56AE3-F231-428B-8CF6-449F1EFC6D1B}" dt="2020-12-05T05:12:16.948" v="83"/>
          <ac:spMkLst>
            <pc:docMk/>
            <pc:sldMk cId="1010027088" sldId="272"/>
            <ac:spMk id="10" creationId="{6C767E2B-911B-48A4-BEC0-9C692E3D0B11}"/>
          </ac:spMkLst>
        </pc:spChg>
        <pc:spChg chg="add">
          <ac:chgData name="Joseph Marvin Imperial" userId="c5118018-74d5-4421-be4d-7197191e5b08" providerId="ADAL" clId="{05F56AE3-F231-428B-8CF6-449F1EFC6D1B}" dt="2020-12-05T05:12:16.948" v="83"/>
          <ac:spMkLst>
            <pc:docMk/>
            <pc:sldMk cId="1010027088" sldId="272"/>
            <ac:spMk id="11" creationId="{A171EBAD-7497-4A1F-A831-654EDC7153A9}"/>
          </ac:spMkLst>
        </pc:spChg>
        <pc:spChg chg="del">
          <ac:chgData name="Joseph Marvin Imperial" userId="c5118018-74d5-4421-be4d-7197191e5b08" providerId="ADAL" clId="{05F56AE3-F231-428B-8CF6-449F1EFC6D1B}" dt="2020-12-05T05:12:16.642" v="82" actId="478"/>
          <ac:spMkLst>
            <pc:docMk/>
            <pc:sldMk cId="1010027088" sldId="272"/>
            <ac:spMk id="14" creationId="{ACC57CA2-30CA-4DDD-A941-8B9CC393DAFA}"/>
          </ac:spMkLst>
        </pc:spChg>
        <pc:spChg chg="del">
          <ac:chgData name="Joseph Marvin Imperial" userId="c5118018-74d5-4421-be4d-7197191e5b08" providerId="ADAL" clId="{05F56AE3-F231-428B-8CF6-449F1EFC6D1B}" dt="2020-12-05T05:12:16.642" v="82" actId="478"/>
          <ac:spMkLst>
            <pc:docMk/>
            <pc:sldMk cId="1010027088" sldId="272"/>
            <ac:spMk id="15" creationId="{31237222-F604-49F1-8989-AF06AF20EDD3}"/>
          </ac:spMkLst>
        </pc:spChg>
      </pc:sldChg>
    </pc:docChg>
  </pc:docChgLst>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sldChg chg="addSp delSp modSp">
        <pc:chgData name="Joseph Marvin Imperial" userId="c5118018-74d5-4421-be4d-7197191e5b08" providerId="ADAL" clId="{1C2C62FE-4C5E-4CC7-93C9-8C58B12593BB}" dt="2020-12-09T08:31:59.058" v="1251" actId="20577"/>
        <pc:sldMkLst>
          <pc:docMk/>
          <pc:sldMk cId="966538121" sldId="262"/>
        </pc:sldMkLst>
        <pc:spChg chg="add mod">
          <ac:chgData name="Joseph Marvin Imperial" userId="c5118018-74d5-4421-be4d-7197191e5b08" providerId="ADAL" clId="{1C2C62FE-4C5E-4CC7-93C9-8C58B12593BB}" dt="2020-12-09T08:31:59.058" v="1251" actId="20577"/>
          <ac:spMkLst>
            <pc:docMk/>
            <pc:sldMk cId="966538121" sldId="262"/>
            <ac:spMk id="4" creationId="{28C817E3-359E-4233-8E70-195E2DD13525}"/>
          </ac:spMkLst>
        </pc:spChg>
        <pc:graphicFrameChg chg="del">
          <ac:chgData name="Joseph Marvin Imperial" userId="c5118018-74d5-4421-be4d-7197191e5b08" providerId="ADAL" clId="{1C2C62FE-4C5E-4CC7-93C9-8C58B12593BB}" dt="2020-12-08T01:39:05.233" v="51" actId="478"/>
          <ac:graphicFrameMkLst>
            <pc:docMk/>
            <pc:sldMk cId="966538121" sldId="262"/>
            <ac:graphicFrameMk id="6" creationId="{F961EF93-ADDB-418C-A107-EA0DC22BB76C}"/>
          </ac:graphicFrameMkLst>
        </pc:graphicFrameChg>
      </pc:sldChg>
      <pc:sldChg chg="addSp modSp">
        <pc:chgData name="Joseph Marvin Imperial" userId="c5118018-74d5-4421-be4d-7197191e5b08" providerId="ADAL" clId="{1C2C62FE-4C5E-4CC7-93C9-8C58B12593BB}" dt="2020-12-09T01:53:05.878" v="159" actId="1076"/>
        <pc:sldMkLst>
          <pc:docMk/>
          <pc:sldMk cId="1010027088" sldId="272"/>
        </pc:sldMkLst>
        <pc:spChg chg="mod">
          <ac:chgData name="Joseph Marvin Imperial" userId="c5118018-74d5-4421-be4d-7197191e5b08" providerId="ADAL" clId="{1C2C62FE-4C5E-4CC7-93C9-8C58B12593BB}" dt="2020-12-09T01:47:06.848" v="65" actId="20577"/>
          <ac:spMkLst>
            <pc:docMk/>
            <pc:sldMk cId="1010027088" sldId="272"/>
            <ac:spMk id="3" creationId="{1D9C307D-0745-439D-8A4E-9CE2D5F7FC1D}"/>
          </ac:spMkLst>
        </pc:spChg>
        <pc:spChg chg="mod">
          <ac:chgData name="Joseph Marvin Imperial" userId="c5118018-74d5-4421-be4d-7197191e5b08" providerId="ADAL" clId="{1C2C62FE-4C5E-4CC7-93C9-8C58B12593BB}" dt="2020-12-09T01:52:54.527" v="158" actId="27636"/>
          <ac:spMkLst>
            <pc:docMk/>
            <pc:sldMk cId="1010027088" sldId="272"/>
            <ac:spMk id="4" creationId="{6529869D-B2A9-4ED3-87FC-901FADCF7323}"/>
          </ac:spMkLst>
        </pc:spChg>
        <pc:picChg chg="add mod">
          <ac:chgData name="Joseph Marvin Imperial" userId="c5118018-74d5-4421-be4d-7197191e5b08" providerId="ADAL" clId="{1C2C62FE-4C5E-4CC7-93C9-8C58B12593BB}" dt="2020-12-09T01:53:05.878" v="159" actId="1076"/>
          <ac:picMkLst>
            <pc:docMk/>
            <pc:sldMk cId="1010027088" sldId="272"/>
            <ac:picMk id="1026" creationId="{6B38AFFC-5F3B-42B1-9E1B-64E4CD9886E2}"/>
          </ac:picMkLst>
        </pc:picChg>
      </pc:sldChg>
      <pc:sldChg chg="addSp delSp modSp add">
        <pc:chgData name="Joseph Marvin Imperial" userId="c5118018-74d5-4421-be4d-7197191e5b08" providerId="ADAL" clId="{1C2C62FE-4C5E-4CC7-93C9-8C58B12593BB}" dt="2020-12-09T02:48:32.433" v="389" actId="478"/>
        <pc:sldMkLst>
          <pc:docMk/>
          <pc:sldMk cId="2539441695" sldId="273"/>
        </pc:sldMkLst>
        <pc:spChg chg="mod">
          <ac:chgData name="Joseph Marvin Imperial" userId="c5118018-74d5-4421-be4d-7197191e5b08" providerId="ADAL" clId="{1C2C62FE-4C5E-4CC7-93C9-8C58B12593BB}" dt="2020-12-09T02:02:55.130" v="223" actId="20577"/>
          <ac:spMkLst>
            <pc:docMk/>
            <pc:sldMk cId="2539441695" sldId="273"/>
            <ac:spMk id="3" creationId="{1D9C307D-0745-439D-8A4E-9CE2D5F7FC1D}"/>
          </ac:spMkLst>
        </pc:spChg>
        <pc:spChg chg="del">
          <ac:chgData name="Joseph Marvin Imperial" userId="c5118018-74d5-4421-be4d-7197191e5b08" providerId="ADAL" clId="{1C2C62FE-4C5E-4CC7-93C9-8C58B12593BB}" dt="2020-12-09T02:48:32.433" v="389" actId="478"/>
          <ac:spMkLst>
            <pc:docMk/>
            <pc:sldMk cId="2539441695" sldId="273"/>
            <ac:spMk id="4" creationId="{6529869D-B2A9-4ED3-87FC-901FADCF7323}"/>
          </ac:spMkLst>
        </pc:spChg>
        <pc:picChg chg="add mod">
          <ac:chgData name="Joseph Marvin Imperial" userId="c5118018-74d5-4421-be4d-7197191e5b08" providerId="ADAL" clId="{1C2C62FE-4C5E-4CC7-93C9-8C58B12593BB}" dt="2020-12-09T02:03:45.720" v="238" actId="1076"/>
          <ac:picMkLst>
            <pc:docMk/>
            <pc:sldMk cId="2539441695" sldId="273"/>
            <ac:picMk id="12" creationId="{4CED7FEA-B8F1-45E3-A5BC-136196495F22}"/>
          </ac:picMkLst>
        </pc:picChg>
        <pc:picChg chg="add mod">
          <ac:chgData name="Joseph Marvin Imperial" userId="c5118018-74d5-4421-be4d-7197191e5b08" providerId="ADAL" clId="{1C2C62FE-4C5E-4CC7-93C9-8C58B12593BB}" dt="2020-12-09T02:03:46.633" v="239" actId="1076"/>
          <ac:picMkLst>
            <pc:docMk/>
            <pc:sldMk cId="2539441695" sldId="273"/>
            <ac:picMk id="2050" creationId="{B73AC18A-1EDF-44D4-9E6B-62A0F94094E8}"/>
          </ac:picMkLst>
        </pc:picChg>
      </pc:sldChg>
      <pc:sldChg chg="addSp delSp modSp add">
        <pc:chgData name="Joseph Marvin Imperial" userId="c5118018-74d5-4421-be4d-7197191e5b08" providerId="ADAL" clId="{1C2C62FE-4C5E-4CC7-93C9-8C58B12593BB}" dt="2020-12-09T02:05:11.572" v="258" actId="123"/>
        <pc:sldMkLst>
          <pc:docMk/>
          <pc:sldMk cId="68848294" sldId="274"/>
        </pc:sldMkLst>
        <pc:spChg chg="del">
          <ac:chgData name="Joseph Marvin Imperial" userId="c5118018-74d5-4421-be4d-7197191e5b08" providerId="ADAL" clId="{1C2C62FE-4C5E-4CC7-93C9-8C58B12593BB}" dt="2020-12-09T02:04:28.939" v="245" actId="478"/>
          <ac:spMkLst>
            <pc:docMk/>
            <pc:sldMk cId="68848294" sldId="274"/>
            <ac:spMk id="3" creationId="{1D9C307D-0745-439D-8A4E-9CE2D5F7FC1D}"/>
          </ac:spMkLst>
        </pc:spChg>
        <pc:spChg chg="mod">
          <ac:chgData name="Joseph Marvin Imperial" userId="c5118018-74d5-4421-be4d-7197191e5b08" providerId="ADAL" clId="{1C2C62FE-4C5E-4CC7-93C9-8C58B12593BB}" dt="2020-12-09T02:05:11.572" v="258" actId="123"/>
          <ac:spMkLst>
            <pc:docMk/>
            <pc:sldMk cId="68848294" sldId="274"/>
            <ac:spMk id="4" creationId="{6529869D-B2A9-4ED3-87FC-901FADCF7323}"/>
          </ac:spMkLst>
        </pc:spChg>
        <pc:picChg chg="add mod">
          <ac:chgData name="Joseph Marvin Imperial" userId="c5118018-74d5-4421-be4d-7197191e5b08" providerId="ADAL" clId="{1C2C62FE-4C5E-4CC7-93C9-8C58B12593BB}" dt="2020-12-09T02:05:09.791" v="257" actId="1076"/>
          <ac:picMkLst>
            <pc:docMk/>
            <pc:sldMk cId="68848294" sldId="274"/>
            <ac:picMk id="12" creationId="{534B811D-0CAF-40AF-9BEB-CA5026E848E6}"/>
          </ac:picMkLst>
        </pc:picChg>
      </pc:sldChg>
      <pc:sldChg chg="addSp delSp modSp add">
        <pc:chgData name="Joseph Marvin Imperial" userId="c5118018-74d5-4421-be4d-7197191e5b08" providerId="ADAL" clId="{1C2C62FE-4C5E-4CC7-93C9-8C58B12593BB}" dt="2020-12-09T07:51:24.931" v="685" actId="12"/>
        <pc:sldMkLst>
          <pc:docMk/>
          <pc:sldMk cId="3193822758" sldId="275"/>
        </pc:sldMkLst>
        <pc:spChg chg="mod">
          <ac:chgData name="Joseph Marvin Imperial" userId="c5118018-74d5-4421-be4d-7197191e5b08" providerId="ADAL" clId="{1C2C62FE-4C5E-4CC7-93C9-8C58B12593BB}" dt="2020-12-09T07:50:27.590" v="665" actId="20577"/>
          <ac:spMkLst>
            <pc:docMk/>
            <pc:sldMk cId="3193822758" sldId="275"/>
            <ac:spMk id="3" creationId="{1D9C307D-0745-439D-8A4E-9CE2D5F7FC1D}"/>
          </ac:spMkLst>
        </pc:spChg>
        <pc:spChg chg="del">
          <ac:chgData name="Joseph Marvin Imperial" userId="c5118018-74d5-4421-be4d-7197191e5b08" providerId="ADAL" clId="{1C2C62FE-4C5E-4CC7-93C9-8C58B12593BB}" dt="2020-12-09T02:28:32.446" v="327" actId="478"/>
          <ac:spMkLst>
            <pc:docMk/>
            <pc:sldMk cId="3193822758" sldId="275"/>
            <ac:spMk id="4" creationId="{6529869D-B2A9-4ED3-87FC-901FADCF7323}"/>
          </ac:spMkLst>
        </pc:spChg>
        <pc:spChg chg="add mod">
          <ac:chgData name="Joseph Marvin Imperial" userId="c5118018-74d5-4421-be4d-7197191e5b08" providerId="ADAL" clId="{1C2C62FE-4C5E-4CC7-93C9-8C58B12593BB}" dt="2020-12-09T07:51:24.931" v="685" actId="12"/>
          <ac:spMkLst>
            <pc:docMk/>
            <pc:sldMk cId="3193822758" sldId="275"/>
            <ac:spMk id="5" creationId="{D16F8B70-6EEC-491A-A6E2-529E7E4C9802}"/>
          </ac:spMkLst>
        </pc:spChg>
        <pc:picChg chg="add del mod modCrop">
          <ac:chgData name="Joseph Marvin Imperial" userId="c5118018-74d5-4421-be4d-7197191e5b08" providerId="ADAL" clId="{1C2C62FE-4C5E-4CC7-93C9-8C58B12593BB}" dt="2020-12-09T07:50:15.571" v="637" actId="478"/>
          <ac:picMkLst>
            <pc:docMk/>
            <pc:sldMk cId="3193822758" sldId="275"/>
            <ac:picMk id="2" creationId="{D59F55A5-CF84-42D2-ACA4-66C7B796A583}"/>
          </ac:picMkLst>
        </pc:picChg>
        <pc:picChg chg="add del mod modCrop">
          <ac:chgData name="Joseph Marvin Imperial" userId="c5118018-74d5-4421-be4d-7197191e5b08" providerId="ADAL" clId="{1C2C62FE-4C5E-4CC7-93C9-8C58B12593BB}" dt="2020-12-09T02:30:04.597" v="349" actId="478"/>
          <ac:picMkLst>
            <pc:docMk/>
            <pc:sldMk cId="3193822758" sldId="275"/>
            <ac:picMk id="12" creationId="{DB3443F0-D7F4-47BB-B507-769C25118D62}"/>
          </ac:picMkLst>
        </pc:picChg>
      </pc:sldChg>
      <pc:sldChg chg="addSp delSp modSp add">
        <pc:chgData name="Joseph Marvin Imperial" userId="c5118018-74d5-4421-be4d-7197191e5b08" providerId="ADAL" clId="{1C2C62FE-4C5E-4CC7-93C9-8C58B12593BB}" dt="2020-12-09T02:02:30.214" v="200" actId="1076"/>
        <pc:sldMkLst>
          <pc:docMk/>
          <pc:sldMk cId="422680615" sldId="276"/>
        </pc:sldMkLst>
        <pc:spChg chg="mod">
          <ac:chgData name="Joseph Marvin Imperial" userId="c5118018-74d5-4421-be4d-7197191e5b08" providerId="ADAL" clId="{1C2C62FE-4C5E-4CC7-93C9-8C58B12593BB}" dt="2020-12-09T02:02:30.214" v="200" actId="1076"/>
          <ac:spMkLst>
            <pc:docMk/>
            <pc:sldMk cId="422680615" sldId="276"/>
            <ac:spMk id="4" creationId="{6529869D-B2A9-4ED3-87FC-901FADCF7323}"/>
          </ac:spMkLst>
        </pc:spChg>
        <pc:picChg chg="add mod">
          <ac:chgData name="Joseph Marvin Imperial" userId="c5118018-74d5-4421-be4d-7197191e5b08" providerId="ADAL" clId="{1C2C62FE-4C5E-4CC7-93C9-8C58B12593BB}" dt="2020-12-09T02:02:23.040" v="198" actId="1076"/>
          <ac:picMkLst>
            <pc:docMk/>
            <pc:sldMk cId="422680615" sldId="276"/>
            <ac:picMk id="2" creationId="{E50785C7-103D-40FF-B957-EBBF4510CFB6}"/>
          </ac:picMkLst>
        </pc:picChg>
        <pc:picChg chg="del">
          <ac:chgData name="Joseph Marvin Imperial" userId="c5118018-74d5-4421-be4d-7197191e5b08" providerId="ADAL" clId="{1C2C62FE-4C5E-4CC7-93C9-8C58B12593BB}" dt="2020-12-09T01:54:19.841" v="193" actId="478"/>
          <ac:picMkLst>
            <pc:docMk/>
            <pc:sldMk cId="422680615" sldId="276"/>
            <ac:picMk id="1026" creationId="{6B38AFFC-5F3B-42B1-9E1B-64E4CD9886E2}"/>
          </ac:picMkLst>
        </pc:picChg>
      </pc:sldChg>
      <pc:sldChg chg="addSp delSp modSp add">
        <pc:chgData name="Joseph Marvin Imperial" userId="c5118018-74d5-4421-be4d-7197191e5b08" providerId="ADAL" clId="{1C2C62FE-4C5E-4CC7-93C9-8C58B12593BB}" dt="2020-12-09T03:32:22.376" v="626" actId="1076"/>
        <pc:sldMkLst>
          <pc:docMk/>
          <pc:sldMk cId="4032743454" sldId="278"/>
        </pc:sldMkLst>
        <pc:spChg chg="del">
          <ac:chgData name="Joseph Marvin Imperial" userId="c5118018-74d5-4421-be4d-7197191e5b08" providerId="ADAL" clId="{1C2C62FE-4C5E-4CC7-93C9-8C58B12593BB}" dt="2020-12-09T03:29:37.291" v="601" actId="478"/>
          <ac:spMkLst>
            <pc:docMk/>
            <pc:sldMk cId="4032743454" sldId="278"/>
            <ac:spMk id="3" creationId="{1D9C307D-0745-439D-8A4E-9CE2D5F7FC1D}"/>
          </ac:spMkLst>
        </pc:spChg>
        <pc:spChg chg="del">
          <ac:chgData name="Joseph Marvin Imperial" userId="c5118018-74d5-4421-be4d-7197191e5b08" providerId="ADAL" clId="{1C2C62FE-4C5E-4CC7-93C9-8C58B12593BB}" dt="2020-12-09T03:29:38.118" v="602" actId="478"/>
          <ac:spMkLst>
            <pc:docMk/>
            <pc:sldMk cId="4032743454" sldId="278"/>
            <ac:spMk id="4" creationId="{6529869D-B2A9-4ED3-87FC-901FADCF7323}"/>
          </ac:spMkLst>
        </pc:spChg>
        <pc:picChg chg="add mod modCrop">
          <ac:chgData name="Joseph Marvin Imperial" userId="c5118018-74d5-4421-be4d-7197191e5b08" providerId="ADAL" clId="{1C2C62FE-4C5E-4CC7-93C9-8C58B12593BB}" dt="2020-12-09T03:30:13.911" v="620" actId="1076"/>
          <ac:picMkLst>
            <pc:docMk/>
            <pc:sldMk cId="4032743454" sldId="278"/>
            <ac:picMk id="12" creationId="{8FD85442-4FFC-46C7-8DBE-036B6AE350DF}"/>
          </ac:picMkLst>
        </pc:picChg>
        <pc:picChg chg="add del mod">
          <ac:chgData name="Joseph Marvin Imperial" userId="c5118018-74d5-4421-be4d-7197191e5b08" providerId="ADAL" clId="{1C2C62FE-4C5E-4CC7-93C9-8C58B12593BB}" dt="2020-12-09T03:29:58.886" v="613" actId="478"/>
          <ac:picMkLst>
            <pc:docMk/>
            <pc:sldMk cId="4032743454" sldId="278"/>
            <ac:picMk id="14" creationId="{AE11C1CF-FAB4-4881-8E0E-1F686B3CDDCF}"/>
          </ac:picMkLst>
        </pc:picChg>
        <pc:picChg chg="add mod modCrop">
          <ac:chgData name="Joseph Marvin Imperial" userId="c5118018-74d5-4421-be4d-7197191e5b08" providerId="ADAL" clId="{1C2C62FE-4C5E-4CC7-93C9-8C58B12593BB}" dt="2020-12-09T03:32:22.376" v="626" actId="1076"/>
          <ac:picMkLst>
            <pc:docMk/>
            <pc:sldMk cId="4032743454" sldId="278"/>
            <ac:picMk id="15" creationId="{AC39566B-20B7-4362-87FA-FCB3D87FDCF8}"/>
          </ac:picMkLst>
        </pc:picChg>
      </pc:sldChg>
      <pc:sldChg chg="addSp delSp modSp add">
        <pc:chgData name="Joseph Marvin Imperial" userId="c5118018-74d5-4421-be4d-7197191e5b08" providerId="ADAL" clId="{1C2C62FE-4C5E-4CC7-93C9-8C58B12593BB}" dt="2020-12-09T02:47:34.911" v="388" actId="1076"/>
        <pc:sldMkLst>
          <pc:docMk/>
          <pc:sldMk cId="387070572" sldId="279"/>
        </pc:sldMkLst>
        <pc:spChg chg="add mod">
          <ac:chgData name="Joseph Marvin Imperial" userId="c5118018-74d5-4421-be4d-7197191e5b08" providerId="ADAL" clId="{1C2C62FE-4C5E-4CC7-93C9-8C58B12593BB}" dt="2020-12-09T02:47:19.584" v="386" actId="113"/>
          <ac:spMkLst>
            <pc:docMk/>
            <pc:sldMk cId="387070572" sldId="279"/>
            <ac:spMk id="2" creationId="{5515C9BE-8D9A-465D-99BF-14E526B59937}"/>
          </ac:spMkLst>
        </pc:spChg>
        <pc:spChg chg="del">
          <ac:chgData name="Joseph Marvin Imperial" userId="c5118018-74d5-4421-be4d-7197191e5b08" providerId="ADAL" clId="{1C2C62FE-4C5E-4CC7-93C9-8C58B12593BB}" dt="2020-12-09T02:31:08.349" v="350" actId="478"/>
          <ac:spMkLst>
            <pc:docMk/>
            <pc:sldMk cId="387070572" sldId="279"/>
            <ac:spMk id="3" creationId="{1D9C307D-0745-439D-8A4E-9CE2D5F7FC1D}"/>
          </ac:spMkLst>
        </pc:spChg>
        <pc:spChg chg="del mod">
          <ac:chgData name="Joseph Marvin Imperial" userId="c5118018-74d5-4421-be4d-7197191e5b08" providerId="ADAL" clId="{1C2C62FE-4C5E-4CC7-93C9-8C58B12593BB}" dt="2020-12-09T02:46:54.705" v="376"/>
          <ac:spMkLst>
            <pc:docMk/>
            <pc:sldMk cId="387070572" sldId="279"/>
            <ac:spMk id="4" creationId="{6529869D-B2A9-4ED3-87FC-901FADCF7323}"/>
          </ac:spMkLst>
        </pc:spChg>
        <pc:spChg chg="add del mod">
          <ac:chgData name="Joseph Marvin Imperial" userId="c5118018-74d5-4421-be4d-7197191e5b08" providerId="ADAL" clId="{1C2C62FE-4C5E-4CC7-93C9-8C58B12593BB}" dt="2020-12-09T02:46:57.288" v="377" actId="478"/>
          <ac:spMkLst>
            <pc:docMk/>
            <pc:sldMk cId="387070572" sldId="279"/>
            <ac:spMk id="5" creationId="{6C1B2D03-A683-4830-82A9-559B350B0376}"/>
          </ac:spMkLst>
        </pc:spChg>
        <pc:picChg chg="add mod">
          <ac:chgData name="Joseph Marvin Imperial" userId="c5118018-74d5-4421-be4d-7197191e5b08" providerId="ADAL" clId="{1C2C62FE-4C5E-4CC7-93C9-8C58B12593BB}" dt="2020-12-09T02:47:34.911" v="388" actId="1076"/>
          <ac:picMkLst>
            <pc:docMk/>
            <pc:sldMk cId="387070572" sldId="279"/>
            <ac:picMk id="12" creationId="{04F5212D-2B07-49CE-B693-7F0601AC1C8E}"/>
          </ac:picMkLst>
        </pc:picChg>
      </pc:sldChg>
      <pc:sldChg chg="addSp delSp modSp add ord">
        <pc:chgData name="Joseph Marvin Imperial" userId="c5118018-74d5-4421-be4d-7197191e5b08" providerId="ADAL" clId="{1C2C62FE-4C5E-4CC7-93C9-8C58B12593BB}" dt="2020-12-09T02:32:59.497" v="375" actId="1076"/>
        <pc:sldMkLst>
          <pc:docMk/>
          <pc:sldMk cId="347388375" sldId="280"/>
        </pc:sldMkLst>
        <pc:spChg chg="mod">
          <ac:chgData name="Joseph Marvin Imperial" userId="c5118018-74d5-4421-be4d-7197191e5b08" providerId="ADAL" clId="{1C2C62FE-4C5E-4CC7-93C9-8C58B12593BB}" dt="2020-12-09T02:32:22.817" v="368" actId="20577"/>
          <ac:spMkLst>
            <pc:docMk/>
            <pc:sldMk cId="347388375" sldId="280"/>
            <ac:spMk id="3" creationId="{1D9C307D-0745-439D-8A4E-9CE2D5F7FC1D}"/>
          </ac:spMkLst>
        </pc:spChg>
        <pc:spChg chg="del">
          <ac:chgData name="Joseph Marvin Imperial" userId="c5118018-74d5-4421-be4d-7197191e5b08" providerId="ADAL" clId="{1C2C62FE-4C5E-4CC7-93C9-8C58B12593BB}" dt="2020-12-09T02:32:17.226" v="358" actId="478"/>
          <ac:spMkLst>
            <pc:docMk/>
            <pc:sldMk cId="347388375" sldId="280"/>
            <ac:spMk id="4" creationId="{6529869D-B2A9-4ED3-87FC-901FADCF7323}"/>
          </ac:spMkLst>
        </pc:spChg>
        <pc:picChg chg="add mod">
          <ac:chgData name="Joseph Marvin Imperial" userId="c5118018-74d5-4421-be4d-7197191e5b08" providerId="ADAL" clId="{1C2C62FE-4C5E-4CC7-93C9-8C58B12593BB}" dt="2020-12-09T02:32:59.497" v="375" actId="1076"/>
          <ac:picMkLst>
            <pc:docMk/>
            <pc:sldMk cId="347388375" sldId="280"/>
            <ac:picMk id="2" creationId="{C2554ACA-3F7D-4F40-9F94-0444B811F86C}"/>
          </ac:picMkLst>
        </pc:picChg>
      </pc:sldChg>
      <pc:sldChg chg="add">
        <pc:chgData name="Joseph Marvin Imperial" userId="c5118018-74d5-4421-be4d-7197191e5b08" providerId="ADAL" clId="{1C2C62FE-4C5E-4CC7-93C9-8C58B12593BB}" dt="2020-12-09T02:29:59.387" v="346"/>
        <pc:sldMkLst>
          <pc:docMk/>
          <pc:sldMk cId="944542803" sldId="281"/>
        </pc:sldMkLst>
      </pc:sldChg>
      <pc:sldChg chg="modSp add">
        <pc:chgData name="Joseph Marvin Imperial" userId="c5118018-74d5-4421-be4d-7197191e5b08" providerId="ADAL" clId="{1C2C62FE-4C5E-4CC7-93C9-8C58B12593BB}" dt="2020-12-09T03:04:55.602" v="523" actId="20577"/>
        <pc:sldMkLst>
          <pc:docMk/>
          <pc:sldMk cId="193252157" sldId="282"/>
        </pc:sldMkLst>
        <pc:spChg chg="mod">
          <ac:chgData name="Joseph Marvin Imperial" userId="c5118018-74d5-4421-be4d-7197191e5b08" providerId="ADAL" clId="{1C2C62FE-4C5E-4CC7-93C9-8C58B12593BB}" dt="2020-12-09T02:59:23.976" v="452" actId="1076"/>
          <ac:spMkLst>
            <pc:docMk/>
            <pc:sldMk cId="193252157" sldId="282"/>
            <ac:spMk id="3" creationId="{1D9C307D-0745-439D-8A4E-9CE2D5F7FC1D}"/>
          </ac:spMkLst>
        </pc:spChg>
        <pc:spChg chg="mod">
          <ac:chgData name="Joseph Marvin Imperial" userId="c5118018-74d5-4421-be4d-7197191e5b08" providerId="ADAL" clId="{1C2C62FE-4C5E-4CC7-93C9-8C58B12593BB}" dt="2020-12-09T03:04:55.602" v="523" actId="20577"/>
          <ac:spMkLst>
            <pc:docMk/>
            <pc:sldMk cId="193252157" sldId="282"/>
            <ac:spMk id="4" creationId="{6529869D-B2A9-4ED3-87FC-901FADCF7323}"/>
          </ac:spMkLst>
        </pc:spChg>
      </pc:sldChg>
      <pc:sldChg chg="addSp delSp modSp add">
        <pc:chgData name="Joseph Marvin Imperial" userId="c5118018-74d5-4421-be4d-7197191e5b08" providerId="ADAL" clId="{1C2C62FE-4C5E-4CC7-93C9-8C58B12593BB}" dt="2020-12-09T02:32:43.872" v="374" actId="1076"/>
        <pc:sldMkLst>
          <pc:docMk/>
          <pc:sldMk cId="1966308083" sldId="283"/>
        </pc:sldMkLst>
        <pc:picChg chg="del">
          <ac:chgData name="Joseph Marvin Imperial" userId="c5118018-74d5-4421-be4d-7197191e5b08" providerId="ADAL" clId="{1C2C62FE-4C5E-4CC7-93C9-8C58B12593BB}" dt="2020-12-09T02:32:40.162" v="371" actId="478"/>
          <ac:picMkLst>
            <pc:docMk/>
            <pc:sldMk cId="1966308083" sldId="283"/>
            <ac:picMk id="2" creationId="{C2554ACA-3F7D-4F40-9F94-0444B811F86C}"/>
          </ac:picMkLst>
        </pc:picChg>
        <pc:picChg chg="add mod">
          <ac:chgData name="Joseph Marvin Imperial" userId="c5118018-74d5-4421-be4d-7197191e5b08" providerId="ADAL" clId="{1C2C62FE-4C5E-4CC7-93C9-8C58B12593BB}" dt="2020-12-09T02:32:43.872" v="374" actId="1076"/>
          <ac:picMkLst>
            <pc:docMk/>
            <pc:sldMk cId="1966308083" sldId="283"/>
            <ac:picMk id="4" creationId="{024C31D5-233F-463D-BC45-A718072859D3}"/>
          </ac:picMkLst>
        </pc:picChg>
      </pc:sldChg>
      <pc:sldChg chg="modSp add">
        <pc:chgData name="Joseph Marvin Imperial" userId="c5118018-74d5-4421-be4d-7197191e5b08" providerId="ADAL" clId="{1C2C62FE-4C5E-4CC7-93C9-8C58B12593BB}" dt="2020-12-09T03:05:29.504" v="530" actId="113"/>
        <pc:sldMkLst>
          <pc:docMk/>
          <pc:sldMk cId="2685862870" sldId="284"/>
        </pc:sldMkLst>
        <pc:spChg chg="mod">
          <ac:chgData name="Joseph Marvin Imperial" userId="c5118018-74d5-4421-be4d-7197191e5b08" providerId="ADAL" clId="{1C2C62FE-4C5E-4CC7-93C9-8C58B12593BB}" dt="2020-12-09T03:02:12.127" v="466" actId="20577"/>
          <ac:spMkLst>
            <pc:docMk/>
            <pc:sldMk cId="2685862870" sldId="284"/>
            <ac:spMk id="3" creationId="{1D9C307D-0745-439D-8A4E-9CE2D5F7FC1D}"/>
          </ac:spMkLst>
        </pc:spChg>
        <pc:spChg chg="mod">
          <ac:chgData name="Joseph Marvin Imperial" userId="c5118018-74d5-4421-be4d-7197191e5b08" providerId="ADAL" clId="{1C2C62FE-4C5E-4CC7-93C9-8C58B12593BB}" dt="2020-12-09T03:05:29.504" v="530" actId="113"/>
          <ac:spMkLst>
            <pc:docMk/>
            <pc:sldMk cId="2685862870" sldId="284"/>
            <ac:spMk id="4" creationId="{6529869D-B2A9-4ED3-87FC-901FADCF7323}"/>
          </ac:spMkLst>
        </pc:spChg>
      </pc:sldChg>
      <pc:sldChg chg="modSp add">
        <pc:chgData name="Joseph Marvin Imperial" userId="c5118018-74d5-4421-be4d-7197191e5b08" providerId="ADAL" clId="{1C2C62FE-4C5E-4CC7-93C9-8C58B12593BB}" dt="2020-12-09T03:26:21.155" v="558" actId="20577"/>
        <pc:sldMkLst>
          <pc:docMk/>
          <pc:sldMk cId="2348442961" sldId="285"/>
        </pc:sldMkLst>
        <pc:spChg chg="mod">
          <ac:chgData name="Joseph Marvin Imperial" userId="c5118018-74d5-4421-be4d-7197191e5b08" providerId="ADAL" clId="{1C2C62FE-4C5E-4CC7-93C9-8C58B12593BB}" dt="2020-12-09T03:25:50.042" v="550" actId="20577"/>
          <ac:spMkLst>
            <pc:docMk/>
            <pc:sldMk cId="2348442961" sldId="285"/>
            <ac:spMk id="3" creationId="{1D9C307D-0745-439D-8A4E-9CE2D5F7FC1D}"/>
          </ac:spMkLst>
        </pc:spChg>
        <pc:spChg chg="mod">
          <ac:chgData name="Joseph Marvin Imperial" userId="c5118018-74d5-4421-be4d-7197191e5b08" providerId="ADAL" clId="{1C2C62FE-4C5E-4CC7-93C9-8C58B12593BB}" dt="2020-12-09T03:26:21.155" v="558" actId="20577"/>
          <ac:spMkLst>
            <pc:docMk/>
            <pc:sldMk cId="2348442961" sldId="285"/>
            <ac:spMk id="4" creationId="{6529869D-B2A9-4ED3-87FC-901FADCF7323}"/>
          </ac:spMkLst>
        </pc:spChg>
      </pc:sldChg>
      <pc:sldChg chg="add del">
        <pc:chgData name="Joseph Marvin Imperial" userId="c5118018-74d5-4421-be4d-7197191e5b08" providerId="ADAL" clId="{1C2C62FE-4C5E-4CC7-93C9-8C58B12593BB}" dt="2020-12-17T07:59:44.704" v="1968" actId="47"/>
        <pc:sldMkLst>
          <pc:docMk/>
          <pc:sldMk cId="3798909472" sldId="286"/>
        </pc:sldMkLst>
      </pc:sldChg>
      <pc:sldChg chg="addSp modSp add ord">
        <pc:chgData name="Joseph Marvin Imperial" userId="c5118018-74d5-4421-be4d-7197191e5b08" providerId="ADAL" clId="{1C2C62FE-4C5E-4CC7-93C9-8C58B12593BB}" dt="2020-12-17T07:42:02.047" v="1796" actId="20577"/>
        <pc:sldMkLst>
          <pc:docMk/>
          <pc:sldMk cId="4211711664" sldId="287"/>
        </pc:sldMkLst>
        <pc:spChg chg="mod">
          <ac:chgData name="Joseph Marvin Imperial" userId="c5118018-74d5-4421-be4d-7197191e5b08" providerId="ADAL" clId="{1C2C62FE-4C5E-4CC7-93C9-8C58B12593BB}" dt="2020-12-17T07:13:45.662" v="1489" actId="20577"/>
          <ac:spMkLst>
            <pc:docMk/>
            <pc:sldMk cId="4211711664" sldId="287"/>
            <ac:spMk id="3" creationId="{1D9C307D-0745-439D-8A4E-9CE2D5F7FC1D}"/>
          </ac:spMkLst>
        </pc:spChg>
        <pc:spChg chg="mod">
          <ac:chgData name="Joseph Marvin Imperial" userId="c5118018-74d5-4421-be4d-7197191e5b08" providerId="ADAL" clId="{1C2C62FE-4C5E-4CC7-93C9-8C58B12593BB}" dt="2020-12-17T07:42:02.047" v="1796" actId="20577"/>
          <ac:spMkLst>
            <pc:docMk/>
            <pc:sldMk cId="4211711664" sldId="287"/>
            <ac:spMk id="4" creationId="{6529869D-B2A9-4ED3-87FC-901FADCF7323}"/>
          </ac:spMkLst>
        </pc:spChg>
        <pc:picChg chg="add mod modCrop">
          <ac:chgData name="Joseph Marvin Imperial" userId="c5118018-74d5-4421-be4d-7197191e5b08" providerId="ADAL" clId="{1C2C62FE-4C5E-4CC7-93C9-8C58B12593BB}" dt="2020-12-17T07:17:57.885" v="1535" actId="1076"/>
          <ac:picMkLst>
            <pc:docMk/>
            <pc:sldMk cId="4211711664" sldId="287"/>
            <ac:picMk id="2" creationId="{9124C13E-22FF-47AA-8F22-4957C2B21CC5}"/>
          </ac:picMkLst>
        </pc:picChg>
      </pc:sldChg>
      <pc:sldChg chg="add">
        <pc:chgData name="Joseph Marvin Imperial" userId="c5118018-74d5-4421-be4d-7197191e5b08" providerId="ADAL" clId="{1C2C62FE-4C5E-4CC7-93C9-8C58B12593BB}" dt="2020-12-09T07:50:13.584" v="636"/>
        <pc:sldMkLst>
          <pc:docMk/>
          <pc:sldMk cId="3620187058" sldId="288"/>
        </pc:sldMkLst>
      </pc:sldChg>
      <pc:sldChg chg="addSp delSp modSp add ord">
        <pc:chgData name="Joseph Marvin Imperial" userId="c5118018-74d5-4421-be4d-7197191e5b08" providerId="ADAL" clId="{1C2C62FE-4C5E-4CC7-93C9-8C58B12593BB}" dt="2020-12-09T08:02:24.040" v="925"/>
        <pc:sldMkLst>
          <pc:docMk/>
          <pc:sldMk cId="3282238145" sldId="289"/>
        </pc:sldMkLst>
        <pc:spChg chg="mod">
          <ac:chgData name="Joseph Marvin Imperial" userId="c5118018-74d5-4421-be4d-7197191e5b08" providerId="ADAL" clId="{1C2C62FE-4C5E-4CC7-93C9-8C58B12593BB}" dt="2020-12-09T07:53:55.142" v="692" actId="1076"/>
          <ac:spMkLst>
            <pc:docMk/>
            <pc:sldMk cId="3282238145" sldId="289"/>
            <ac:spMk id="3" creationId="{1D9C307D-0745-439D-8A4E-9CE2D5F7FC1D}"/>
          </ac:spMkLst>
        </pc:spChg>
        <pc:spChg chg="add mod">
          <ac:chgData name="Joseph Marvin Imperial" userId="c5118018-74d5-4421-be4d-7197191e5b08" providerId="ADAL" clId="{1C2C62FE-4C5E-4CC7-93C9-8C58B12593BB}" dt="2020-12-09T07:55:05.825" v="888" actId="20577"/>
          <ac:spMkLst>
            <pc:docMk/>
            <pc:sldMk cId="3282238145" sldId="289"/>
            <ac:spMk id="4" creationId="{577DC5EF-4860-4F00-B2C3-52491FD2C6BD}"/>
          </ac:spMkLst>
        </pc:spChg>
        <pc:spChg chg="del">
          <ac:chgData name="Joseph Marvin Imperial" userId="c5118018-74d5-4421-be4d-7197191e5b08" providerId="ADAL" clId="{1C2C62FE-4C5E-4CC7-93C9-8C58B12593BB}" dt="2020-12-09T07:53:47.805" v="688" actId="478"/>
          <ac:spMkLst>
            <pc:docMk/>
            <pc:sldMk cId="3282238145" sldId="289"/>
            <ac:spMk id="5" creationId="{D16F8B70-6EEC-491A-A6E2-529E7E4C9802}"/>
          </ac:spMkLst>
        </pc:spChg>
        <pc:picChg chg="add mod">
          <ac:chgData name="Joseph Marvin Imperial" userId="c5118018-74d5-4421-be4d-7197191e5b08" providerId="ADAL" clId="{1C2C62FE-4C5E-4CC7-93C9-8C58B12593BB}" dt="2020-12-09T07:53:58.246" v="695" actId="1076"/>
          <ac:picMkLst>
            <pc:docMk/>
            <pc:sldMk cId="3282238145" sldId="289"/>
            <ac:picMk id="3074" creationId="{DF2D6006-775A-4678-A41C-920C814811DA}"/>
          </ac:picMkLst>
        </pc:picChg>
      </pc:sldChg>
      <pc:sldChg chg="delSp modSp add">
        <pc:chgData name="Joseph Marvin Imperial" userId="c5118018-74d5-4421-be4d-7197191e5b08" providerId="ADAL" clId="{1C2C62FE-4C5E-4CC7-93C9-8C58B12593BB}" dt="2020-12-09T08:02:29.648" v="941" actId="20577"/>
        <pc:sldMkLst>
          <pc:docMk/>
          <pc:sldMk cId="810029365" sldId="290"/>
        </pc:sldMkLst>
        <pc:spChg chg="mod">
          <ac:chgData name="Joseph Marvin Imperial" userId="c5118018-74d5-4421-be4d-7197191e5b08" providerId="ADAL" clId="{1C2C62FE-4C5E-4CC7-93C9-8C58B12593BB}" dt="2020-12-09T08:02:29.648" v="941" actId="20577"/>
          <ac:spMkLst>
            <pc:docMk/>
            <pc:sldMk cId="810029365" sldId="290"/>
            <ac:spMk id="3" creationId="{1D9C307D-0745-439D-8A4E-9CE2D5F7FC1D}"/>
          </ac:spMkLst>
        </pc:spChg>
        <pc:spChg chg="mod">
          <ac:chgData name="Joseph Marvin Imperial" userId="c5118018-74d5-4421-be4d-7197191e5b08" providerId="ADAL" clId="{1C2C62FE-4C5E-4CC7-93C9-8C58B12593BB}" dt="2020-12-09T07:58:35.291" v="924" actId="122"/>
          <ac:spMkLst>
            <pc:docMk/>
            <pc:sldMk cId="810029365" sldId="290"/>
            <ac:spMk id="4" creationId="{577DC5EF-4860-4F00-B2C3-52491FD2C6BD}"/>
          </ac:spMkLst>
        </pc:spChg>
        <pc:picChg chg="del">
          <ac:chgData name="Joseph Marvin Imperial" userId="c5118018-74d5-4421-be4d-7197191e5b08" providerId="ADAL" clId="{1C2C62FE-4C5E-4CC7-93C9-8C58B12593BB}" dt="2020-12-09T07:57:24.185" v="891" actId="478"/>
          <ac:picMkLst>
            <pc:docMk/>
            <pc:sldMk cId="810029365" sldId="290"/>
            <ac:picMk id="3074" creationId="{DF2D6006-775A-4678-A41C-920C814811DA}"/>
          </ac:picMkLst>
        </pc:picChg>
      </pc:sldChg>
      <pc:sldChg chg="addSp delSp modSp add">
        <pc:chgData name="Joseph Marvin Imperial" userId="c5118018-74d5-4421-be4d-7197191e5b08" providerId="ADAL" clId="{1C2C62FE-4C5E-4CC7-93C9-8C58B12593BB}" dt="2020-12-09T08:07:44.151" v="959" actId="1076"/>
        <pc:sldMkLst>
          <pc:docMk/>
          <pc:sldMk cId="1847914607" sldId="291"/>
        </pc:sldMkLst>
        <pc:spChg chg="del">
          <ac:chgData name="Joseph Marvin Imperial" userId="c5118018-74d5-4421-be4d-7197191e5b08" providerId="ADAL" clId="{1C2C62FE-4C5E-4CC7-93C9-8C58B12593BB}" dt="2020-12-09T08:06:56.978" v="944" actId="478"/>
          <ac:spMkLst>
            <pc:docMk/>
            <pc:sldMk cId="1847914607" sldId="291"/>
            <ac:spMk id="4" creationId="{577DC5EF-4860-4F00-B2C3-52491FD2C6BD}"/>
          </ac:spMkLst>
        </pc:spChg>
        <pc:spChg chg="add del mod">
          <ac:chgData name="Joseph Marvin Imperial" userId="c5118018-74d5-4421-be4d-7197191e5b08" providerId="ADAL" clId="{1C2C62FE-4C5E-4CC7-93C9-8C58B12593BB}" dt="2020-12-09T08:07:42.965" v="958" actId="478"/>
          <ac:spMkLst>
            <pc:docMk/>
            <pc:sldMk cId="1847914607" sldId="291"/>
            <ac:spMk id="5" creationId="{DA9B6DF7-3AC6-4F7C-B27C-154EFD5D51A6}"/>
          </ac:spMkLst>
        </pc:spChg>
        <pc:picChg chg="add del mod">
          <ac:chgData name="Joseph Marvin Imperial" userId="c5118018-74d5-4421-be4d-7197191e5b08" providerId="ADAL" clId="{1C2C62FE-4C5E-4CC7-93C9-8C58B12593BB}" dt="2020-12-09T08:07:34.249" v="952" actId="478"/>
          <ac:picMkLst>
            <pc:docMk/>
            <pc:sldMk cId="1847914607" sldId="291"/>
            <ac:picMk id="4098" creationId="{23A5851E-4D67-4ED7-8106-981A0A85322C}"/>
          </ac:picMkLst>
        </pc:picChg>
        <pc:picChg chg="add mod">
          <ac:chgData name="Joseph Marvin Imperial" userId="c5118018-74d5-4421-be4d-7197191e5b08" providerId="ADAL" clId="{1C2C62FE-4C5E-4CC7-93C9-8C58B12593BB}" dt="2020-12-09T08:07:44.151" v="959" actId="1076"/>
          <ac:picMkLst>
            <pc:docMk/>
            <pc:sldMk cId="1847914607" sldId="291"/>
            <ac:picMk id="4100" creationId="{F223C100-13B1-4513-9642-9F848648B930}"/>
          </ac:picMkLst>
        </pc:picChg>
      </pc:sldChg>
      <pc:sldChg chg="addSp delSp modSp add ord">
        <pc:chgData name="Joseph Marvin Imperial" userId="c5118018-74d5-4421-be4d-7197191e5b08" providerId="ADAL" clId="{1C2C62FE-4C5E-4CC7-93C9-8C58B12593BB}" dt="2020-12-09T08:12:36.166" v="1008" actId="1076"/>
        <pc:sldMkLst>
          <pc:docMk/>
          <pc:sldMk cId="2966183384" sldId="292"/>
        </pc:sldMkLst>
        <pc:spChg chg="mod">
          <ac:chgData name="Joseph Marvin Imperial" userId="c5118018-74d5-4421-be4d-7197191e5b08" providerId="ADAL" clId="{1C2C62FE-4C5E-4CC7-93C9-8C58B12593BB}" dt="2020-12-09T08:12:09.987" v="1006" actId="20577"/>
          <ac:spMkLst>
            <pc:docMk/>
            <pc:sldMk cId="2966183384" sldId="292"/>
            <ac:spMk id="3" creationId="{1D9C307D-0745-439D-8A4E-9CE2D5F7FC1D}"/>
          </ac:spMkLst>
        </pc:spChg>
        <pc:picChg chg="del">
          <ac:chgData name="Joseph Marvin Imperial" userId="c5118018-74d5-4421-be4d-7197191e5b08" providerId="ADAL" clId="{1C2C62FE-4C5E-4CC7-93C9-8C58B12593BB}" dt="2020-12-09T08:08:01.726" v="962" actId="478"/>
          <ac:picMkLst>
            <pc:docMk/>
            <pc:sldMk cId="2966183384" sldId="292"/>
            <ac:picMk id="4100" creationId="{F223C100-13B1-4513-9642-9F848648B930}"/>
          </ac:picMkLst>
        </pc:picChg>
        <pc:picChg chg="add del mod">
          <ac:chgData name="Joseph Marvin Imperial" userId="c5118018-74d5-4421-be4d-7197191e5b08" providerId="ADAL" clId="{1C2C62FE-4C5E-4CC7-93C9-8C58B12593BB}" dt="2020-12-09T08:11:13.895" v="967" actId="478"/>
          <ac:picMkLst>
            <pc:docMk/>
            <pc:sldMk cId="2966183384" sldId="292"/>
            <ac:picMk id="5122" creationId="{AE20B32D-16B7-4244-A74F-2ECF9EBFF89F}"/>
          </ac:picMkLst>
        </pc:picChg>
        <pc:picChg chg="add mod">
          <ac:chgData name="Joseph Marvin Imperial" userId="c5118018-74d5-4421-be4d-7197191e5b08" providerId="ADAL" clId="{1C2C62FE-4C5E-4CC7-93C9-8C58B12593BB}" dt="2020-12-09T08:12:36.166" v="1008" actId="1076"/>
          <ac:picMkLst>
            <pc:docMk/>
            <pc:sldMk cId="2966183384" sldId="292"/>
            <ac:picMk id="5124" creationId="{709C60EE-CE7F-46F1-9C14-797AD8BCA5C0}"/>
          </ac:picMkLst>
        </pc:picChg>
      </pc:sldChg>
      <pc:sldChg chg="addSp delSp modSp add">
        <pc:chgData name="Joseph Marvin Imperial" userId="c5118018-74d5-4421-be4d-7197191e5b08" providerId="ADAL" clId="{1C2C62FE-4C5E-4CC7-93C9-8C58B12593BB}" dt="2020-12-09T08:14:55.069" v="1018"/>
        <pc:sldMkLst>
          <pc:docMk/>
          <pc:sldMk cId="2508930382" sldId="293"/>
        </pc:sldMkLst>
        <pc:picChg chg="del">
          <ac:chgData name="Joseph Marvin Imperial" userId="c5118018-74d5-4421-be4d-7197191e5b08" providerId="ADAL" clId="{1C2C62FE-4C5E-4CC7-93C9-8C58B12593BB}" dt="2020-12-09T08:14:38.422" v="1011" actId="478"/>
          <ac:picMkLst>
            <pc:docMk/>
            <pc:sldMk cId="2508930382" sldId="293"/>
            <ac:picMk id="5124" creationId="{709C60EE-CE7F-46F1-9C14-797AD8BCA5C0}"/>
          </ac:picMkLst>
        </pc:picChg>
        <pc:picChg chg="add mod">
          <ac:chgData name="Joseph Marvin Imperial" userId="c5118018-74d5-4421-be4d-7197191e5b08" providerId="ADAL" clId="{1C2C62FE-4C5E-4CC7-93C9-8C58B12593BB}" dt="2020-12-09T08:14:55.069" v="1018"/>
          <ac:picMkLst>
            <pc:docMk/>
            <pc:sldMk cId="2508930382" sldId="293"/>
            <ac:picMk id="6146" creationId="{BA0AB21E-3947-4D4E-A0E6-7EFE57165852}"/>
          </ac:picMkLst>
        </pc:picChg>
      </pc:sldChg>
      <pc:sldChg chg="modSp add">
        <pc:chgData name="Joseph Marvin Imperial" userId="c5118018-74d5-4421-be4d-7197191e5b08" providerId="ADAL" clId="{1C2C62FE-4C5E-4CC7-93C9-8C58B12593BB}" dt="2020-12-09T08:20:36.996" v="1109" actId="5793"/>
        <pc:sldMkLst>
          <pc:docMk/>
          <pc:sldMk cId="3711564040" sldId="294"/>
        </pc:sldMkLst>
        <pc:spChg chg="mod">
          <ac:chgData name="Joseph Marvin Imperial" userId="c5118018-74d5-4421-be4d-7197191e5b08" providerId="ADAL" clId="{1C2C62FE-4C5E-4CC7-93C9-8C58B12593BB}" dt="2020-12-09T08:19:25.816" v="1089" actId="20577"/>
          <ac:spMkLst>
            <pc:docMk/>
            <pc:sldMk cId="3711564040" sldId="294"/>
            <ac:spMk id="3" creationId="{1D9C307D-0745-439D-8A4E-9CE2D5F7FC1D}"/>
          </ac:spMkLst>
        </pc:spChg>
        <pc:spChg chg="mod">
          <ac:chgData name="Joseph Marvin Imperial" userId="c5118018-74d5-4421-be4d-7197191e5b08" providerId="ADAL" clId="{1C2C62FE-4C5E-4CC7-93C9-8C58B12593BB}" dt="2020-12-09T08:20:36.996" v="1109" actId="5793"/>
          <ac:spMkLst>
            <pc:docMk/>
            <pc:sldMk cId="3711564040" sldId="294"/>
            <ac:spMk id="4" creationId="{6529869D-B2A9-4ED3-87FC-901FADCF7323}"/>
          </ac:spMkLst>
        </pc:spChg>
      </pc:sldChg>
      <pc:sldChg chg="modSp add">
        <pc:chgData name="Joseph Marvin Imperial" userId="c5118018-74d5-4421-be4d-7197191e5b08" providerId="ADAL" clId="{1C2C62FE-4C5E-4CC7-93C9-8C58B12593BB}" dt="2020-12-09T08:25:46.608" v="1207" actId="14100"/>
        <pc:sldMkLst>
          <pc:docMk/>
          <pc:sldMk cId="959735141" sldId="295"/>
        </pc:sldMkLst>
        <pc:spChg chg="mod">
          <ac:chgData name="Joseph Marvin Imperial" userId="c5118018-74d5-4421-be4d-7197191e5b08" providerId="ADAL" clId="{1C2C62FE-4C5E-4CC7-93C9-8C58B12593BB}" dt="2020-12-09T08:23:33.282" v="1184" actId="20577"/>
          <ac:spMkLst>
            <pc:docMk/>
            <pc:sldMk cId="959735141" sldId="295"/>
            <ac:spMk id="3" creationId="{1D9C307D-0745-439D-8A4E-9CE2D5F7FC1D}"/>
          </ac:spMkLst>
        </pc:spChg>
        <pc:spChg chg="mod">
          <ac:chgData name="Joseph Marvin Imperial" userId="c5118018-74d5-4421-be4d-7197191e5b08" providerId="ADAL" clId="{1C2C62FE-4C5E-4CC7-93C9-8C58B12593BB}" dt="2020-12-09T08:25:46.608" v="1207" actId="14100"/>
          <ac:spMkLst>
            <pc:docMk/>
            <pc:sldMk cId="959735141" sldId="295"/>
            <ac:spMk id="4" creationId="{6529869D-B2A9-4ED3-87FC-901FADCF7323}"/>
          </ac:spMkLst>
        </pc:spChg>
      </pc:sldChg>
      <pc:sldChg chg="addSp modSp add">
        <pc:chgData name="Joseph Marvin Imperial" userId="c5118018-74d5-4421-be4d-7197191e5b08" providerId="ADAL" clId="{1C2C62FE-4C5E-4CC7-93C9-8C58B12593BB}" dt="2020-12-09T08:31:41.705" v="1249" actId="1076"/>
        <pc:sldMkLst>
          <pc:docMk/>
          <pc:sldMk cId="3899651123" sldId="296"/>
        </pc:sldMkLst>
        <pc:spChg chg="mod">
          <ac:chgData name="Joseph Marvin Imperial" userId="c5118018-74d5-4421-be4d-7197191e5b08" providerId="ADAL" clId="{1C2C62FE-4C5E-4CC7-93C9-8C58B12593BB}" dt="2020-12-09T08:28:35.303" v="1225" actId="20577"/>
          <ac:spMkLst>
            <pc:docMk/>
            <pc:sldMk cId="3899651123" sldId="296"/>
            <ac:spMk id="3" creationId="{1D9C307D-0745-439D-8A4E-9CE2D5F7FC1D}"/>
          </ac:spMkLst>
        </pc:spChg>
        <pc:spChg chg="mod">
          <ac:chgData name="Joseph Marvin Imperial" userId="c5118018-74d5-4421-be4d-7197191e5b08" providerId="ADAL" clId="{1C2C62FE-4C5E-4CC7-93C9-8C58B12593BB}" dt="2020-12-09T08:30:43.064" v="1239" actId="404"/>
          <ac:spMkLst>
            <pc:docMk/>
            <pc:sldMk cId="3899651123" sldId="296"/>
            <ac:spMk id="4" creationId="{6529869D-B2A9-4ED3-87FC-901FADCF7323}"/>
          </ac:spMkLst>
        </pc:spChg>
        <pc:picChg chg="add mod">
          <ac:chgData name="Joseph Marvin Imperial" userId="c5118018-74d5-4421-be4d-7197191e5b08" providerId="ADAL" clId="{1C2C62FE-4C5E-4CC7-93C9-8C58B12593BB}" dt="2020-12-09T08:30:54.007" v="1245" actId="1076"/>
          <ac:picMkLst>
            <pc:docMk/>
            <pc:sldMk cId="3899651123" sldId="296"/>
            <ac:picMk id="9218" creationId="{99C33E59-3FB4-4B5A-ABC6-B7FE67F3FDD7}"/>
          </ac:picMkLst>
        </pc:picChg>
        <pc:picChg chg="add mod">
          <ac:chgData name="Joseph Marvin Imperial" userId="c5118018-74d5-4421-be4d-7197191e5b08" providerId="ADAL" clId="{1C2C62FE-4C5E-4CC7-93C9-8C58B12593BB}" dt="2020-12-09T08:31:41.705" v="1249" actId="1076"/>
          <ac:picMkLst>
            <pc:docMk/>
            <pc:sldMk cId="3899651123" sldId="296"/>
            <ac:picMk id="9220" creationId="{86D123C6-9441-42A8-B5C6-998D6B86B47B}"/>
          </ac:picMkLst>
        </pc:picChg>
      </pc:sldChg>
      <pc:sldChg chg="addSp modSp add">
        <pc:chgData name="Joseph Marvin Imperial" userId="c5118018-74d5-4421-be4d-7197191e5b08" providerId="ADAL" clId="{1C2C62FE-4C5E-4CC7-93C9-8C58B12593BB}" dt="2020-12-09T08:18:26.862" v="1076" actId="113"/>
        <pc:sldMkLst>
          <pc:docMk/>
          <pc:sldMk cId="2047953743" sldId="298"/>
        </pc:sldMkLst>
        <pc:spChg chg="mod">
          <ac:chgData name="Joseph Marvin Imperial" userId="c5118018-74d5-4421-be4d-7197191e5b08" providerId="ADAL" clId="{1C2C62FE-4C5E-4CC7-93C9-8C58B12593BB}" dt="2020-12-09T08:18:26.862" v="1076" actId="113"/>
          <ac:spMkLst>
            <pc:docMk/>
            <pc:sldMk cId="2047953743" sldId="298"/>
            <ac:spMk id="4" creationId="{6529869D-B2A9-4ED3-87FC-901FADCF7323}"/>
          </ac:spMkLst>
        </pc:spChg>
        <pc:picChg chg="add mod">
          <ac:chgData name="Joseph Marvin Imperial" userId="c5118018-74d5-4421-be4d-7197191e5b08" providerId="ADAL" clId="{1C2C62FE-4C5E-4CC7-93C9-8C58B12593BB}" dt="2020-12-09T08:17:09.160" v="1052" actId="1076"/>
          <ac:picMkLst>
            <pc:docMk/>
            <pc:sldMk cId="2047953743" sldId="298"/>
            <ac:picMk id="12" creationId="{4F8C8353-B650-46B1-BBA8-05626573B344}"/>
          </ac:picMkLst>
        </pc:picChg>
      </pc:sldChg>
      <pc:sldChg chg="addSp delSp modSp add">
        <pc:chgData name="Joseph Marvin Imperial" userId="c5118018-74d5-4421-be4d-7197191e5b08" providerId="ADAL" clId="{1C2C62FE-4C5E-4CC7-93C9-8C58B12593BB}" dt="2020-12-09T08:22:53.574" v="1176" actId="14100"/>
        <pc:sldMkLst>
          <pc:docMk/>
          <pc:sldMk cId="2663732246" sldId="299"/>
        </pc:sldMkLst>
        <pc:spChg chg="mod">
          <ac:chgData name="Joseph Marvin Imperial" userId="c5118018-74d5-4421-be4d-7197191e5b08" providerId="ADAL" clId="{1C2C62FE-4C5E-4CC7-93C9-8C58B12593BB}" dt="2020-12-09T08:21:07.327" v="1167" actId="404"/>
          <ac:spMkLst>
            <pc:docMk/>
            <pc:sldMk cId="2663732246" sldId="299"/>
            <ac:spMk id="3" creationId="{1D9C307D-0745-439D-8A4E-9CE2D5F7FC1D}"/>
          </ac:spMkLst>
        </pc:spChg>
        <pc:spChg chg="del mod">
          <ac:chgData name="Joseph Marvin Imperial" userId="c5118018-74d5-4421-be4d-7197191e5b08" providerId="ADAL" clId="{1C2C62FE-4C5E-4CC7-93C9-8C58B12593BB}" dt="2020-12-09T08:20:55.176" v="1116" actId="478"/>
          <ac:spMkLst>
            <pc:docMk/>
            <pc:sldMk cId="2663732246" sldId="299"/>
            <ac:spMk id="4" creationId="{6529869D-B2A9-4ED3-87FC-901FADCF7323}"/>
          </ac:spMkLst>
        </pc:spChg>
        <pc:picChg chg="add mod">
          <ac:chgData name="Joseph Marvin Imperial" userId="c5118018-74d5-4421-be4d-7197191e5b08" providerId="ADAL" clId="{1C2C62FE-4C5E-4CC7-93C9-8C58B12593BB}" dt="2020-12-09T08:22:53.574" v="1176" actId="14100"/>
          <ac:picMkLst>
            <pc:docMk/>
            <pc:sldMk cId="2663732246" sldId="299"/>
            <ac:picMk id="12" creationId="{69432122-2EFC-4858-978B-8B2659012C7E}"/>
          </ac:picMkLst>
        </pc:picChg>
        <pc:picChg chg="add mod modCrop">
          <ac:chgData name="Joseph Marvin Imperial" userId="c5118018-74d5-4421-be4d-7197191e5b08" providerId="ADAL" clId="{1C2C62FE-4C5E-4CC7-93C9-8C58B12593BB}" dt="2020-12-09T08:22:45.238" v="1173" actId="1076"/>
          <ac:picMkLst>
            <pc:docMk/>
            <pc:sldMk cId="2663732246" sldId="299"/>
            <ac:picMk id="7170" creationId="{ECAAAFB3-745C-4471-B4BA-FEB7FAC1C78A}"/>
          </ac:picMkLst>
        </pc:picChg>
      </pc:sldChg>
      <pc:sldChg chg="addSp delSp modSp add">
        <pc:chgData name="Joseph Marvin Imperial" userId="c5118018-74d5-4421-be4d-7197191e5b08" providerId="ADAL" clId="{1C2C62FE-4C5E-4CC7-93C9-8C58B12593BB}" dt="2020-12-09T08:28:30.151" v="1214" actId="1076"/>
        <pc:sldMkLst>
          <pc:docMk/>
          <pc:sldMk cId="1291535794" sldId="300"/>
        </pc:sldMkLst>
        <pc:spChg chg="del">
          <ac:chgData name="Joseph Marvin Imperial" userId="c5118018-74d5-4421-be4d-7197191e5b08" providerId="ADAL" clId="{1C2C62FE-4C5E-4CC7-93C9-8C58B12593BB}" dt="2020-12-09T08:28:25.976" v="1210" actId="478"/>
          <ac:spMkLst>
            <pc:docMk/>
            <pc:sldMk cId="1291535794" sldId="300"/>
            <ac:spMk id="4" creationId="{6529869D-B2A9-4ED3-87FC-901FADCF7323}"/>
          </ac:spMkLst>
        </pc:spChg>
        <pc:spChg chg="add mod">
          <ac:chgData name="Joseph Marvin Imperial" userId="c5118018-74d5-4421-be4d-7197191e5b08" providerId="ADAL" clId="{1C2C62FE-4C5E-4CC7-93C9-8C58B12593BB}" dt="2020-12-09T08:28:25.976" v="1210" actId="478"/>
          <ac:spMkLst>
            <pc:docMk/>
            <pc:sldMk cId="1291535794" sldId="300"/>
            <ac:spMk id="5" creationId="{417EE590-7CCA-4743-84DC-FEE1398B9F73}"/>
          </ac:spMkLst>
        </pc:spChg>
        <pc:picChg chg="add mod">
          <ac:chgData name="Joseph Marvin Imperial" userId="c5118018-74d5-4421-be4d-7197191e5b08" providerId="ADAL" clId="{1C2C62FE-4C5E-4CC7-93C9-8C58B12593BB}" dt="2020-12-09T08:28:30.151" v="1214" actId="1076"/>
          <ac:picMkLst>
            <pc:docMk/>
            <pc:sldMk cId="1291535794" sldId="300"/>
            <ac:picMk id="8194" creationId="{0BE495B4-A440-412F-B194-AE342EEB54E5}"/>
          </ac:picMkLst>
        </pc:picChg>
      </pc:sldChg>
      <pc:sldChg chg="delSp modSp add">
        <pc:chgData name="Joseph Marvin Imperial" userId="c5118018-74d5-4421-be4d-7197191e5b08" providerId="ADAL" clId="{1C2C62FE-4C5E-4CC7-93C9-8C58B12593BB}" dt="2020-12-13T09:05:21.230" v="1471" actId="478"/>
        <pc:sldMkLst>
          <pc:docMk/>
          <pc:sldMk cId="875186988" sldId="301"/>
        </pc:sldMkLst>
        <pc:spChg chg="mod">
          <ac:chgData name="Joseph Marvin Imperial" userId="c5118018-74d5-4421-be4d-7197191e5b08" providerId="ADAL" clId="{1C2C62FE-4C5E-4CC7-93C9-8C58B12593BB}" dt="2020-12-13T09:05:18.559" v="1470" actId="14100"/>
          <ac:spMkLst>
            <pc:docMk/>
            <pc:sldMk cId="875186988" sldId="301"/>
            <ac:spMk id="3" creationId="{1D9C307D-0745-439D-8A4E-9CE2D5F7FC1D}"/>
          </ac:spMkLst>
        </pc:spChg>
        <pc:spChg chg="del mod">
          <ac:chgData name="Joseph Marvin Imperial" userId="c5118018-74d5-4421-be4d-7197191e5b08" providerId="ADAL" clId="{1C2C62FE-4C5E-4CC7-93C9-8C58B12593BB}" dt="2020-12-13T09:05:21.230" v="1471" actId="478"/>
          <ac:spMkLst>
            <pc:docMk/>
            <pc:sldMk cId="875186988" sldId="301"/>
            <ac:spMk id="4" creationId="{6529869D-B2A9-4ED3-87FC-901FADCF7323}"/>
          </ac:spMkLst>
        </pc:spChg>
        <pc:picChg chg="del">
          <ac:chgData name="Joseph Marvin Imperial" userId="c5118018-74d5-4421-be4d-7197191e5b08" providerId="ADAL" clId="{1C2C62FE-4C5E-4CC7-93C9-8C58B12593BB}" dt="2020-12-13T08:46:52.242" v="1256" actId="478"/>
          <ac:picMkLst>
            <pc:docMk/>
            <pc:sldMk cId="875186988" sldId="301"/>
            <ac:picMk id="9218" creationId="{99C33E59-3FB4-4B5A-ABC6-B7FE67F3FDD7}"/>
          </ac:picMkLst>
        </pc:picChg>
        <pc:picChg chg="del">
          <ac:chgData name="Joseph Marvin Imperial" userId="c5118018-74d5-4421-be4d-7197191e5b08" providerId="ADAL" clId="{1C2C62FE-4C5E-4CC7-93C9-8C58B12593BB}" dt="2020-12-13T08:46:51.196" v="1255" actId="478"/>
          <ac:picMkLst>
            <pc:docMk/>
            <pc:sldMk cId="875186988" sldId="301"/>
            <ac:picMk id="9220" creationId="{86D123C6-9441-42A8-B5C6-998D6B86B47B}"/>
          </ac:picMkLst>
        </pc:picChg>
      </pc:sldChg>
      <pc:sldChg chg="add">
        <pc:chgData name="Joseph Marvin Imperial" userId="c5118018-74d5-4421-be4d-7197191e5b08" providerId="ADAL" clId="{1C2C62FE-4C5E-4CC7-93C9-8C58B12593BB}" dt="2020-12-13T08:55:34.374" v="1279"/>
        <pc:sldMkLst>
          <pc:docMk/>
          <pc:sldMk cId="1437933034" sldId="302"/>
        </pc:sldMkLst>
      </pc:sldChg>
      <pc:sldChg chg="add">
        <pc:chgData name="Joseph Marvin Imperial" userId="c5118018-74d5-4421-be4d-7197191e5b08" providerId="ADAL" clId="{1C2C62FE-4C5E-4CC7-93C9-8C58B12593BB}" dt="2020-12-17T07:13:38.119" v="1473"/>
        <pc:sldMkLst>
          <pc:docMk/>
          <pc:sldMk cId="2024985697" sldId="306"/>
        </pc:sldMkLst>
      </pc:sldChg>
      <pc:sldChg chg="delSp modSp add">
        <pc:chgData name="Joseph Marvin Imperial" userId="c5118018-74d5-4421-be4d-7197191e5b08" providerId="ADAL" clId="{1C2C62FE-4C5E-4CC7-93C9-8C58B12593BB}" dt="2020-12-17T07:54:42.828" v="1967" actId="403"/>
        <pc:sldMkLst>
          <pc:docMk/>
          <pc:sldMk cId="40681470" sldId="307"/>
        </pc:sldMkLst>
        <pc:spChg chg="mod">
          <ac:chgData name="Joseph Marvin Imperial" userId="c5118018-74d5-4421-be4d-7197191e5b08" providerId="ADAL" clId="{1C2C62FE-4C5E-4CC7-93C9-8C58B12593BB}" dt="2020-12-17T07:54:35.163" v="1963" actId="1076"/>
          <ac:spMkLst>
            <pc:docMk/>
            <pc:sldMk cId="40681470" sldId="307"/>
            <ac:spMk id="3" creationId="{1D9C307D-0745-439D-8A4E-9CE2D5F7FC1D}"/>
          </ac:spMkLst>
        </pc:spChg>
        <pc:spChg chg="mod">
          <ac:chgData name="Joseph Marvin Imperial" userId="c5118018-74d5-4421-be4d-7197191e5b08" providerId="ADAL" clId="{1C2C62FE-4C5E-4CC7-93C9-8C58B12593BB}" dt="2020-12-17T07:54:42.828" v="1967" actId="403"/>
          <ac:spMkLst>
            <pc:docMk/>
            <pc:sldMk cId="40681470" sldId="307"/>
            <ac:spMk id="4" creationId="{6529869D-B2A9-4ED3-87FC-901FADCF7323}"/>
          </ac:spMkLst>
        </pc:spChg>
        <pc:picChg chg="del">
          <ac:chgData name="Joseph Marvin Imperial" userId="c5118018-74d5-4421-be4d-7197191e5b08" providerId="ADAL" clId="{1C2C62FE-4C5E-4CC7-93C9-8C58B12593BB}" dt="2020-12-17T07:53:16.982" v="1806" actId="478"/>
          <ac:picMkLst>
            <pc:docMk/>
            <pc:sldMk cId="40681470" sldId="307"/>
            <ac:picMk id="2" creationId="{9124C13E-22FF-47AA-8F22-4957C2B21C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08/09/2023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08/09/2023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08/09/2023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dn.slidesharecdn.com/ss_thumbnails/qualitativevsquantitativedata-infographic-180629141709-thumbnail-4.jpg?cb=1530281874" TargetMode="External"/><Relationship Id="rId2" Type="http://schemas.openxmlformats.org/officeDocument/2006/relationships/hyperlink" Target="https://www.earlyyearsresources.co.uk/images/real-life-numbers-photocards-p30838-2524386_image.jpg" TargetMode="External"/><Relationship Id="rId1" Type="http://schemas.openxmlformats.org/officeDocument/2006/relationships/slideLayout" Target="../slideLayouts/slideLayout2.xml"/><Relationship Id="rId4" Type="http://schemas.openxmlformats.org/officeDocument/2006/relationships/hyperlink" Target="https://www.google.com.ph/url?sa=i&amp;url=https://methods.sagepub.com/book/essentials-of-marketing-research/n3.xml&amp;psig=AOvVaw2UbM0d645lN0F4gOGjFH17&amp;ust=1607588981206000&amp;source=images&amp;cd=vfe&amp;ved=0CAIQjRxqFwoTCKCo6eS9wO0CFQAAAAAdAAAAABAZ"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762731"/>
            <a:ext cx="6224950" cy="523220"/>
          </a:xfrm>
          <a:prstGeom prst="rect">
            <a:avLst/>
          </a:prstGeom>
          <a:noFill/>
        </p:spPr>
        <p:txBody>
          <a:bodyPr wrap="square" rtlCol="0">
            <a:spAutoFit/>
          </a:bodyPr>
          <a:lstStyle/>
          <a:p>
            <a:pPr algn="ctr"/>
            <a:r>
              <a:rPr lang="en-PH" sz="2800" b="1">
                <a:solidFill>
                  <a:schemeClr val="bg1"/>
                </a:solidFill>
                <a:latin typeface="Abadi" panose="020B0604020104020204" pitchFamily="34" charset="0"/>
              </a:rPr>
              <a:t>Problem </a:t>
            </a:r>
            <a:r>
              <a:rPr lang="en-PH" sz="2800" b="1" dirty="0">
                <a:solidFill>
                  <a:schemeClr val="bg1"/>
                </a:solidFill>
                <a:latin typeface="Abadi" panose="020B0604020104020204" pitchFamily="34" charset="0"/>
              </a:rPr>
              <a:t>Solving and Data</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a:solidFill>
                  <a:schemeClr val="tx1">
                    <a:lumMod val="95000"/>
                    <a:lumOff val="5000"/>
                  </a:schemeClr>
                </a:solidFill>
                <a:latin typeface="Book Antiqua" panose="02040602050305030304" pitchFamily="18" charset="0"/>
              </a:rPr>
              <a:t>Elizer Ponio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31775"/>
            <a:ext cx="10515600" cy="1325563"/>
          </a:xfrm>
        </p:spPr>
        <p:txBody>
          <a:bodyPr/>
          <a:lstStyle/>
          <a:p>
            <a:r>
              <a:rPr lang="en-PH" b="1" dirty="0">
                <a:latin typeface="+mn-lt"/>
              </a:rPr>
              <a:t>Focus: quantitative methods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5124" name="Picture 4" descr="Excel regression formulas">
            <a:extLst>
              <a:ext uri="{FF2B5EF4-FFF2-40B4-BE49-F238E27FC236}">
                <a16:creationId xmlns:a16="http://schemas.microsoft.com/office/drawing/2014/main" id="{709C60EE-CE7F-46F1-9C14-797AD8BCA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414463"/>
            <a:ext cx="7948612" cy="471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31775"/>
            <a:ext cx="10515600" cy="1325563"/>
          </a:xfrm>
        </p:spPr>
        <p:txBody>
          <a:bodyPr/>
          <a:lstStyle/>
          <a:p>
            <a:r>
              <a:rPr lang="en-PH" b="1" dirty="0">
                <a:latin typeface="+mn-lt"/>
              </a:rPr>
              <a:t>Focus: quantitative methods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6146" name="Picture 2" descr="An improved regression graph in Excel">
            <a:extLst>
              <a:ext uri="{FF2B5EF4-FFF2-40B4-BE49-F238E27FC236}">
                <a16:creationId xmlns:a16="http://schemas.microsoft.com/office/drawing/2014/main" id="{BA0AB21E-3947-4D4E-A0E6-7EFE571658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02594" y="1279521"/>
            <a:ext cx="8786812" cy="515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93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Focus: Quantitative Methods</a:t>
            </a:r>
          </a:p>
        </p:txBody>
      </p:sp>
      <p:sp>
        <p:nvSpPr>
          <p:cNvPr id="5" name="Content Placeholder 4">
            <a:extLst>
              <a:ext uri="{FF2B5EF4-FFF2-40B4-BE49-F238E27FC236}">
                <a16:creationId xmlns:a16="http://schemas.microsoft.com/office/drawing/2014/main" id="{D16F8B70-6EEC-491A-A6E2-529E7E4C9802}"/>
              </a:ext>
            </a:extLst>
          </p:cNvPr>
          <p:cNvSpPr>
            <a:spLocks noGrp="1"/>
          </p:cNvSpPr>
          <p:nvPr>
            <p:ph idx="1"/>
          </p:nvPr>
        </p:nvSpPr>
        <p:spPr>
          <a:xfrm>
            <a:off x="838200" y="1466850"/>
            <a:ext cx="10515600" cy="4710113"/>
          </a:xfrm>
        </p:spPr>
        <p:txBody>
          <a:bodyPr>
            <a:normAutofit/>
          </a:bodyPr>
          <a:lstStyle/>
          <a:p>
            <a:pPr marL="0" indent="0">
              <a:buNone/>
            </a:pPr>
            <a:r>
              <a:rPr lang="en-US" sz="2400" dirty="0"/>
              <a:t>Quantitative methods is a broad subject that includes many different approaches – but they all start with a </a:t>
            </a:r>
            <a:r>
              <a:rPr lang="en-US" sz="2400" b="1" dirty="0"/>
              <a:t>model of a problem</a:t>
            </a:r>
            <a:r>
              <a:rPr lang="en-US" sz="2400" dirty="0"/>
              <a:t>. </a:t>
            </a:r>
          </a:p>
          <a:p>
            <a:pPr marL="0" indent="0">
              <a:buNone/>
            </a:pPr>
            <a:r>
              <a:rPr lang="en-US" sz="2400" dirty="0"/>
              <a:t>In this sense, </a:t>
            </a:r>
            <a:r>
              <a:rPr lang="en-US" sz="2400" b="1" dirty="0"/>
              <a:t>a model is just a simplified representation of reality</a:t>
            </a:r>
            <a:r>
              <a:rPr lang="en-US" sz="2400" dirty="0"/>
              <a:t>, and we are not talking about toys or games. </a:t>
            </a:r>
          </a:p>
          <a:p>
            <a:pPr marL="0" indent="0">
              <a:buNone/>
            </a:pPr>
            <a:r>
              <a:rPr lang="en-US" sz="2400" dirty="0"/>
              <a:t>The main features of a model are:</a:t>
            </a:r>
          </a:p>
          <a:p>
            <a:pPr marL="457200" indent="-457200">
              <a:buFont typeface="+mj-lt"/>
              <a:buAutoNum type="arabicPeriod"/>
            </a:pPr>
            <a:r>
              <a:rPr lang="en-US" sz="2400" dirty="0"/>
              <a:t>it is a representation of reality.</a:t>
            </a:r>
          </a:p>
          <a:p>
            <a:pPr marL="457200" indent="-457200">
              <a:buFont typeface="+mj-lt"/>
              <a:buAutoNum type="arabicPeriod"/>
            </a:pPr>
            <a:r>
              <a:rPr lang="en-US" sz="2400" dirty="0"/>
              <a:t>it is simplified, with only relevant details included.</a:t>
            </a:r>
          </a:p>
          <a:p>
            <a:pPr marL="457200" indent="-457200">
              <a:buFont typeface="+mj-lt"/>
              <a:buAutoNum type="arabicPeriod"/>
            </a:pPr>
            <a:r>
              <a:rPr lang="en-US" sz="2400" dirty="0"/>
              <a:t>properties in reality are represented by other properties in the model.</a:t>
            </a:r>
            <a:endParaRPr lang="en-PH"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319382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31775"/>
            <a:ext cx="10515600" cy="1325563"/>
          </a:xfrm>
        </p:spPr>
        <p:txBody>
          <a:bodyPr/>
          <a:lstStyle/>
          <a:p>
            <a:r>
              <a:rPr lang="en-PH" b="1" dirty="0">
                <a:latin typeface="+mn-lt"/>
              </a:rPr>
              <a:t>Building a model</a:t>
            </a:r>
          </a:p>
        </p:txBody>
      </p:sp>
      <p:sp>
        <p:nvSpPr>
          <p:cNvPr id="4" name="Content Placeholder 3">
            <a:extLst>
              <a:ext uri="{FF2B5EF4-FFF2-40B4-BE49-F238E27FC236}">
                <a16:creationId xmlns:a16="http://schemas.microsoft.com/office/drawing/2014/main" id="{577DC5EF-4860-4F00-B2C3-52491FD2C6BD}"/>
              </a:ext>
            </a:extLst>
          </p:cNvPr>
          <p:cNvSpPr>
            <a:spLocks noGrp="1"/>
          </p:cNvSpPr>
          <p:nvPr>
            <p:ph idx="1"/>
          </p:nvPr>
        </p:nvSpPr>
        <p:spPr>
          <a:xfrm>
            <a:off x="838200" y="1447800"/>
            <a:ext cx="10515600" cy="4729163"/>
          </a:xfrm>
        </p:spPr>
        <p:txBody>
          <a:bodyPr>
            <a:normAutofit fontScale="92500"/>
          </a:bodyPr>
          <a:lstStyle/>
          <a:p>
            <a:pPr marL="0" indent="0" algn="just">
              <a:buNone/>
            </a:pPr>
            <a:r>
              <a:rPr lang="en-US" sz="2400" b="1" dirty="0"/>
              <a:t>Models have properties in reality represented by some kind of symbol</a:t>
            </a:r>
            <a:r>
              <a:rPr lang="en-US" sz="2400" dirty="0"/>
              <a:t>. So, a symbolic model for the amount of value added tax payable is: </a:t>
            </a:r>
          </a:p>
          <a:p>
            <a:pPr marL="0" indent="0" algn="ctr">
              <a:buNone/>
            </a:pPr>
            <a:r>
              <a:rPr lang="en-US" sz="2400" b="1" dirty="0"/>
              <a:t>VAT = rate × sales </a:t>
            </a:r>
          </a:p>
          <a:p>
            <a:pPr marL="0" indent="0" algn="just">
              <a:buNone/>
            </a:pPr>
            <a:r>
              <a:rPr lang="en-US" sz="2400" dirty="0"/>
              <a:t>where the symbol ‘VAT’ in the model represents the amount of tax paid in reality, and the symbols ‘rate’ and ‘sales’ represent the actual rate of VAT and value of sales. </a:t>
            </a:r>
          </a:p>
          <a:p>
            <a:pPr marL="0" indent="0" algn="just">
              <a:buNone/>
            </a:pPr>
            <a:r>
              <a:rPr lang="en-US" sz="2400" dirty="0"/>
              <a:t>If a company sells a product for £300 a unit, a model of its income is: </a:t>
            </a:r>
          </a:p>
          <a:p>
            <a:pPr marL="0" indent="0" algn="ctr">
              <a:buNone/>
            </a:pPr>
            <a:r>
              <a:rPr lang="en-US" sz="2400" b="1" dirty="0"/>
              <a:t>income = number of units sold × selling price </a:t>
            </a:r>
          </a:p>
          <a:p>
            <a:pPr marL="0" indent="0" algn="ctr">
              <a:buNone/>
            </a:pPr>
            <a:r>
              <a:rPr lang="en-US" sz="2400" b="1" dirty="0"/>
              <a:t>income = number of units sold × 300 </a:t>
            </a:r>
          </a:p>
          <a:p>
            <a:pPr marL="0" indent="0" algn="just">
              <a:buNone/>
            </a:pPr>
            <a:r>
              <a:rPr lang="en-US" sz="2400" dirty="0"/>
              <a:t>We can extend this model by finding the profit when it costs the company £200 to make each unit: </a:t>
            </a:r>
          </a:p>
          <a:p>
            <a:pPr marL="0" indent="0" algn="ctr">
              <a:buNone/>
            </a:pPr>
            <a:r>
              <a:rPr lang="en-US" sz="2400" b="1" dirty="0"/>
              <a:t>profit = number of units sold × (selling price − cost)</a:t>
            </a:r>
          </a:p>
          <a:p>
            <a:pPr marL="0" indent="0" algn="ctr">
              <a:buNone/>
            </a:pPr>
            <a:r>
              <a:rPr lang="en-US" sz="2400" dirty="0"/>
              <a:t>or </a:t>
            </a:r>
            <a:r>
              <a:rPr lang="en-US" sz="2400" b="1" dirty="0"/>
              <a:t>profit = number of units sold × (300 − 200) = number of units sold × 100</a:t>
            </a:r>
            <a:endParaRPr lang="en-US"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81002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31775"/>
            <a:ext cx="10515600" cy="1325563"/>
          </a:xfrm>
        </p:spPr>
        <p:txBody>
          <a:bodyPr/>
          <a:lstStyle/>
          <a:p>
            <a:r>
              <a:rPr lang="en-PH" b="1" dirty="0">
                <a:latin typeface="+mn-lt"/>
              </a:rPr>
              <a:t>Building a model</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100" name="Picture 4" descr="Data Science Simplified Part 5: Multivariate Regression Models | by Pradeep  Menon | Towards Data Science">
            <a:extLst>
              <a:ext uri="{FF2B5EF4-FFF2-40B4-BE49-F238E27FC236}">
                <a16:creationId xmlns:a16="http://schemas.microsoft.com/office/drawing/2014/main" id="{F223C100-13B1-4513-9642-9F848648B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6" y="1557338"/>
            <a:ext cx="8267700" cy="436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1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690562" y="390525"/>
            <a:ext cx="10515600" cy="928688"/>
          </a:xfrm>
        </p:spPr>
        <p:txBody>
          <a:bodyPr/>
          <a:lstStyle/>
          <a:p>
            <a:r>
              <a:rPr lang="en-PH" b="1" dirty="0">
                <a:latin typeface="+mn-lt"/>
              </a:rPr>
              <a:t>Example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D59F55A5-CF84-42D2-ACA4-66C7B796A583}"/>
              </a:ext>
            </a:extLst>
          </p:cNvPr>
          <p:cNvPicPr>
            <a:picLocks noChangeAspect="1"/>
          </p:cNvPicPr>
          <p:nvPr/>
        </p:nvPicPr>
        <p:blipFill rotWithShape="1">
          <a:blip r:embed="rId2"/>
          <a:srcRect r="50000"/>
          <a:stretch/>
        </p:blipFill>
        <p:spPr>
          <a:xfrm>
            <a:off x="690563" y="1452538"/>
            <a:ext cx="5405438" cy="4199459"/>
          </a:xfrm>
          <a:prstGeom prst="rect">
            <a:avLst/>
          </a:prstGeom>
        </p:spPr>
      </p:pic>
    </p:spTree>
    <p:extLst>
      <p:ext uri="{BB962C8B-B14F-4D97-AF65-F5344CB8AC3E}">
        <p14:creationId xmlns:p14="http://schemas.microsoft.com/office/powerpoint/2010/main" val="362018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690562" y="390525"/>
            <a:ext cx="10515600" cy="928688"/>
          </a:xfrm>
        </p:spPr>
        <p:txBody>
          <a:bodyPr/>
          <a:lstStyle/>
          <a:p>
            <a:r>
              <a:rPr lang="en-PH" b="1" dirty="0">
                <a:latin typeface="+mn-lt"/>
              </a:rPr>
              <a:t>Example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D59F55A5-CF84-42D2-ACA4-66C7B796A583}"/>
              </a:ext>
            </a:extLst>
          </p:cNvPr>
          <p:cNvPicPr>
            <a:picLocks noChangeAspect="1"/>
          </p:cNvPicPr>
          <p:nvPr/>
        </p:nvPicPr>
        <p:blipFill rotWithShape="1">
          <a:blip r:embed="rId2"/>
          <a:srcRect r="50000"/>
          <a:stretch/>
        </p:blipFill>
        <p:spPr>
          <a:xfrm>
            <a:off x="690563" y="1452538"/>
            <a:ext cx="5405438" cy="4199459"/>
          </a:xfrm>
          <a:prstGeom prst="rect">
            <a:avLst/>
          </a:prstGeom>
        </p:spPr>
      </p:pic>
      <p:pic>
        <p:nvPicPr>
          <p:cNvPr id="12" name="Picture 11">
            <a:extLst>
              <a:ext uri="{FF2B5EF4-FFF2-40B4-BE49-F238E27FC236}">
                <a16:creationId xmlns:a16="http://schemas.microsoft.com/office/drawing/2014/main" id="{DB3443F0-D7F4-47BB-B507-769C25118D62}"/>
              </a:ext>
            </a:extLst>
          </p:cNvPr>
          <p:cNvPicPr>
            <a:picLocks noChangeAspect="1"/>
          </p:cNvPicPr>
          <p:nvPr/>
        </p:nvPicPr>
        <p:blipFill rotWithShape="1">
          <a:blip r:embed="rId2"/>
          <a:srcRect l="50000"/>
          <a:stretch/>
        </p:blipFill>
        <p:spPr>
          <a:xfrm>
            <a:off x="6238874" y="1452538"/>
            <a:ext cx="5405438" cy="4199459"/>
          </a:xfrm>
          <a:prstGeom prst="rect">
            <a:avLst/>
          </a:prstGeom>
        </p:spPr>
      </p:pic>
    </p:spTree>
    <p:extLst>
      <p:ext uri="{BB962C8B-B14F-4D97-AF65-F5344CB8AC3E}">
        <p14:creationId xmlns:p14="http://schemas.microsoft.com/office/powerpoint/2010/main" val="94454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5515C9BE-8D9A-465D-99BF-14E526B59937}"/>
              </a:ext>
            </a:extLst>
          </p:cNvPr>
          <p:cNvSpPr>
            <a:spLocks noGrp="1"/>
          </p:cNvSpPr>
          <p:nvPr>
            <p:ph type="title"/>
          </p:nvPr>
        </p:nvSpPr>
        <p:spPr>
          <a:xfrm>
            <a:off x="838200" y="365125"/>
            <a:ext cx="10515600" cy="987425"/>
          </a:xfrm>
        </p:spPr>
        <p:txBody>
          <a:bodyPr>
            <a:normAutofit/>
          </a:bodyPr>
          <a:lstStyle/>
          <a:p>
            <a:r>
              <a:rPr lang="en-PH" sz="3600" b="1" dirty="0">
                <a:latin typeface="+mn-lt"/>
              </a:rPr>
              <a:t>Stages in decision-making</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04F5212D-2B07-49CE-B693-7F0601AC1C8E}"/>
              </a:ext>
            </a:extLst>
          </p:cNvPr>
          <p:cNvPicPr>
            <a:picLocks noChangeAspect="1"/>
          </p:cNvPicPr>
          <p:nvPr/>
        </p:nvPicPr>
        <p:blipFill>
          <a:blip r:embed="rId2"/>
          <a:stretch>
            <a:fillRect/>
          </a:stretch>
        </p:blipFill>
        <p:spPr>
          <a:xfrm>
            <a:off x="3142487" y="1352550"/>
            <a:ext cx="5907025" cy="4905400"/>
          </a:xfrm>
          <a:prstGeom prst="rect">
            <a:avLst/>
          </a:prstGeom>
        </p:spPr>
      </p:pic>
    </p:spTree>
    <p:extLst>
      <p:ext uri="{BB962C8B-B14F-4D97-AF65-F5344CB8AC3E}">
        <p14:creationId xmlns:p14="http://schemas.microsoft.com/office/powerpoint/2010/main" val="38707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C2554ACA-3F7D-4F40-9F94-0444B811F86C}"/>
              </a:ext>
            </a:extLst>
          </p:cNvPr>
          <p:cNvPicPr>
            <a:picLocks noChangeAspect="1"/>
          </p:cNvPicPr>
          <p:nvPr/>
        </p:nvPicPr>
        <p:blipFill>
          <a:blip r:embed="rId2"/>
          <a:stretch>
            <a:fillRect/>
          </a:stretch>
        </p:blipFill>
        <p:spPr>
          <a:xfrm>
            <a:off x="838200" y="1690688"/>
            <a:ext cx="5003394" cy="1857375"/>
          </a:xfrm>
          <a:prstGeom prst="rect">
            <a:avLst/>
          </a:prstGeom>
        </p:spPr>
      </p:pic>
    </p:spTree>
    <p:extLst>
      <p:ext uri="{BB962C8B-B14F-4D97-AF65-F5344CB8AC3E}">
        <p14:creationId xmlns:p14="http://schemas.microsoft.com/office/powerpoint/2010/main" val="34738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a:extLst>
              <a:ext uri="{FF2B5EF4-FFF2-40B4-BE49-F238E27FC236}">
                <a16:creationId xmlns:a16="http://schemas.microsoft.com/office/drawing/2014/main" id="{024C31D5-233F-463D-BC45-A718072859D3}"/>
              </a:ext>
            </a:extLst>
          </p:cNvPr>
          <p:cNvPicPr>
            <a:picLocks noChangeAspect="1"/>
          </p:cNvPicPr>
          <p:nvPr/>
        </p:nvPicPr>
        <p:blipFill>
          <a:blip r:embed="rId2"/>
          <a:stretch>
            <a:fillRect/>
          </a:stretch>
        </p:blipFill>
        <p:spPr>
          <a:xfrm>
            <a:off x="771525" y="1486299"/>
            <a:ext cx="10848975" cy="4050703"/>
          </a:xfrm>
          <a:prstGeom prst="rect">
            <a:avLst/>
          </a:prstGeom>
        </p:spPr>
      </p:pic>
    </p:spTree>
    <p:extLst>
      <p:ext uri="{BB962C8B-B14F-4D97-AF65-F5344CB8AC3E}">
        <p14:creationId xmlns:p14="http://schemas.microsoft.com/office/powerpoint/2010/main" val="196630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Numbers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47813"/>
            <a:ext cx="8405446" cy="4624998"/>
          </a:xfrm>
        </p:spPr>
        <p:txBody>
          <a:bodyPr>
            <a:normAutofit/>
          </a:bodyPr>
          <a:lstStyle/>
          <a:p>
            <a:pPr marL="0" indent="0">
              <a:buNone/>
            </a:pPr>
            <a:r>
              <a:rPr lang="en-US" dirty="0"/>
              <a:t>Numbers give essential information. They have the benefit of giving a clear, precise and </a:t>
            </a:r>
            <a:r>
              <a:rPr lang="en-US" b="1" dirty="0"/>
              <a:t>objective measure</a:t>
            </a:r>
            <a:r>
              <a:rPr lang="en-US" dirty="0"/>
              <a:t>. </a:t>
            </a:r>
          </a:p>
          <a:p>
            <a:r>
              <a:rPr lang="en-US" sz="2600" dirty="0"/>
              <a:t>When the temperature is 30 degrees, you know exactly </a:t>
            </a:r>
            <a:r>
              <a:rPr lang="en-US" sz="2600" b="1" dirty="0"/>
              <a:t>how hot </a:t>
            </a:r>
            <a:r>
              <a:rPr lang="en-US" sz="2600" dirty="0"/>
              <a:t>it is; when a bar contains 450 grams of chocolate, you know exactly </a:t>
            </a:r>
            <a:r>
              <a:rPr lang="en-US" sz="2600" b="1" dirty="0"/>
              <a:t>how big </a:t>
            </a:r>
            <a:r>
              <a:rPr lang="en-US" sz="2600" dirty="0"/>
              <a:t>it is. </a:t>
            </a:r>
          </a:p>
          <a:p>
            <a:r>
              <a:rPr lang="en-US" sz="2600" dirty="0"/>
              <a:t>On the other hand, when you cannot measure something it is much more difficult to describe and understand. When you get a pain in your stomach it is very difficult to describe the kind of pain, </a:t>
            </a:r>
            <a:r>
              <a:rPr lang="en-US" sz="2600" b="1" dirty="0"/>
              <a:t>how bad </a:t>
            </a:r>
            <a:r>
              <a:rPr lang="en-US" sz="2600" dirty="0"/>
              <a:t>it is or how it makes you feel. </a:t>
            </a:r>
          </a:p>
          <a:p>
            <a:pPr marL="0" indent="0">
              <a:buNone/>
            </a:pPr>
            <a:r>
              <a:rPr lang="en-US" dirty="0"/>
              <a:t>Numbers provide a way to </a:t>
            </a:r>
            <a:r>
              <a:rPr lang="en-US" b="1" dirty="0"/>
              <a:t>quantify</a:t>
            </a:r>
            <a:r>
              <a:rPr lang="en-US" dirty="0"/>
              <a:t> things.</a:t>
            </a:r>
            <a:endParaRPr lang="en-PH"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026" name="Picture 2" descr="Real Life Numbers Photocards - Childminders Selection from Early Years  Resources UK">
            <a:extLst>
              <a:ext uri="{FF2B5EF4-FFF2-40B4-BE49-F238E27FC236}">
                <a16:creationId xmlns:a16="http://schemas.microsoft.com/office/drawing/2014/main" id="{6B38AFFC-5F3B-42B1-9E1B-64E4CD988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7645" y="33973"/>
            <a:ext cx="3027680" cy="302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027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Stage 1. Identify the Problem</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You should have a </a:t>
            </a:r>
            <a:r>
              <a:rPr lang="en-US" sz="2600" b="1" dirty="0"/>
              <a:t>clear understanding </a:t>
            </a:r>
            <a:r>
              <a:rPr lang="en-US" sz="2600" dirty="0"/>
              <a:t>of the problem you are tackling, its </a:t>
            </a:r>
            <a:r>
              <a:rPr lang="en-US" sz="2600" b="1" dirty="0"/>
              <a:t>context and the requirements </a:t>
            </a:r>
            <a:r>
              <a:rPr lang="en-US" sz="2600" dirty="0"/>
              <a:t>of its solution. </a:t>
            </a:r>
          </a:p>
          <a:p>
            <a:pPr algn="just"/>
            <a:r>
              <a:rPr lang="en-US" sz="2600" b="1" dirty="0"/>
              <a:t>Do an initial investigation </a:t>
            </a:r>
            <a:r>
              <a:rPr lang="en-US" sz="2600" dirty="0"/>
              <a:t>– looking at operations, identifying difficulties and </a:t>
            </a:r>
            <a:r>
              <a:rPr lang="en-US" sz="2600" dirty="0" err="1"/>
              <a:t>recognising</a:t>
            </a:r>
            <a:r>
              <a:rPr lang="en-US" sz="2600" dirty="0"/>
              <a:t> that there really is a problem.</a:t>
            </a:r>
          </a:p>
          <a:p>
            <a:pPr algn="just"/>
            <a:r>
              <a:rPr lang="en-US" sz="2600" b="1" dirty="0"/>
              <a:t>Define the problem </a:t>
            </a:r>
            <a:r>
              <a:rPr lang="en-US" sz="2600" dirty="0"/>
              <a:t>– adding details to the initial investigation, saying exactly what the problem is (and not just its symptoms), its context, scope, boundaries and any other relevant details.</a:t>
            </a:r>
          </a:p>
          <a:p>
            <a:pPr algn="just"/>
            <a:r>
              <a:rPr lang="en-US" sz="2600" b="1" dirty="0"/>
              <a:t>Set objectives </a:t>
            </a:r>
            <a:r>
              <a:rPr lang="en-US" sz="2600" dirty="0"/>
              <a:t>– identifying the decision-makers, their aims, improvements they want, effects on the </a:t>
            </a:r>
            <a:r>
              <a:rPr lang="en-US" sz="2600" dirty="0" err="1"/>
              <a:t>organisation</a:t>
            </a:r>
            <a:r>
              <a:rPr lang="en-US" sz="2600" dirty="0"/>
              <a:t> and measures of success.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19325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Stage 2. Analyze the Problem</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At the end of this stage, you should have a </a:t>
            </a:r>
            <a:r>
              <a:rPr lang="en-US" sz="2600" b="1" dirty="0"/>
              <a:t>clear understanding </a:t>
            </a:r>
            <a:r>
              <a:rPr lang="en-US" sz="2600" dirty="0"/>
              <a:t>of your </a:t>
            </a:r>
            <a:r>
              <a:rPr lang="en-US" sz="2600" b="1" dirty="0"/>
              <a:t>options and the consequences</a:t>
            </a:r>
            <a:r>
              <a:rPr lang="en-US" sz="2600" dirty="0"/>
              <a:t>. For this you might:</a:t>
            </a:r>
          </a:p>
          <a:p>
            <a:pPr algn="just"/>
            <a:r>
              <a:rPr lang="en-US" sz="2400" b="1" dirty="0"/>
              <a:t>Consider different approaches </a:t>
            </a:r>
            <a:r>
              <a:rPr lang="en-US" sz="2400" dirty="0"/>
              <a:t>to solving the problem.</a:t>
            </a:r>
          </a:p>
          <a:p>
            <a:pPr algn="just"/>
            <a:r>
              <a:rPr lang="en-US" sz="2400" b="1" dirty="0"/>
              <a:t>Check work done on similar problems </a:t>
            </a:r>
            <a:r>
              <a:rPr lang="en-US" sz="2400" dirty="0"/>
              <a:t>and see if they can use the same approach. </a:t>
            </a:r>
          </a:p>
          <a:p>
            <a:pPr algn="just"/>
            <a:r>
              <a:rPr lang="en-US" sz="2400" b="1" dirty="0"/>
              <a:t>Collect data </a:t>
            </a:r>
            <a:r>
              <a:rPr lang="en-US" sz="2400" dirty="0"/>
              <a:t>needed by the model and </a:t>
            </a:r>
            <a:r>
              <a:rPr lang="en-US" sz="2400" dirty="0" err="1"/>
              <a:t>analyse</a:t>
            </a:r>
            <a:r>
              <a:rPr lang="en-US" sz="2400" dirty="0"/>
              <a:t> it.</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268586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Stage 3. Make Decisions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This is where you consider the results from analyses, review all the circumstances and make your decisions. There are three steps: </a:t>
            </a:r>
          </a:p>
          <a:p>
            <a:pPr algn="just"/>
            <a:r>
              <a:rPr lang="en-US" sz="2600" b="1" dirty="0"/>
              <a:t>Compare solutions</a:t>
            </a:r>
            <a:r>
              <a:rPr lang="en-US" sz="2600" dirty="0"/>
              <a:t>, looking at all aspects of their performance. </a:t>
            </a:r>
          </a:p>
          <a:p>
            <a:pPr algn="just"/>
            <a:r>
              <a:rPr lang="en-US" sz="2600" b="1" dirty="0"/>
              <a:t>Find solutions that best meet </a:t>
            </a:r>
            <a:r>
              <a:rPr lang="en-US" sz="2600" dirty="0"/>
              <a:t>the decision-makers’ </a:t>
            </a:r>
            <a:r>
              <a:rPr lang="en-US" sz="2600" b="1" dirty="0"/>
              <a:t>objectives</a:t>
            </a:r>
            <a:r>
              <a:rPr lang="en-US" sz="2600" dirty="0"/>
              <a:t>. </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234844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8FD85442-4FFC-46C7-8DBE-036B6AE350DF}"/>
              </a:ext>
            </a:extLst>
          </p:cNvPr>
          <p:cNvPicPr>
            <a:picLocks noChangeAspect="1"/>
          </p:cNvPicPr>
          <p:nvPr/>
        </p:nvPicPr>
        <p:blipFill rotWithShape="1">
          <a:blip r:embed="rId2"/>
          <a:srcRect b="52371"/>
          <a:stretch/>
        </p:blipFill>
        <p:spPr>
          <a:xfrm>
            <a:off x="158447" y="106450"/>
            <a:ext cx="6651928" cy="3436423"/>
          </a:xfrm>
          <a:prstGeom prst="rect">
            <a:avLst/>
          </a:prstGeom>
        </p:spPr>
      </p:pic>
      <p:pic>
        <p:nvPicPr>
          <p:cNvPr id="15" name="Picture 14">
            <a:extLst>
              <a:ext uri="{FF2B5EF4-FFF2-40B4-BE49-F238E27FC236}">
                <a16:creationId xmlns:a16="http://schemas.microsoft.com/office/drawing/2014/main" id="{AC39566B-20B7-4362-87FA-FCB3D87FDCF8}"/>
              </a:ext>
            </a:extLst>
          </p:cNvPr>
          <p:cNvPicPr>
            <a:picLocks noChangeAspect="1"/>
          </p:cNvPicPr>
          <p:nvPr/>
        </p:nvPicPr>
        <p:blipFill rotWithShape="1">
          <a:blip r:embed="rId2"/>
          <a:srcRect t="48213"/>
          <a:stretch/>
        </p:blipFill>
        <p:spPr>
          <a:xfrm>
            <a:off x="5095161" y="2476048"/>
            <a:ext cx="7096839" cy="3986298"/>
          </a:xfrm>
          <a:prstGeom prst="rect">
            <a:avLst/>
          </a:prstGeom>
        </p:spPr>
      </p:pic>
    </p:spTree>
    <p:extLst>
      <p:ext uri="{BB962C8B-B14F-4D97-AF65-F5344CB8AC3E}">
        <p14:creationId xmlns:p14="http://schemas.microsoft.com/office/powerpoint/2010/main" val="4032743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Example: Project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6086475" cy="4705961"/>
          </a:xfrm>
        </p:spPr>
        <p:txBody>
          <a:bodyPr>
            <a:normAutofit/>
          </a:bodyPr>
          <a:lstStyle/>
          <a:p>
            <a:pPr marL="0" indent="0" algn="just">
              <a:buNone/>
            </a:pPr>
            <a:r>
              <a:rPr lang="en-US" sz="2400" b="1" dirty="0"/>
              <a:t>Data: </a:t>
            </a:r>
            <a:r>
              <a:rPr lang="en-US" sz="2400" dirty="0"/>
              <a:t>400,000 player longitudinal dataset generated by new players of the widely-played MOBA League of Legends</a:t>
            </a:r>
          </a:p>
          <a:p>
            <a:pPr marL="0" indent="0" algn="just">
              <a:buNone/>
            </a:pPr>
            <a:endParaRPr lang="en-US" sz="2400" dirty="0"/>
          </a:p>
          <a:p>
            <a:pPr marL="0" indent="0" algn="just">
              <a:buNone/>
            </a:pPr>
            <a:r>
              <a:rPr lang="en-US" sz="2400" b="1" dirty="0"/>
              <a:t>Possible Research Questions:</a:t>
            </a:r>
          </a:p>
          <a:p>
            <a:pPr marL="457200" indent="-457200" algn="just">
              <a:buFont typeface="+mj-lt"/>
              <a:buAutoNum type="arabicPeriod"/>
            </a:pPr>
            <a:r>
              <a:rPr lang="en-US" sz="2400" dirty="0"/>
              <a:t>What variables/KPIs can be used to predict the individual/skill performance of players?</a:t>
            </a:r>
          </a:p>
          <a:p>
            <a:pPr marL="457200" indent="-457200" algn="just">
              <a:buFont typeface="+mj-lt"/>
              <a:buAutoNum type="arabicPeriod"/>
            </a:pPr>
            <a:r>
              <a:rPr lang="en-US" sz="2400" dirty="0"/>
              <a:t>Is there a significant relationship the early learning rates and player performance (MMR) of new users after one year of playing League of Legends?</a:t>
            </a:r>
          </a:p>
          <a:p>
            <a:pPr marL="457200" indent="-457200" algn="just">
              <a:buFont typeface="+mj-lt"/>
              <a:buAutoNum type="arabicPeriod"/>
            </a:pPr>
            <a:endParaRPr lang="en-US"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9124C13E-22FF-47AA-8F22-4957C2B21CC5}"/>
              </a:ext>
            </a:extLst>
          </p:cNvPr>
          <p:cNvPicPr>
            <a:picLocks noChangeAspect="1"/>
          </p:cNvPicPr>
          <p:nvPr/>
        </p:nvPicPr>
        <p:blipFill rotWithShape="1">
          <a:blip r:embed="rId2"/>
          <a:srcRect t="2369"/>
          <a:stretch/>
        </p:blipFill>
        <p:spPr>
          <a:xfrm>
            <a:off x="7200643" y="1371599"/>
            <a:ext cx="4877313" cy="4319587"/>
          </a:xfrm>
          <a:prstGeom prst="rect">
            <a:avLst/>
          </a:prstGeom>
        </p:spPr>
      </p:pic>
    </p:spTree>
    <p:extLst>
      <p:ext uri="{BB962C8B-B14F-4D97-AF65-F5344CB8AC3E}">
        <p14:creationId xmlns:p14="http://schemas.microsoft.com/office/powerpoint/2010/main" val="4211711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179387"/>
            <a:ext cx="10515600" cy="1325563"/>
          </a:xfrm>
        </p:spPr>
        <p:txBody>
          <a:bodyPr/>
          <a:lstStyle/>
          <a:p>
            <a:r>
              <a:rPr lang="en-PH" b="1" dirty="0">
                <a:latin typeface="+mn-lt"/>
              </a:rPr>
              <a:t>Example: Project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343026"/>
            <a:ext cx="10515600" cy="4867886"/>
          </a:xfrm>
        </p:spPr>
        <p:txBody>
          <a:bodyPr>
            <a:normAutofit fontScale="92500" lnSpcReduction="20000"/>
          </a:bodyPr>
          <a:lstStyle/>
          <a:p>
            <a:pPr marL="0" indent="0" algn="just">
              <a:buNone/>
            </a:pPr>
            <a:r>
              <a:rPr lang="en-US" sz="2400" b="1" dirty="0"/>
              <a:t>Data: </a:t>
            </a:r>
            <a:r>
              <a:rPr lang="en-US" sz="2400" dirty="0"/>
              <a:t>Suicide and socioeconomic information of 101 countries </a:t>
            </a:r>
            <a:r>
              <a:rPr lang="en-US" sz="2400" dirty="0" err="1"/>
              <a:t>precollected</a:t>
            </a:r>
            <a:r>
              <a:rPr lang="en-US" sz="2400" dirty="0"/>
              <a:t> from the World Health Organization (WHO) online database and United Nations Development </a:t>
            </a:r>
            <a:r>
              <a:rPr lang="en-US" sz="2400" dirty="0" err="1"/>
              <a:t>Programme</a:t>
            </a:r>
            <a:r>
              <a:rPr lang="en-US" sz="2400" dirty="0"/>
              <a:t> (UNDP)</a:t>
            </a:r>
          </a:p>
          <a:p>
            <a:pPr marL="0" indent="0" algn="just">
              <a:buNone/>
            </a:pPr>
            <a:endParaRPr lang="en-US" sz="2400" dirty="0"/>
          </a:p>
          <a:p>
            <a:pPr marL="0" indent="0" algn="just">
              <a:buNone/>
            </a:pPr>
            <a:r>
              <a:rPr lang="en-US" sz="2400" b="1" dirty="0"/>
              <a:t>Possible Research Questions:</a:t>
            </a:r>
          </a:p>
          <a:p>
            <a:pPr marL="457200" indent="-457200" algn="just">
              <a:buFont typeface="+mj-lt"/>
              <a:buAutoNum type="arabicPeriod"/>
            </a:pPr>
            <a:r>
              <a:rPr lang="en-US" sz="2400" dirty="0"/>
              <a:t>What is the distribution of suicide incidents of Filipino people in terms of factors like sex, age group, and generation through the years? </a:t>
            </a:r>
          </a:p>
          <a:p>
            <a:pPr marL="457200" indent="-457200" algn="just">
              <a:buFont typeface="+mj-lt"/>
              <a:buAutoNum type="arabicPeriod"/>
            </a:pPr>
            <a:r>
              <a:rPr lang="en-US" sz="2400" dirty="0"/>
              <a:t>In the Philippines, who is more in terms of sex? Are Filipino males more suicidal than females? </a:t>
            </a:r>
          </a:p>
          <a:p>
            <a:pPr marL="457200" indent="-457200" algn="just">
              <a:buFont typeface="+mj-lt"/>
              <a:buAutoNum type="arabicPeriod"/>
            </a:pPr>
            <a:r>
              <a:rPr lang="en-US" sz="2400" dirty="0"/>
              <a:t>At which age group do Filipinos tend to be more suicidal? Is it at their teen years or during midlife? </a:t>
            </a:r>
          </a:p>
          <a:p>
            <a:pPr marL="457200" indent="-457200" algn="just">
              <a:buFont typeface="+mj-lt"/>
              <a:buAutoNum type="arabicPeriod"/>
            </a:pPr>
            <a:r>
              <a:rPr lang="en-US" sz="2400" dirty="0"/>
              <a:t>How is the Philippines’ suicide landscape compared to the countries with similar Human Development Index (HDI)?</a:t>
            </a:r>
          </a:p>
          <a:p>
            <a:pPr marL="457200" indent="-457200" algn="just">
              <a:buFont typeface="+mj-lt"/>
              <a:buAutoNum type="arabicPeriod"/>
            </a:pPr>
            <a:r>
              <a:rPr lang="en-US" sz="2400" dirty="0"/>
              <a:t>Is there a significant relationship between suicide rates in the Philippines against its annual unemployment rate?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40681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Business + quantitative methods?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algn="just"/>
            <a:r>
              <a:rPr lang="en-US" sz="2400" dirty="0"/>
              <a:t>Business problems almost invariably have some numerical features. To deal with these, </a:t>
            </a:r>
            <a:r>
              <a:rPr lang="en-US" sz="2400" b="1" dirty="0"/>
              <a:t>managers need some appreciation of quantitative methods</a:t>
            </a:r>
            <a:r>
              <a:rPr lang="en-US" sz="2400" dirty="0"/>
              <a:t>. This does not mean that they have to be expert mathematicians, but they must have a basic understanding of the principles.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202498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Data</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Data are </a:t>
            </a:r>
            <a:r>
              <a:rPr lang="en-US" sz="2600" b="1" dirty="0"/>
              <a:t>facts, statistics, and figures from which conclusions or references can be drawn</a:t>
            </a:r>
            <a:r>
              <a:rPr lang="en-US" sz="2600" dirty="0"/>
              <a:t>. Such conclusions are important to the decision making of many professions and organizations. </a:t>
            </a:r>
          </a:p>
          <a:p>
            <a:pPr algn="just"/>
            <a:r>
              <a:rPr lang="en-US" sz="2400" dirty="0"/>
              <a:t>For example, economists use conclusions drawn from the latest data on unemployment and inflation to help the government make policy decisions. </a:t>
            </a:r>
          </a:p>
          <a:p>
            <a:pPr algn="just"/>
            <a:r>
              <a:rPr lang="en-US" sz="2400" dirty="0"/>
              <a:t>Accountants use sample data concerning a company’s actual sales revenues to assess whether the company’s claimed sales revenues are valid. </a:t>
            </a:r>
          </a:p>
          <a:p>
            <a:pPr marL="0" indent="0" algn="just">
              <a:buNone/>
            </a:pPr>
            <a:r>
              <a:rPr lang="en-US" sz="2400" dirty="0"/>
              <a:t>Together, the data that are collected for a particular study are referred to as a </a:t>
            </a:r>
            <a:r>
              <a:rPr lang="en-US" sz="2400" b="1" dirty="0"/>
              <a:t>data set</a:t>
            </a:r>
            <a:r>
              <a:rPr lang="en-US" sz="2400" dirty="0"/>
              <a:t>.</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143793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Data</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3752850"/>
            <a:ext cx="10515600" cy="2458061"/>
          </a:xfrm>
        </p:spPr>
        <p:txBody>
          <a:bodyPr>
            <a:normAutofit/>
          </a:bodyPr>
          <a:lstStyle/>
          <a:p>
            <a:pPr marL="0" indent="0" algn="just">
              <a:buNone/>
            </a:pPr>
            <a:r>
              <a:rPr lang="en-US" sz="2400" dirty="0"/>
              <a:t>Any dataset provides information about some group of individual elements, which may be people, objects, events, or other entities. </a:t>
            </a:r>
          </a:p>
          <a:p>
            <a:pPr marL="0" indent="0" algn="just">
              <a:buNone/>
            </a:pPr>
            <a:r>
              <a:rPr lang="en-US" sz="2400" dirty="0"/>
              <a:t>The information that a data set provides about its elements usually describes one or more characteristics of these elements. </a:t>
            </a:r>
          </a:p>
          <a:p>
            <a:pPr marL="0" indent="0" algn="just">
              <a:buNone/>
            </a:pPr>
            <a:r>
              <a:rPr lang="en-US" sz="2400" dirty="0"/>
              <a:t>Any </a:t>
            </a:r>
            <a:r>
              <a:rPr lang="en-US" sz="2400" b="1" dirty="0"/>
              <a:t>characteristic </a:t>
            </a:r>
            <a:r>
              <a:rPr lang="en-US" sz="2400" dirty="0"/>
              <a:t>or </a:t>
            </a:r>
            <a:r>
              <a:rPr lang="en-US" sz="2400" b="1" dirty="0"/>
              <a:t>feature</a:t>
            </a:r>
            <a:r>
              <a:rPr lang="en-US" sz="2400" dirty="0"/>
              <a:t> of an element is called a </a:t>
            </a:r>
            <a:r>
              <a:rPr lang="en-US" sz="2400" b="1" dirty="0"/>
              <a:t>variable</a:t>
            </a:r>
            <a:r>
              <a:rPr lang="en-US" sz="2400" dirty="0"/>
              <a:t>.</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4F8C8353-B650-46B1-BBA8-05626573B344}"/>
              </a:ext>
            </a:extLst>
          </p:cNvPr>
          <p:cNvPicPr>
            <a:picLocks noChangeAspect="1"/>
          </p:cNvPicPr>
          <p:nvPr/>
        </p:nvPicPr>
        <p:blipFill>
          <a:blip r:embed="rId2"/>
          <a:stretch>
            <a:fillRect/>
          </a:stretch>
        </p:blipFill>
        <p:spPr>
          <a:xfrm>
            <a:off x="1720377" y="1454057"/>
            <a:ext cx="8751245" cy="2006786"/>
          </a:xfrm>
          <a:prstGeom prst="rect">
            <a:avLst/>
          </a:prstGeom>
        </p:spPr>
      </p:pic>
    </p:spTree>
    <p:extLst>
      <p:ext uri="{BB962C8B-B14F-4D97-AF65-F5344CB8AC3E}">
        <p14:creationId xmlns:p14="http://schemas.microsoft.com/office/powerpoint/2010/main" val="2047953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Variables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600" dirty="0"/>
              <a:t>If the possible measurements of the values of a variable are </a:t>
            </a:r>
            <a:r>
              <a:rPr lang="en-US" sz="2600" b="1" dirty="0"/>
              <a:t>numbers</a:t>
            </a:r>
            <a:r>
              <a:rPr lang="en-US" sz="2600" dirty="0"/>
              <a:t> that represent quantities, then the variable is said to be </a:t>
            </a:r>
            <a:r>
              <a:rPr lang="en-US" sz="2600" b="1" dirty="0"/>
              <a:t>quantitative</a:t>
            </a:r>
            <a:r>
              <a:rPr lang="en-US" sz="2600" dirty="0"/>
              <a:t>. </a:t>
            </a:r>
          </a:p>
          <a:p>
            <a:pPr algn="just"/>
            <a:r>
              <a:rPr lang="en-US" sz="2400" dirty="0"/>
              <a:t>For example, the actual selling price of a home, the payment time of a bill, and the gasoline mileage of a car are all quantitative. </a:t>
            </a:r>
          </a:p>
          <a:p>
            <a:pPr marL="0" indent="0" algn="just">
              <a:buNone/>
            </a:pPr>
            <a:endParaRPr lang="en-US" sz="2400" dirty="0"/>
          </a:p>
          <a:p>
            <a:pPr marL="0" indent="0" algn="just">
              <a:buNone/>
            </a:pPr>
            <a:r>
              <a:rPr lang="en-US" sz="2600" dirty="0"/>
              <a:t>However, if we simply record into which of several </a:t>
            </a:r>
            <a:r>
              <a:rPr lang="en-US" sz="2600" b="1" dirty="0"/>
              <a:t>categories</a:t>
            </a:r>
            <a:r>
              <a:rPr lang="en-US" sz="2600" dirty="0"/>
              <a:t> an element falls, then the variable is said to be </a:t>
            </a:r>
            <a:r>
              <a:rPr lang="en-US" sz="2600" b="1" dirty="0"/>
              <a:t>qualitative</a:t>
            </a:r>
            <a:r>
              <a:rPr lang="en-US" sz="2600" dirty="0"/>
              <a:t> or categorical. </a:t>
            </a:r>
          </a:p>
          <a:p>
            <a:pPr algn="just"/>
            <a:r>
              <a:rPr lang="en-US" sz="2400" dirty="0"/>
              <a:t>Examples of categorical variables include (1) a person’s gender, (2) the make of an automobile, (3) whether a person who purchases a product is satisfied with the product, and (4) the type of lot on which a home is built.</a:t>
            </a:r>
          </a:p>
          <a:p>
            <a:pPr algn="just"/>
            <a:endParaRPr lang="en-US" sz="26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371156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Numbers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6863"/>
            <a:ext cx="10515600" cy="4624998"/>
          </a:xfrm>
        </p:spPr>
        <p:txBody>
          <a:bodyPr>
            <a:normAutofit/>
          </a:bodyPr>
          <a:lstStyle/>
          <a:p>
            <a:pPr marL="0" indent="0">
              <a:buNone/>
            </a:pPr>
            <a:r>
              <a:rPr lang="en-US" sz="2600" dirty="0"/>
              <a:t>So the first benefit of numbers is that they give a clear </a:t>
            </a:r>
            <a:r>
              <a:rPr lang="en-US" sz="2600" b="1" dirty="0"/>
              <a:t>measure</a:t>
            </a:r>
            <a:r>
              <a:rPr lang="en-US" sz="2600" dirty="0"/>
              <a:t> – and a second benefit is that you can use them in </a:t>
            </a:r>
            <a:r>
              <a:rPr lang="en-US" sz="2600" b="1" dirty="0"/>
              <a:t>calculations</a:t>
            </a:r>
            <a:r>
              <a:rPr lang="en-US" sz="2600" dirty="0"/>
              <a:t>. </a:t>
            </a:r>
          </a:p>
          <a:p>
            <a:r>
              <a:rPr lang="en-US" sz="2600" dirty="0"/>
              <a:t>If you buy three bars of chocolate that cost 30 pence each, you know the total cost is 90 pence.</a:t>
            </a:r>
          </a:p>
          <a:p>
            <a:r>
              <a:rPr lang="en-US" sz="2600" dirty="0"/>
              <a:t>If you pay for these with a £5 note you expect £4.10 in change.</a:t>
            </a:r>
          </a:p>
          <a:p>
            <a:r>
              <a:rPr lang="en-US" sz="2600" dirty="0"/>
              <a:t>If you start a 120 km journey at 12:00 and travel at 60 km an hour, you expect to arrive at 14:00.</a:t>
            </a:r>
            <a:endParaRPr lang="en-PH" sz="26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E50785C7-103D-40FF-B957-EBBF4510CFB6}"/>
              </a:ext>
            </a:extLst>
          </p:cNvPr>
          <p:cNvPicPr>
            <a:picLocks noChangeAspect="1"/>
          </p:cNvPicPr>
          <p:nvPr/>
        </p:nvPicPr>
        <p:blipFill>
          <a:blip r:embed="rId2"/>
          <a:stretch>
            <a:fillRect/>
          </a:stretch>
        </p:blipFill>
        <p:spPr>
          <a:xfrm>
            <a:off x="976312" y="4715461"/>
            <a:ext cx="10086975" cy="1352550"/>
          </a:xfrm>
          <a:prstGeom prst="rect">
            <a:avLst/>
          </a:prstGeom>
        </p:spPr>
      </p:pic>
    </p:spTree>
    <p:extLst>
      <p:ext uri="{BB962C8B-B14F-4D97-AF65-F5344CB8AC3E}">
        <p14:creationId xmlns:p14="http://schemas.microsoft.com/office/powerpoint/2010/main" val="422680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normAutofit/>
          </a:bodyPr>
          <a:lstStyle/>
          <a:p>
            <a:r>
              <a:rPr lang="en-PH" sz="3600" b="1" dirty="0">
                <a:latin typeface="+mn-lt"/>
              </a:rPr>
              <a:t>Which variables are qualitative and quantitative?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69432122-2EFC-4858-978B-8B2659012C7E}"/>
              </a:ext>
            </a:extLst>
          </p:cNvPr>
          <p:cNvPicPr>
            <a:picLocks noChangeAspect="1"/>
          </p:cNvPicPr>
          <p:nvPr/>
        </p:nvPicPr>
        <p:blipFill>
          <a:blip r:embed="rId2"/>
          <a:stretch>
            <a:fillRect/>
          </a:stretch>
        </p:blipFill>
        <p:spPr>
          <a:xfrm>
            <a:off x="575204" y="1638274"/>
            <a:ext cx="7654878" cy="1755373"/>
          </a:xfrm>
          <a:prstGeom prst="rect">
            <a:avLst/>
          </a:prstGeom>
        </p:spPr>
      </p:pic>
      <p:pic>
        <p:nvPicPr>
          <p:cNvPr id="7170" name="Picture 2" descr="Data Form in Excel - Easy Excel Tutorial">
            <a:extLst>
              <a:ext uri="{FF2B5EF4-FFF2-40B4-BE49-F238E27FC236}">
                <a16:creationId xmlns:a16="http://schemas.microsoft.com/office/drawing/2014/main" id="{ECAAAFB3-745C-4471-B4BA-FEB7FAC1C7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507"/>
          <a:stretch/>
        </p:blipFill>
        <p:spPr bwMode="auto">
          <a:xfrm>
            <a:off x="3724275" y="3775472"/>
            <a:ext cx="7777934"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3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Data Sources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562475"/>
          </a:xfrm>
        </p:spPr>
        <p:txBody>
          <a:bodyPr>
            <a:normAutofit lnSpcReduction="10000"/>
          </a:bodyPr>
          <a:lstStyle/>
          <a:p>
            <a:pPr marL="0" indent="0" algn="just">
              <a:buNone/>
            </a:pPr>
            <a:r>
              <a:rPr lang="en-US" sz="2600" dirty="0"/>
              <a:t>The quality of the data is the single most important factor </a:t>
            </a:r>
            <a:r>
              <a:rPr lang="en-US" sz="2600" b="1" dirty="0"/>
              <a:t>to influence the quality of the results </a:t>
            </a:r>
            <a:r>
              <a:rPr lang="en-US" sz="2600" dirty="0"/>
              <a:t>from any analysis. </a:t>
            </a:r>
          </a:p>
          <a:p>
            <a:pPr marL="514350" indent="-514350" algn="just">
              <a:buFont typeface="+mj-lt"/>
              <a:buAutoNum type="arabicPeriod"/>
            </a:pPr>
            <a:r>
              <a:rPr lang="en-US" sz="2400" b="1" dirty="0"/>
              <a:t>Surveys or Polls: </a:t>
            </a:r>
            <a:r>
              <a:rPr lang="en-US" sz="2400" dirty="0"/>
              <a:t>A survey or poll can be useful for gathering data to answer specific questions. They are often used to elicit information on people’s opinions, preferences and behavior. </a:t>
            </a:r>
          </a:p>
          <a:p>
            <a:pPr marL="514350" indent="-514350" algn="just">
              <a:buFont typeface="+mj-lt"/>
              <a:buAutoNum type="arabicPeriod"/>
            </a:pPr>
            <a:r>
              <a:rPr lang="en-US" sz="2400" b="1" dirty="0"/>
              <a:t>Experiments: </a:t>
            </a:r>
            <a:r>
              <a:rPr lang="en-US" sz="2400" dirty="0"/>
              <a:t>Experiments measure and collect data to answer a specific question in a highly controlled manner. The data collected should be reliably measured, that is, repeating the measurement should not result in different values. </a:t>
            </a:r>
          </a:p>
          <a:p>
            <a:pPr marL="514350" indent="-514350" algn="just">
              <a:buFont typeface="+mj-lt"/>
              <a:buAutoNum type="arabicPeriod"/>
            </a:pPr>
            <a:r>
              <a:rPr lang="en-US" sz="2400" b="1" dirty="0"/>
              <a:t>Observational and other studies: </a:t>
            </a:r>
            <a:r>
              <a:rPr lang="en-US" sz="2400" dirty="0"/>
              <a:t>In certain situations it is impossible on either logistical or ethical grounds to conduct a controlled experiment. In these situations, a large number of observations are measured and care taken when interpreting the results.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95973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Data Sources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5" name="Content Placeholder 4">
            <a:extLst>
              <a:ext uri="{FF2B5EF4-FFF2-40B4-BE49-F238E27FC236}">
                <a16:creationId xmlns:a16="http://schemas.microsoft.com/office/drawing/2014/main" id="{417EE590-7CCA-4743-84DC-FEE1398B9F73}"/>
              </a:ext>
            </a:extLst>
          </p:cNvPr>
          <p:cNvSpPr>
            <a:spLocks noGrp="1"/>
          </p:cNvSpPr>
          <p:nvPr>
            <p:ph idx="1"/>
          </p:nvPr>
        </p:nvSpPr>
        <p:spPr/>
        <p:txBody>
          <a:bodyPr/>
          <a:lstStyle/>
          <a:p>
            <a:endParaRPr lang="en-PH"/>
          </a:p>
        </p:txBody>
      </p:sp>
      <p:pic>
        <p:nvPicPr>
          <p:cNvPr id="8194" name="Picture 2" descr="Sources of Primary Data | Download Scientific Diagram">
            <a:extLst>
              <a:ext uri="{FF2B5EF4-FFF2-40B4-BE49-F238E27FC236}">
                <a16:creationId xmlns:a16="http://schemas.microsoft.com/office/drawing/2014/main" id="{0BE495B4-A440-412F-B194-AE342EEB5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14658"/>
            <a:ext cx="10338513" cy="292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535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325563"/>
          </a:xfrm>
        </p:spPr>
        <p:txBody>
          <a:bodyPr/>
          <a:lstStyle/>
          <a:p>
            <a:r>
              <a:rPr lang="en-PH" b="1" dirty="0">
                <a:latin typeface="+mn-lt"/>
              </a:rPr>
              <a:t>Types of Data</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04950"/>
            <a:ext cx="10515600" cy="4705961"/>
          </a:xfrm>
        </p:spPr>
        <p:txBody>
          <a:bodyPr>
            <a:normAutofit/>
          </a:bodyPr>
          <a:lstStyle/>
          <a:p>
            <a:pPr marL="0" indent="0" algn="just">
              <a:buNone/>
            </a:pPr>
            <a:r>
              <a:rPr lang="en-US" sz="2400" dirty="0"/>
              <a:t>Primary data is </a:t>
            </a:r>
            <a:r>
              <a:rPr lang="en-US" sz="2400" b="1" dirty="0"/>
              <a:t>new data collected by an organization </a:t>
            </a:r>
            <a:r>
              <a:rPr lang="en-US" sz="2400" dirty="0"/>
              <a:t>itself for a specific purpose. Secondary data is </a:t>
            </a:r>
            <a:r>
              <a:rPr lang="en-US" sz="2400" b="1" dirty="0"/>
              <a:t>existing data that was collected by other organizations </a:t>
            </a:r>
            <a:r>
              <a:rPr lang="en-US" sz="2400" dirty="0"/>
              <a:t>or for other purposes</a:t>
            </a:r>
          </a:p>
          <a:p>
            <a:pPr marL="0" indent="0" algn="just">
              <a:buNone/>
            </a:pPr>
            <a:endParaRPr lang="en-US" sz="2400" dirty="0"/>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9218" name="Picture 2" descr="Data, sampling and errors: Primary and secondary data sources">
            <a:extLst>
              <a:ext uri="{FF2B5EF4-FFF2-40B4-BE49-F238E27FC236}">
                <a16:creationId xmlns:a16="http://schemas.microsoft.com/office/drawing/2014/main" id="{99C33E59-3FB4-4B5A-ABC6-B7FE67F3F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5418" y="2649538"/>
            <a:ext cx="4808382" cy="35613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econdary Data and Research - SAGE Research Methods">
            <a:extLst>
              <a:ext uri="{FF2B5EF4-FFF2-40B4-BE49-F238E27FC236}">
                <a16:creationId xmlns:a16="http://schemas.microsoft.com/office/drawing/2014/main" id="{86D123C6-9441-42A8-B5C6-998D6B86B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323" y="3962400"/>
            <a:ext cx="4475878" cy="198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651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84162"/>
            <a:ext cx="10515600" cy="1897063"/>
          </a:xfrm>
        </p:spPr>
        <p:txBody>
          <a:bodyPr/>
          <a:lstStyle/>
          <a:p>
            <a:r>
              <a:rPr lang="en-PH" b="1" dirty="0">
                <a:latin typeface="+mn-lt"/>
              </a:rPr>
              <a:t>Read case study on Hammerson and Partners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Tree>
    <p:extLst>
      <p:ext uri="{BB962C8B-B14F-4D97-AF65-F5344CB8AC3E}">
        <p14:creationId xmlns:p14="http://schemas.microsoft.com/office/powerpoint/2010/main" val="875186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References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68450"/>
            <a:ext cx="10515600" cy="4351338"/>
          </a:xfrm>
        </p:spPr>
        <p:txBody>
          <a:bodyPr>
            <a:normAutofit/>
          </a:bodyPr>
          <a:lstStyle/>
          <a:p>
            <a:r>
              <a:rPr lang="en-PH" sz="2000" dirty="0">
                <a:hlinkClick r:id="rId2"/>
              </a:rPr>
              <a:t>https://www.earlyyearsresources.co.uk/images/real-life-numbers-photocards-p30838-2524386_image.jpg</a:t>
            </a:r>
            <a:endParaRPr lang="en-PH" sz="2000" dirty="0"/>
          </a:p>
          <a:p>
            <a:r>
              <a:rPr lang="en-PH" sz="2000" dirty="0">
                <a:hlinkClick r:id="rId3"/>
              </a:rPr>
              <a:t>https://cdn.slidesharecdn.com/ss_thumbnails/qualitativevsquantitativedata-infographic-180629141709-thumbnail-4.jpg?cb=1530281874</a:t>
            </a:r>
            <a:endParaRPr lang="en-PH" sz="2000" dirty="0"/>
          </a:p>
          <a:p>
            <a:r>
              <a:rPr lang="en-PH" sz="2000" dirty="0">
                <a:hlinkClick r:id="rId4"/>
              </a:rPr>
              <a:t>https://www.google.com.ph/url?sa=i&amp;url=https%3A%2F%2Fmethods.sagepub.com%2Fbook%2Fessentials-of-marketing-research%2Fn3.xml&amp;psig=AOvVaw2UbM0d645lN0F4gOGjFH17&amp;ust=1607588981206000&amp;source=images&amp;cd=vfe&amp;ved=0CAIQjRxqFwoTCKCo6eS9wO0CFQAAAAAdAAAAABAZ</a:t>
            </a:r>
            <a:endParaRPr lang="en-PH" sz="2000" dirty="0"/>
          </a:p>
          <a:p>
            <a:endParaRPr lang="en-PH" sz="2000" dirty="0"/>
          </a:p>
          <a:p>
            <a:endParaRPr lang="en-PH" sz="2000" dirty="0"/>
          </a:p>
        </p:txBody>
      </p:sp>
    </p:spTree>
    <p:extLst>
      <p:ext uri="{BB962C8B-B14F-4D97-AF65-F5344CB8AC3E}">
        <p14:creationId xmlns:p14="http://schemas.microsoft.com/office/powerpoint/2010/main" val="96653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Types of Data</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2" descr="Qualitative vs Quantitative Data: Analysis, Definitions, Examples">
            <a:extLst>
              <a:ext uri="{FF2B5EF4-FFF2-40B4-BE49-F238E27FC236}">
                <a16:creationId xmlns:a16="http://schemas.microsoft.com/office/drawing/2014/main" id="{4CED7FEA-B8F1-45E3-A5BC-136196495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99" y="1535192"/>
            <a:ext cx="6120179" cy="327525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alitative vs quantitative data - infographic">
            <a:extLst>
              <a:ext uri="{FF2B5EF4-FFF2-40B4-BE49-F238E27FC236}">
                <a16:creationId xmlns:a16="http://schemas.microsoft.com/office/drawing/2014/main" id="{B73AC18A-1EDF-44D4-9E6B-62A0F940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744" y="1846184"/>
            <a:ext cx="5779803" cy="433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44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Qualitative or Quantitative?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7" name="Picture 6">
            <a:extLst>
              <a:ext uri="{FF2B5EF4-FFF2-40B4-BE49-F238E27FC236}">
                <a16:creationId xmlns:a16="http://schemas.microsoft.com/office/drawing/2014/main" id="{C924543F-0D56-4655-A5CB-81508C8D38B3}"/>
              </a:ext>
            </a:extLst>
          </p:cNvPr>
          <p:cNvPicPr>
            <a:picLocks noChangeAspect="1"/>
          </p:cNvPicPr>
          <p:nvPr/>
        </p:nvPicPr>
        <p:blipFill>
          <a:blip r:embed="rId2"/>
          <a:stretch>
            <a:fillRect/>
          </a:stretch>
        </p:blipFill>
        <p:spPr>
          <a:xfrm>
            <a:off x="2200275" y="1829237"/>
            <a:ext cx="7624762" cy="3709550"/>
          </a:xfrm>
          <a:prstGeom prst="rect">
            <a:avLst/>
          </a:prstGeom>
        </p:spPr>
      </p:pic>
    </p:spTree>
    <p:extLst>
      <p:ext uri="{BB962C8B-B14F-4D97-AF65-F5344CB8AC3E}">
        <p14:creationId xmlns:p14="http://schemas.microsoft.com/office/powerpoint/2010/main" val="335571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Qualitative or Quantitative?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4" name="Picture 3"/>
          <p:cNvPicPr>
            <a:picLocks noChangeAspect="1"/>
          </p:cNvPicPr>
          <p:nvPr/>
        </p:nvPicPr>
        <p:blipFill>
          <a:blip r:embed="rId2"/>
          <a:stretch>
            <a:fillRect/>
          </a:stretch>
        </p:blipFill>
        <p:spPr>
          <a:xfrm>
            <a:off x="2307431" y="1586186"/>
            <a:ext cx="7577138" cy="4358249"/>
          </a:xfrm>
          <a:prstGeom prst="rect">
            <a:avLst/>
          </a:prstGeom>
        </p:spPr>
      </p:pic>
    </p:spTree>
    <p:extLst>
      <p:ext uri="{BB962C8B-B14F-4D97-AF65-F5344CB8AC3E}">
        <p14:creationId xmlns:p14="http://schemas.microsoft.com/office/powerpoint/2010/main" val="107014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Qualitative or Quantitative?</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026" name="Picture 2" descr="https://lh3.googleusercontent.com/U2MRoGdviRPX6Xb2SC4_uSVYbeNkO8WNDvaM1j72D-AYiGPmwHtYD2hYiuV53JeiBfIf-mrPSKwf6ba12XQChLjRh-KGq0-Fl3On7M95NlIO-x1ZK-cFBw3QjC6t2Eomcz8xJGgb"/>
          <p:cNvPicPr>
            <a:picLocks noChangeAspect="1" noChangeArrowheads="1"/>
          </p:cNvPicPr>
          <p:nvPr/>
        </p:nvPicPr>
        <p:blipFill rotWithShape="1">
          <a:blip r:embed="rId2">
            <a:extLst>
              <a:ext uri="{28A0092B-C50C-407E-A947-70E740481C1C}">
                <a14:useLocalDpi xmlns:a14="http://schemas.microsoft.com/office/drawing/2010/main" val="0"/>
              </a:ext>
            </a:extLst>
          </a:blip>
          <a:srcRect t="11092"/>
          <a:stretch/>
        </p:blipFill>
        <p:spPr bwMode="auto">
          <a:xfrm>
            <a:off x="1105822" y="1719238"/>
            <a:ext cx="9915108" cy="4446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1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4740749"/>
            <a:ext cx="10515600" cy="1604572"/>
          </a:xfrm>
        </p:spPr>
        <p:txBody>
          <a:bodyPr>
            <a:normAutofit/>
          </a:bodyPr>
          <a:lstStyle/>
          <a:p>
            <a:pPr marL="0" indent="0" algn="just">
              <a:buNone/>
            </a:pPr>
            <a:r>
              <a:rPr lang="en-US" sz="2000" dirty="0"/>
              <a:t>In reality, </a:t>
            </a:r>
            <a:r>
              <a:rPr lang="en-US" sz="2000" b="1" dirty="0"/>
              <a:t>no problem is entirely quantitative</a:t>
            </a:r>
            <a:r>
              <a:rPr lang="en-US" sz="2000" dirty="0"/>
              <a:t> and judgement, intuition, experience and other human skills are important. You can see this in areas such as industrial relations, negotiations, recruitment, setting strategic goals and personal relations. But even here managers should consider all available information before reaching their decisions – and quantitative methods often give valuable insights. </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534B811D-0CAF-40AF-9BEB-CA5026E848E6}"/>
              </a:ext>
            </a:extLst>
          </p:cNvPr>
          <p:cNvPicPr>
            <a:picLocks noChangeAspect="1"/>
          </p:cNvPicPr>
          <p:nvPr/>
        </p:nvPicPr>
        <p:blipFill>
          <a:blip r:embed="rId2"/>
          <a:stretch>
            <a:fillRect/>
          </a:stretch>
        </p:blipFill>
        <p:spPr>
          <a:xfrm>
            <a:off x="2021580" y="242999"/>
            <a:ext cx="7802674" cy="4400484"/>
          </a:xfrm>
          <a:prstGeom prst="rect">
            <a:avLst/>
          </a:prstGeom>
        </p:spPr>
      </p:pic>
    </p:spTree>
    <p:extLst>
      <p:ext uri="{BB962C8B-B14F-4D97-AF65-F5344CB8AC3E}">
        <p14:creationId xmlns:p14="http://schemas.microsoft.com/office/powerpoint/2010/main" val="6884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101712"/>
            <a:ext cx="10515600" cy="1325563"/>
          </a:xfrm>
        </p:spPr>
        <p:txBody>
          <a:bodyPr/>
          <a:lstStyle/>
          <a:p>
            <a:r>
              <a:rPr lang="en-PH" b="1" dirty="0">
                <a:latin typeface="+mn-lt"/>
              </a:rPr>
              <a:t>Focus: Quantitative Methods</a:t>
            </a:r>
          </a:p>
        </p:txBody>
      </p:sp>
      <p:sp>
        <p:nvSpPr>
          <p:cNvPr id="10" name="TextBox 9">
            <a:extLst>
              <a:ext uri="{FF2B5EF4-FFF2-40B4-BE49-F238E27FC236}">
                <a16:creationId xmlns:a16="http://schemas.microsoft.com/office/drawing/2014/main" id="{6C767E2B-911B-48A4-BEC0-9C692E3D0B11}"/>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A171EBAD-7497-4A1F-A831-654EDC7153A9}"/>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577DC5EF-4860-4F00-B2C3-52491FD2C6BD}"/>
              </a:ext>
            </a:extLst>
          </p:cNvPr>
          <p:cNvSpPr>
            <a:spLocks noGrp="1"/>
          </p:cNvSpPr>
          <p:nvPr>
            <p:ph idx="1"/>
          </p:nvPr>
        </p:nvSpPr>
        <p:spPr>
          <a:xfrm>
            <a:off x="838200" y="5295899"/>
            <a:ext cx="10515600" cy="881063"/>
          </a:xfrm>
        </p:spPr>
        <p:txBody>
          <a:bodyPr>
            <a:normAutofit/>
          </a:bodyPr>
          <a:lstStyle/>
          <a:p>
            <a:pPr marL="0" indent="0">
              <a:buNone/>
            </a:pPr>
            <a:r>
              <a:rPr lang="en-PH" sz="2000" dirty="0"/>
              <a:t>With quantitative methods, we try to process, summarize, and visualize our data to help us make decisions.</a:t>
            </a:r>
          </a:p>
        </p:txBody>
      </p:sp>
      <p:pic>
        <p:nvPicPr>
          <p:cNvPr id="3074" name="Picture 2" descr="Quantitative Methods for Business - Tutorial 1 - YouTube">
            <a:extLst>
              <a:ext uri="{FF2B5EF4-FFF2-40B4-BE49-F238E27FC236}">
                <a16:creationId xmlns:a16="http://schemas.microsoft.com/office/drawing/2014/main" id="{DF2D6006-775A-4678-A41C-920C81481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229618"/>
            <a:ext cx="6753225" cy="379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238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p:properties xmlns:p="http://schemas.microsoft.com/office/2006/metadata/properties" xmlns:xsi="http://www.w3.org/2001/XMLSchema-instance" xmlns:pc="http://schemas.microsoft.com/office/infopath/2007/PartnerControls">
  <documentManagement/>
</p:properties>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10.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1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2.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3.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4.xml><?xml version="1.0" encoding="utf-8"?>
<ds:datastoreItem xmlns:ds="http://schemas.openxmlformats.org/officeDocument/2006/customXml" ds:itemID="{B1852941-73A4-4CAE-A920-C4C84C998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4194d-84ab-46b7-ab9a-ae336d6d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52A7E10-F3CD-43F4-AF41-2F11E995230A}">
  <ds:schemaRefs>
    <ds:schemaRef ds:uri="http://schemas.microsoft.com/sharepoint/v3/contenttype/forms"/>
  </ds:schemaRefs>
</ds:datastoreItem>
</file>

<file path=customXml/itemProps6.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7.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8.xml><?xml version="1.0" encoding="utf-8"?>
<ds:datastoreItem xmlns:ds="http://schemas.openxmlformats.org/officeDocument/2006/customXml" ds:itemID="{36E72BE7-4D37-44B3-8E36-5543633F72F7}">
  <ds:schemaRefs>
    <ds:schemaRef ds:uri="http://schemas.microsoft.com/office/2006/metadata/properties"/>
    <ds:schemaRef ds:uri="http://schemas.microsoft.com/office/infopath/2007/PartnerControls"/>
  </ds:schemaRefs>
</ds:datastoreItem>
</file>

<file path=customXml/itemProps9.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1060</TotalTime>
  <Words>2284</Words>
  <Application>Microsoft Office PowerPoint</Application>
  <PresentationFormat>Widescreen</PresentationFormat>
  <Paragraphs>250</Paragraphs>
  <Slides>35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Abadi</vt:lpstr>
      <vt:lpstr>Arial</vt:lpstr>
      <vt:lpstr>Book Antiqua</vt:lpstr>
      <vt:lpstr>Calibri</vt:lpstr>
      <vt:lpstr>Calibri Light</vt:lpstr>
      <vt:lpstr>Office Theme</vt:lpstr>
      <vt:lpstr>Storyboard Layouts</vt:lpstr>
      <vt:lpstr>PowerPoint Presentation</vt:lpstr>
      <vt:lpstr>Numbers</vt:lpstr>
      <vt:lpstr>Numbers</vt:lpstr>
      <vt:lpstr>Types of Data</vt:lpstr>
      <vt:lpstr>Qualitative or Quantitative?</vt:lpstr>
      <vt:lpstr>Qualitative or Quantitative?</vt:lpstr>
      <vt:lpstr>Qualitative or Quantitative?</vt:lpstr>
      <vt:lpstr>PowerPoint Presentation</vt:lpstr>
      <vt:lpstr>Focus: Quantitative Methods</vt:lpstr>
      <vt:lpstr>Focus: quantitative methods</vt:lpstr>
      <vt:lpstr>Focus: quantitative methods</vt:lpstr>
      <vt:lpstr>Focus: Quantitative Methods</vt:lpstr>
      <vt:lpstr>Building a model</vt:lpstr>
      <vt:lpstr>Building a model</vt:lpstr>
      <vt:lpstr>Example</vt:lpstr>
      <vt:lpstr>Example</vt:lpstr>
      <vt:lpstr>Stages in decision-making</vt:lpstr>
      <vt:lpstr>Example</vt:lpstr>
      <vt:lpstr>Example</vt:lpstr>
      <vt:lpstr>Stage 1. Identify the Problem</vt:lpstr>
      <vt:lpstr>Stage 2. Analyze the Problem</vt:lpstr>
      <vt:lpstr>Stage 3. Make Decisions</vt:lpstr>
      <vt:lpstr>PowerPoint Presentation</vt:lpstr>
      <vt:lpstr>Example: Project</vt:lpstr>
      <vt:lpstr>Example: Project</vt:lpstr>
      <vt:lpstr>Business + quantitative methods?</vt:lpstr>
      <vt:lpstr>Data</vt:lpstr>
      <vt:lpstr>Data</vt:lpstr>
      <vt:lpstr>Variables</vt:lpstr>
      <vt:lpstr>Which variables are qualitative and quantitative?</vt:lpstr>
      <vt:lpstr>Data Sources</vt:lpstr>
      <vt:lpstr>Data Sources</vt:lpstr>
      <vt:lpstr>Types of Data</vt:lpstr>
      <vt:lpstr>Read case study on Hammerson and Partners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Elizer Jr.</cp:lastModifiedBy>
  <cp:revision>25</cp:revision>
  <dcterms:created xsi:type="dcterms:W3CDTF">2020-07-20T06:14:24Z</dcterms:created>
  <dcterms:modified xsi:type="dcterms:W3CDTF">2023-09-08T01:25:19Z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