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0.xml" ContentType="application/vnd.openxmlformats-officedocument.customXmlProperties+xml"/>
  <Override PartName="/customXml/itemProps9.xml" ContentType="application/vnd.openxmlformats-officedocument.customXmlProperties+xml"/>
  <Override PartName="/customXml/itemProps11.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9"/>
    <p:sldMasterId id="2147483660" r:id="rId10"/>
  </p:sldMasterIdLst>
  <p:notesMasterIdLst>
    <p:notesMasterId r:id="rId49"/>
  </p:notesMasterIdLst>
  <p:sldIdLst>
    <p:sldId id="256" r:id="rId11"/>
    <p:sldId id="307" r:id="rId12"/>
    <p:sldId id="322" r:id="rId13"/>
    <p:sldId id="328" r:id="rId14"/>
    <p:sldId id="333" r:id="rId15"/>
    <p:sldId id="330" r:id="rId16"/>
    <p:sldId id="334" r:id="rId17"/>
    <p:sldId id="337" r:id="rId18"/>
    <p:sldId id="338" r:id="rId19"/>
    <p:sldId id="354" r:id="rId20"/>
    <p:sldId id="335" r:id="rId21"/>
    <p:sldId id="339" r:id="rId22"/>
    <p:sldId id="327" r:id="rId23"/>
    <p:sldId id="340" r:id="rId24"/>
    <p:sldId id="345" r:id="rId25"/>
    <p:sldId id="343" r:id="rId26"/>
    <p:sldId id="332" r:id="rId27"/>
    <p:sldId id="344" r:id="rId28"/>
    <p:sldId id="323" r:id="rId29"/>
    <p:sldId id="326" r:id="rId30"/>
    <p:sldId id="346" r:id="rId31"/>
    <p:sldId id="349" r:id="rId32"/>
    <p:sldId id="348" r:id="rId33"/>
    <p:sldId id="350" r:id="rId34"/>
    <p:sldId id="351" r:id="rId35"/>
    <p:sldId id="352" r:id="rId36"/>
    <p:sldId id="363" r:id="rId37"/>
    <p:sldId id="353" r:id="rId38"/>
    <p:sldId id="356" r:id="rId39"/>
    <p:sldId id="355" r:id="rId40"/>
    <p:sldId id="357" r:id="rId41"/>
    <p:sldId id="364" r:id="rId42"/>
    <p:sldId id="365" r:id="rId43"/>
    <p:sldId id="358" r:id="rId44"/>
    <p:sldId id="359" r:id="rId45"/>
    <p:sldId id="360" r:id="rId46"/>
    <p:sldId id="362" r:id="rId47"/>
    <p:sldId id="361"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00"/>
    <a:srgbClr val="CC6600"/>
    <a:srgbClr val="A47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7044B4-8A46-4B95-AFEB-CE172FF2CE83}" v="11" dt="2021-10-21T06:05:14.6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60"/>
  </p:normalViewPr>
  <p:slideViewPr>
    <p:cSldViewPr snapToGrid="0">
      <p:cViewPr varScale="1">
        <p:scale>
          <a:sx n="67" d="100"/>
          <a:sy n="67" d="100"/>
        </p:scale>
        <p:origin x="65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tableStyles" Target="tableStyles.xml"/><Relationship Id="rId58" Type="http://schemas.openxmlformats.org/officeDocument/2006/relationships/customXml" Target="../customXml/item11.xml"/><Relationship Id="rId5" Type="http://schemas.openxmlformats.org/officeDocument/2006/relationships/customXml" Target="../customXml/item5.xml"/><Relationship Id="rId19" Type="http://schemas.openxmlformats.org/officeDocument/2006/relationships/slide" Target="slides/slide9.xml"/><Relationship Id="rId4" Type="http://schemas.openxmlformats.org/officeDocument/2006/relationships/customXml" Target="../customXml/item4.xml"/><Relationship Id="rId9" Type="http://schemas.openxmlformats.org/officeDocument/2006/relationships/slideMaster" Target="slideMasters/slideMaster1.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customXml" Target="../customXml/item9.xml"/><Relationship Id="rId8" Type="http://schemas.openxmlformats.org/officeDocument/2006/relationships/customXml" Target="../customXml/item8.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0" Type="http://schemas.openxmlformats.org/officeDocument/2006/relationships/slide" Target="slides/slide10.xml"/><Relationship Id="rId41" Type="http://schemas.openxmlformats.org/officeDocument/2006/relationships/slide" Target="slides/slide31.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notesMaster" Target="notesMasters/notesMaster1.xml"/><Relationship Id="rId57" Type="http://schemas.openxmlformats.org/officeDocument/2006/relationships/customXml" Target="../customXml/item10.xml"/><Relationship Id="rId10" Type="http://schemas.openxmlformats.org/officeDocument/2006/relationships/slideMaster" Target="slideMasters/slideMaster2.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Marvin Imperial" userId="c5118018-74d5-4421-be4d-7197191e5b08" providerId="ADAL" clId="{1C2C62FE-4C5E-4CC7-93C9-8C58B12593BB}"/>
    <pc:docChg chg="undo custSel addSld delSld modSld sldOrd">
      <pc:chgData name="Joseph Marvin Imperial" userId="c5118018-74d5-4421-be4d-7197191e5b08" providerId="ADAL" clId="{1C2C62FE-4C5E-4CC7-93C9-8C58B12593BB}" dt="2020-12-17T07:59:44.704" v="1968" actId="47"/>
      <pc:docMkLst>
        <pc:docMk/>
      </pc:docMkLst>
      <pc:sldChg chg="modSp">
        <pc:chgData name="Joseph Marvin Imperial" userId="c5118018-74d5-4421-be4d-7197191e5b08" providerId="ADAL" clId="{1C2C62FE-4C5E-4CC7-93C9-8C58B12593BB}" dt="2020-12-08T01:38:45.061" v="40" actId="404"/>
        <pc:sldMkLst>
          <pc:docMk/>
          <pc:sldMk cId="769809006" sldId="256"/>
        </pc:sldMkLst>
        <pc:spChg chg="mod">
          <ac:chgData name="Joseph Marvin Imperial" userId="c5118018-74d5-4421-be4d-7197191e5b08" providerId="ADAL" clId="{1C2C62FE-4C5E-4CC7-93C9-8C58B12593BB}" dt="2020-12-08T01:38:45.061" v="40" actId="404"/>
          <ac:spMkLst>
            <pc:docMk/>
            <pc:sldMk cId="769809006" sldId="256"/>
            <ac:spMk id="12" creationId="{3B95F0FF-3312-4F15-A3FC-1E4D0A0C4CA3}"/>
          </ac:spMkLst>
        </pc:spChg>
      </pc:sldChg>
    </pc:docChg>
  </pc:docChgLst>
  <pc:docChgLst>
    <pc:chgData name="Joseph Marvin Imperial" userId="c5118018-74d5-4421-be4d-7197191e5b08" providerId="ADAL" clId="{05F56AE3-F231-428B-8CF6-449F1EFC6D1B}"/>
    <pc:docChg chg="undo custSel delSld modSld">
      <pc:chgData name="Joseph Marvin Imperial" userId="c5118018-74d5-4421-be4d-7197191e5b08" providerId="ADAL" clId="{05F56AE3-F231-428B-8CF6-449F1EFC6D1B}" dt="2020-12-08T01:22:32.841" v="514" actId="20577"/>
      <pc:docMkLst>
        <pc:docMk/>
      </pc:docMkLst>
      <pc:sldChg chg="modSp">
        <pc:chgData name="Joseph Marvin Imperial" userId="c5118018-74d5-4421-be4d-7197191e5b08" providerId="ADAL" clId="{05F56AE3-F231-428B-8CF6-449F1EFC6D1B}" dt="2020-12-05T05:09:32.616" v="35" actId="20577"/>
        <pc:sldMkLst>
          <pc:docMk/>
          <pc:sldMk cId="769809006" sldId="256"/>
        </pc:sldMkLst>
        <pc:spChg chg="mod">
          <ac:chgData name="Joseph Marvin Imperial" userId="c5118018-74d5-4421-be4d-7197191e5b08" providerId="ADAL" clId="{05F56AE3-F231-428B-8CF6-449F1EFC6D1B}" dt="2020-12-05T05:09:24.954" v="27" actId="20577"/>
          <ac:spMkLst>
            <pc:docMk/>
            <pc:sldMk cId="769809006" sldId="256"/>
            <ac:spMk id="14" creationId="{ACC57CA2-30CA-4DDD-A941-8B9CC393DAFA}"/>
          </ac:spMkLst>
        </pc:spChg>
        <pc:spChg chg="mod">
          <ac:chgData name="Joseph Marvin Imperial" userId="c5118018-74d5-4421-be4d-7197191e5b08" providerId="ADAL" clId="{05F56AE3-F231-428B-8CF6-449F1EFC6D1B}" dt="2020-12-05T05:09:32.616" v="35" actId="20577"/>
          <ac:spMkLst>
            <pc:docMk/>
            <pc:sldMk cId="769809006" sldId="256"/>
            <ac:spMk id="15" creationId="{31237222-F604-49F1-8989-AF06AF20EDD3}"/>
          </ac:spMkLst>
        </pc:spChg>
      </pc:sldChg>
    </pc:docChg>
  </pc:docChgLst>
  <pc:docChgLst>
    <pc:chgData name="Joseph Marvin R. Imperial" userId="c5118018-74d5-4421-be4d-7197191e5b08" providerId="ADAL" clId="{4DF932C5-E65A-4828-803F-7C7A2F26B2CC}"/>
    <pc:docChg chg="undo custSel addSld delSld modSld sldOrd">
      <pc:chgData name="Joseph Marvin R. Imperial" userId="c5118018-74d5-4421-be4d-7197191e5b08" providerId="ADAL" clId="{4DF932C5-E65A-4828-803F-7C7A2F26B2CC}" dt="2021-01-18T09:39:54.511" v="819" actId="47"/>
      <pc:docMkLst>
        <pc:docMk/>
      </pc:docMkLst>
      <pc:sldChg chg="modSp">
        <pc:chgData name="Joseph Marvin R. Imperial" userId="c5118018-74d5-4421-be4d-7197191e5b08" providerId="ADAL" clId="{4DF932C5-E65A-4828-803F-7C7A2F26B2CC}" dt="2021-01-18T01:57:40.523" v="9" actId="1076"/>
        <pc:sldMkLst>
          <pc:docMk/>
          <pc:sldMk cId="769809006" sldId="256"/>
        </pc:sldMkLst>
        <pc:spChg chg="mod">
          <ac:chgData name="Joseph Marvin R. Imperial" userId="c5118018-74d5-4421-be4d-7197191e5b08" providerId="ADAL" clId="{4DF932C5-E65A-4828-803F-7C7A2F26B2CC}" dt="2021-01-18T01:57:40.523" v="9" actId="1076"/>
          <ac:spMkLst>
            <pc:docMk/>
            <pc:sldMk cId="769809006" sldId="256"/>
            <ac:spMk id="12" creationId="{3B95F0FF-3312-4F15-A3FC-1E4D0A0C4CA3}"/>
          </ac:spMkLst>
        </pc:spChg>
      </pc:sldChg>
    </pc:docChg>
  </pc:docChgLst>
  <pc:docChgLst>
    <pc:chgData name="Joseph Marvin R. Imperial" userId="c5118018-74d5-4421-be4d-7197191e5b08" providerId="ADAL" clId="{B492760E-519C-44A9-AB41-BA6804DE313C}"/>
    <pc:docChg chg="custSel modSld sldOrd">
      <pc:chgData name="Joseph Marvin R. Imperial" userId="c5118018-74d5-4421-be4d-7197191e5b08" providerId="ADAL" clId="{B492760E-519C-44A9-AB41-BA6804DE313C}" dt="2021-01-28T08:43:32.382" v="6" actId="478"/>
      <pc:docMkLst>
        <pc:docMk/>
      </pc:docMkLst>
      <pc:sldChg chg="addSp delSp">
        <pc:chgData name="Joseph Marvin R. Imperial" userId="c5118018-74d5-4421-be4d-7197191e5b08" providerId="ADAL" clId="{B492760E-519C-44A9-AB41-BA6804DE313C}" dt="2021-01-28T08:43:32.382" v="6" actId="478"/>
        <pc:sldMkLst>
          <pc:docMk/>
          <pc:sldMk cId="769809006" sldId="256"/>
        </pc:sldMkLst>
        <pc:inkChg chg="add del">
          <ac:chgData name="Joseph Marvin R. Imperial" userId="c5118018-74d5-4421-be4d-7197191e5b08" providerId="ADAL" clId="{B492760E-519C-44A9-AB41-BA6804DE313C}" dt="2021-01-28T08:43:32.382" v="6" actId="478"/>
          <ac:inkMkLst>
            <pc:docMk/>
            <pc:sldMk cId="769809006" sldId="256"/>
            <ac:inkMk id="3" creationId="{53237974-EF9E-4243-96C4-3982D1263135}"/>
          </ac:inkMkLst>
        </pc:inkChg>
      </pc:sldChg>
    </pc:docChg>
  </pc:docChgLst>
  <pc:docChgLst>
    <pc:chgData name="Joseph Marvin R. Imperial" userId="c5118018-74d5-4421-be4d-7197191e5b08" providerId="ADAL" clId="{7C1755F1-3BFC-45AE-BB9F-E55755DF261B}"/>
    <pc:docChg chg="undo redo custSel addSld delSld modSld sldOrd">
      <pc:chgData name="Joseph Marvin R. Imperial" userId="c5118018-74d5-4421-be4d-7197191e5b08" providerId="ADAL" clId="{7C1755F1-3BFC-45AE-BB9F-E55755DF261B}" dt="2021-02-02T02:36:06.458" v="1980" actId="478"/>
      <pc:docMkLst>
        <pc:docMk/>
      </pc:docMkLst>
      <pc:sldChg chg="modSp">
        <pc:chgData name="Joseph Marvin R. Imperial" userId="c5118018-74d5-4421-be4d-7197191e5b08" providerId="ADAL" clId="{7C1755F1-3BFC-45AE-BB9F-E55755DF261B}" dt="2021-02-01T01:49:21.699" v="72" actId="20577"/>
        <pc:sldMkLst>
          <pc:docMk/>
          <pc:sldMk cId="769809006" sldId="256"/>
        </pc:sldMkLst>
        <pc:spChg chg="mod">
          <ac:chgData name="Joseph Marvin R. Imperial" userId="c5118018-74d5-4421-be4d-7197191e5b08" providerId="ADAL" clId="{7C1755F1-3BFC-45AE-BB9F-E55755DF261B}" dt="2021-02-01T01:49:21.699" v="72" actId="20577"/>
          <ac:spMkLst>
            <pc:docMk/>
            <pc:sldMk cId="769809006" sldId="256"/>
            <ac:spMk id="12" creationId="{3B95F0FF-3312-4F15-A3FC-1E4D0A0C4CA3}"/>
          </ac:spMkLst>
        </pc:spChg>
      </pc:sldChg>
      <pc:sldChg chg="del">
        <pc:chgData name="Joseph Marvin R. Imperial" userId="c5118018-74d5-4421-be4d-7197191e5b08" providerId="ADAL" clId="{7C1755F1-3BFC-45AE-BB9F-E55755DF261B}" dt="2021-02-01T01:49:26.455" v="73" actId="47"/>
        <pc:sldMkLst>
          <pc:docMk/>
          <pc:sldMk cId="642854865" sldId="298"/>
        </pc:sldMkLst>
      </pc:sldChg>
      <pc:sldChg chg="del">
        <pc:chgData name="Joseph Marvin R. Imperial" userId="c5118018-74d5-4421-be4d-7197191e5b08" providerId="ADAL" clId="{7C1755F1-3BFC-45AE-BB9F-E55755DF261B}" dt="2021-02-01T01:49:34.791" v="74" actId="47"/>
        <pc:sldMkLst>
          <pc:docMk/>
          <pc:sldMk cId="3265885226" sldId="299"/>
        </pc:sldMkLst>
      </pc:sldChg>
      <pc:sldChg chg="del">
        <pc:chgData name="Joseph Marvin R. Imperial" userId="c5118018-74d5-4421-be4d-7197191e5b08" providerId="ADAL" clId="{7C1755F1-3BFC-45AE-BB9F-E55755DF261B}" dt="2021-02-01T01:49:34.791" v="74" actId="47"/>
        <pc:sldMkLst>
          <pc:docMk/>
          <pc:sldMk cId="3324227728" sldId="301"/>
        </pc:sldMkLst>
      </pc:sldChg>
      <pc:sldChg chg="del">
        <pc:chgData name="Joseph Marvin R. Imperial" userId="c5118018-74d5-4421-be4d-7197191e5b08" providerId="ADAL" clId="{7C1755F1-3BFC-45AE-BB9F-E55755DF261B}" dt="2021-02-01T01:49:34.791" v="74" actId="47"/>
        <pc:sldMkLst>
          <pc:docMk/>
          <pc:sldMk cId="504201837" sldId="302"/>
        </pc:sldMkLst>
      </pc:sldChg>
      <pc:sldChg chg="del">
        <pc:chgData name="Joseph Marvin R. Imperial" userId="c5118018-74d5-4421-be4d-7197191e5b08" providerId="ADAL" clId="{7C1755F1-3BFC-45AE-BB9F-E55755DF261B}" dt="2021-02-01T01:49:44.679" v="75" actId="47"/>
        <pc:sldMkLst>
          <pc:docMk/>
          <pc:sldMk cId="1331272099" sldId="303"/>
        </pc:sldMkLst>
      </pc:sldChg>
      <pc:sldChg chg="del">
        <pc:chgData name="Joseph Marvin R. Imperial" userId="c5118018-74d5-4421-be4d-7197191e5b08" providerId="ADAL" clId="{7C1755F1-3BFC-45AE-BB9F-E55755DF261B}" dt="2021-02-01T01:49:44.679" v="75" actId="47"/>
        <pc:sldMkLst>
          <pc:docMk/>
          <pc:sldMk cId="3267526957" sldId="304"/>
        </pc:sldMkLst>
      </pc:sldChg>
      <pc:sldChg chg="del">
        <pc:chgData name="Joseph Marvin R. Imperial" userId="c5118018-74d5-4421-be4d-7197191e5b08" providerId="ADAL" clId="{7C1755F1-3BFC-45AE-BB9F-E55755DF261B}" dt="2021-02-01T01:49:44.679" v="75" actId="47"/>
        <pc:sldMkLst>
          <pc:docMk/>
          <pc:sldMk cId="2055613131" sldId="305"/>
        </pc:sldMkLst>
      </pc:sldChg>
      <pc:sldChg chg="del">
        <pc:chgData name="Joseph Marvin R. Imperial" userId="c5118018-74d5-4421-be4d-7197191e5b08" providerId="ADAL" clId="{7C1755F1-3BFC-45AE-BB9F-E55755DF261B}" dt="2021-02-01T01:49:44.679" v="75" actId="47"/>
        <pc:sldMkLst>
          <pc:docMk/>
          <pc:sldMk cId="1761536969" sldId="306"/>
        </pc:sldMkLst>
      </pc:sldChg>
      <pc:sldChg chg="del">
        <pc:chgData name="Joseph Marvin R. Imperial" userId="c5118018-74d5-4421-be4d-7197191e5b08" providerId="ADAL" clId="{7C1755F1-3BFC-45AE-BB9F-E55755DF261B}" dt="2021-02-01T01:49:34.791" v="74" actId="47"/>
        <pc:sldMkLst>
          <pc:docMk/>
          <pc:sldMk cId="770577474" sldId="308"/>
        </pc:sldMkLst>
      </pc:sldChg>
      <pc:sldChg chg="del">
        <pc:chgData name="Joseph Marvin R. Imperial" userId="c5118018-74d5-4421-be4d-7197191e5b08" providerId="ADAL" clId="{7C1755F1-3BFC-45AE-BB9F-E55755DF261B}" dt="2021-02-01T01:49:34.791" v="74" actId="47"/>
        <pc:sldMkLst>
          <pc:docMk/>
          <pc:sldMk cId="1055295830" sldId="309"/>
        </pc:sldMkLst>
      </pc:sldChg>
      <pc:sldChg chg="del">
        <pc:chgData name="Joseph Marvin R. Imperial" userId="c5118018-74d5-4421-be4d-7197191e5b08" providerId="ADAL" clId="{7C1755F1-3BFC-45AE-BB9F-E55755DF261B}" dt="2021-02-01T01:49:34.791" v="74" actId="47"/>
        <pc:sldMkLst>
          <pc:docMk/>
          <pc:sldMk cId="326004077" sldId="310"/>
        </pc:sldMkLst>
      </pc:sldChg>
      <pc:sldChg chg="del">
        <pc:chgData name="Joseph Marvin R. Imperial" userId="c5118018-74d5-4421-be4d-7197191e5b08" providerId="ADAL" clId="{7C1755F1-3BFC-45AE-BB9F-E55755DF261B}" dt="2021-02-01T01:49:34.791" v="74" actId="47"/>
        <pc:sldMkLst>
          <pc:docMk/>
          <pc:sldMk cId="781389675" sldId="311"/>
        </pc:sldMkLst>
      </pc:sldChg>
      <pc:sldChg chg="del">
        <pc:chgData name="Joseph Marvin R. Imperial" userId="c5118018-74d5-4421-be4d-7197191e5b08" providerId="ADAL" clId="{7C1755F1-3BFC-45AE-BB9F-E55755DF261B}" dt="2021-02-01T01:49:34.791" v="74" actId="47"/>
        <pc:sldMkLst>
          <pc:docMk/>
          <pc:sldMk cId="4088665531" sldId="312"/>
        </pc:sldMkLst>
      </pc:sldChg>
      <pc:sldChg chg="del">
        <pc:chgData name="Joseph Marvin R. Imperial" userId="c5118018-74d5-4421-be4d-7197191e5b08" providerId="ADAL" clId="{7C1755F1-3BFC-45AE-BB9F-E55755DF261B}" dt="2021-02-01T01:49:34.791" v="74" actId="47"/>
        <pc:sldMkLst>
          <pc:docMk/>
          <pc:sldMk cId="3617028053" sldId="313"/>
        </pc:sldMkLst>
      </pc:sldChg>
      <pc:sldChg chg="del">
        <pc:chgData name="Joseph Marvin R. Imperial" userId="c5118018-74d5-4421-be4d-7197191e5b08" providerId="ADAL" clId="{7C1755F1-3BFC-45AE-BB9F-E55755DF261B}" dt="2021-02-01T01:49:34.791" v="74" actId="47"/>
        <pc:sldMkLst>
          <pc:docMk/>
          <pc:sldMk cId="2213017043" sldId="314"/>
        </pc:sldMkLst>
      </pc:sldChg>
      <pc:sldChg chg="del">
        <pc:chgData name="Joseph Marvin R. Imperial" userId="c5118018-74d5-4421-be4d-7197191e5b08" providerId="ADAL" clId="{7C1755F1-3BFC-45AE-BB9F-E55755DF261B}" dt="2021-02-01T01:49:34.791" v="74" actId="47"/>
        <pc:sldMkLst>
          <pc:docMk/>
          <pc:sldMk cId="1784168045" sldId="315"/>
        </pc:sldMkLst>
      </pc:sldChg>
      <pc:sldChg chg="del">
        <pc:chgData name="Joseph Marvin R. Imperial" userId="c5118018-74d5-4421-be4d-7197191e5b08" providerId="ADAL" clId="{7C1755F1-3BFC-45AE-BB9F-E55755DF261B}" dt="2021-02-01T01:49:34.791" v="74" actId="47"/>
        <pc:sldMkLst>
          <pc:docMk/>
          <pc:sldMk cId="42009578" sldId="316"/>
        </pc:sldMkLst>
      </pc:sldChg>
      <pc:sldChg chg="del">
        <pc:chgData name="Joseph Marvin R. Imperial" userId="c5118018-74d5-4421-be4d-7197191e5b08" providerId="ADAL" clId="{7C1755F1-3BFC-45AE-BB9F-E55755DF261B}" dt="2021-02-01T01:49:44.679" v="75" actId="47"/>
        <pc:sldMkLst>
          <pc:docMk/>
          <pc:sldMk cId="1504018803" sldId="317"/>
        </pc:sldMkLst>
      </pc:sldChg>
      <pc:sldChg chg="del">
        <pc:chgData name="Joseph Marvin R. Imperial" userId="c5118018-74d5-4421-be4d-7197191e5b08" providerId="ADAL" clId="{7C1755F1-3BFC-45AE-BB9F-E55755DF261B}" dt="2021-02-01T01:49:44.679" v="75" actId="47"/>
        <pc:sldMkLst>
          <pc:docMk/>
          <pc:sldMk cId="582741175" sldId="318"/>
        </pc:sldMkLst>
      </pc:sldChg>
      <pc:sldChg chg="del">
        <pc:chgData name="Joseph Marvin R. Imperial" userId="c5118018-74d5-4421-be4d-7197191e5b08" providerId="ADAL" clId="{7C1755F1-3BFC-45AE-BB9F-E55755DF261B}" dt="2021-02-01T01:49:44.679" v="75" actId="47"/>
        <pc:sldMkLst>
          <pc:docMk/>
          <pc:sldMk cId="3793679054" sldId="319"/>
        </pc:sldMkLst>
      </pc:sldChg>
      <pc:sldChg chg="del">
        <pc:chgData name="Joseph Marvin R. Imperial" userId="c5118018-74d5-4421-be4d-7197191e5b08" providerId="ADAL" clId="{7C1755F1-3BFC-45AE-BB9F-E55755DF261B}" dt="2021-02-01T01:49:46.740" v="76" actId="47"/>
        <pc:sldMkLst>
          <pc:docMk/>
          <pc:sldMk cId="618499047" sldId="320"/>
        </pc:sldMkLst>
      </pc:sldChg>
      <pc:sldChg chg="del">
        <pc:chgData name="Joseph Marvin R. Imperial" userId="c5118018-74d5-4421-be4d-7197191e5b08" providerId="ADAL" clId="{7C1755F1-3BFC-45AE-BB9F-E55755DF261B}" dt="2021-02-01T01:49:59.323" v="78" actId="47"/>
        <pc:sldMkLst>
          <pc:docMk/>
          <pc:sldMk cId="428605712" sldId="325"/>
        </pc:sldMkLst>
      </pc:sldChg>
      <pc:sldChg chg="modSp ord">
        <pc:chgData name="Joseph Marvin R. Imperial" userId="c5118018-74d5-4421-be4d-7197191e5b08" providerId="ADAL" clId="{7C1755F1-3BFC-45AE-BB9F-E55755DF261B}" dt="2021-02-01T02:57:23.381" v="899" actId="20577"/>
        <pc:sldMkLst>
          <pc:docMk/>
          <pc:sldMk cId="598661736" sldId="327"/>
        </pc:sldMkLst>
        <pc:spChg chg="mod">
          <ac:chgData name="Joseph Marvin R. Imperial" userId="c5118018-74d5-4421-be4d-7197191e5b08" providerId="ADAL" clId="{7C1755F1-3BFC-45AE-BB9F-E55755DF261B}" dt="2021-02-01T02:57:23.381" v="899" actId="20577"/>
          <ac:spMkLst>
            <pc:docMk/>
            <pc:sldMk cId="598661736" sldId="327"/>
            <ac:spMk id="4" creationId="{28C817E3-359E-4233-8E70-195E2DD13525}"/>
          </ac:spMkLst>
        </pc:spChg>
      </pc:sldChg>
      <pc:sldChg chg="addSp delSp modSp">
        <pc:chgData name="Joseph Marvin R. Imperial" userId="c5118018-74d5-4421-be4d-7197191e5b08" providerId="ADAL" clId="{7C1755F1-3BFC-45AE-BB9F-E55755DF261B}" dt="2021-02-01T23:38:00.418" v="1937" actId="20577"/>
        <pc:sldMkLst>
          <pc:docMk/>
          <pc:sldMk cId="4279153576" sldId="330"/>
        </pc:sldMkLst>
        <pc:spChg chg="add mod">
          <ac:chgData name="Joseph Marvin R. Imperial" userId="c5118018-74d5-4421-be4d-7197191e5b08" providerId="ADAL" clId="{7C1755F1-3BFC-45AE-BB9F-E55755DF261B}" dt="2021-02-01T23:38:00.418" v="1937" actId="20577"/>
          <ac:spMkLst>
            <pc:docMk/>
            <pc:sldMk cId="4279153576" sldId="330"/>
            <ac:spMk id="2" creationId="{4CB0EFA2-C2DC-4037-A3FD-FF33DDCF46F1}"/>
          </ac:spMkLst>
        </pc:spChg>
        <pc:spChg chg="del mod">
          <ac:chgData name="Joseph Marvin R. Imperial" userId="c5118018-74d5-4421-be4d-7197191e5b08" providerId="ADAL" clId="{7C1755F1-3BFC-45AE-BB9F-E55755DF261B}" dt="2021-02-01T02:30:34.195" v="147" actId="478"/>
          <ac:spMkLst>
            <pc:docMk/>
            <pc:sldMk cId="4279153576" sldId="330"/>
            <ac:spMk id="3" creationId="{1D9C307D-0745-439D-8A4E-9CE2D5F7FC1D}"/>
          </ac:spMkLst>
        </pc:spChg>
        <pc:spChg chg="add del mod">
          <ac:chgData name="Joseph Marvin R. Imperial" userId="c5118018-74d5-4421-be4d-7197191e5b08" providerId="ADAL" clId="{7C1755F1-3BFC-45AE-BB9F-E55755DF261B}" dt="2021-02-01T02:28:58.076" v="112" actId="478"/>
          <ac:spMkLst>
            <pc:docMk/>
            <pc:sldMk cId="4279153576" sldId="330"/>
            <ac:spMk id="4" creationId="{4BC4BBE0-EBF9-456A-AEA0-F21BC82D101B}"/>
          </ac:spMkLst>
        </pc:spChg>
        <pc:spChg chg="del">
          <ac:chgData name="Joseph Marvin R. Imperial" userId="c5118018-74d5-4421-be4d-7197191e5b08" providerId="ADAL" clId="{7C1755F1-3BFC-45AE-BB9F-E55755DF261B}" dt="2021-02-01T02:28:33.796" v="81" actId="478"/>
          <ac:spMkLst>
            <pc:docMk/>
            <pc:sldMk cId="4279153576" sldId="330"/>
            <ac:spMk id="6" creationId="{E583E780-6818-4A60-91A4-A7A2DD5DE26D}"/>
          </ac:spMkLst>
        </pc:spChg>
        <pc:spChg chg="add mod">
          <ac:chgData name="Joseph Marvin R. Imperial" userId="c5118018-74d5-4421-be4d-7197191e5b08" providerId="ADAL" clId="{7C1755F1-3BFC-45AE-BB9F-E55755DF261B}" dt="2021-02-01T02:31:25.959" v="166" actId="1076"/>
          <ac:spMkLst>
            <pc:docMk/>
            <pc:sldMk cId="4279153576" sldId="330"/>
            <ac:spMk id="15" creationId="{2D3FF4EC-5220-4A19-9130-6DE1C84CE522}"/>
          </ac:spMkLst>
        </pc:spChg>
        <pc:spChg chg="add mod">
          <ac:chgData name="Joseph Marvin R. Imperial" userId="c5118018-74d5-4421-be4d-7197191e5b08" providerId="ADAL" clId="{7C1755F1-3BFC-45AE-BB9F-E55755DF261B}" dt="2021-02-01T02:31:07.137" v="162" actId="1076"/>
          <ac:spMkLst>
            <pc:docMk/>
            <pc:sldMk cId="4279153576" sldId="330"/>
            <ac:spMk id="16" creationId="{80B6A062-CE3D-4890-B951-CAB9895E86C9}"/>
          </ac:spMkLst>
        </pc:spChg>
        <pc:spChg chg="add del mod">
          <ac:chgData name="Joseph Marvin R. Imperial" userId="c5118018-74d5-4421-be4d-7197191e5b08" providerId="ADAL" clId="{7C1755F1-3BFC-45AE-BB9F-E55755DF261B}" dt="2021-02-01T02:30:42.591" v="152" actId="478"/>
          <ac:spMkLst>
            <pc:docMk/>
            <pc:sldMk cId="4279153576" sldId="330"/>
            <ac:spMk id="18" creationId="{012D5413-FA31-419E-A66E-378E28356D26}"/>
          </ac:spMkLst>
        </pc:spChg>
        <pc:spChg chg="add mod">
          <ac:chgData name="Joseph Marvin R. Imperial" userId="c5118018-74d5-4421-be4d-7197191e5b08" providerId="ADAL" clId="{7C1755F1-3BFC-45AE-BB9F-E55755DF261B}" dt="2021-02-01T02:31:41.754" v="170" actId="113"/>
          <ac:spMkLst>
            <pc:docMk/>
            <pc:sldMk cId="4279153576" sldId="330"/>
            <ac:spMk id="19" creationId="{3ED0CEB0-5315-4A27-AAF4-6753D7673199}"/>
          </ac:spMkLst>
        </pc:spChg>
        <pc:picChg chg="add del mod">
          <ac:chgData name="Joseph Marvin R. Imperial" userId="c5118018-74d5-4421-be4d-7197191e5b08" providerId="ADAL" clId="{7C1755F1-3BFC-45AE-BB9F-E55755DF261B}" dt="2021-02-01T02:29:15.276" v="118" actId="478"/>
          <ac:picMkLst>
            <pc:docMk/>
            <pc:sldMk cId="4279153576" sldId="330"/>
            <ac:picMk id="5" creationId="{9FFFA160-2B33-43E9-B16F-3EC266241E89}"/>
          </ac:picMkLst>
        </pc:picChg>
        <pc:picChg chg="add mod">
          <ac:chgData name="Joseph Marvin R. Imperial" userId="c5118018-74d5-4421-be4d-7197191e5b08" providerId="ADAL" clId="{7C1755F1-3BFC-45AE-BB9F-E55755DF261B}" dt="2021-02-01T02:30:39.039" v="150" actId="1076"/>
          <ac:picMkLst>
            <pc:docMk/>
            <pc:sldMk cId="4279153576" sldId="330"/>
            <ac:picMk id="7" creationId="{0FFFD0B5-49FE-4A9F-917B-BC21D482B966}"/>
          </ac:picMkLst>
        </pc:picChg>
        <pc:picChg chg="add mod">
          <ac:chgData name="Joseph Marvin R. Imperial" userId="c5118018-74d5-4421-be4d-7197191e5b08" providerId="ADAL" clId="{7C1755F1-3BFC-45AE-BB9F-E55755DF261B}" dt="2021-02-01T02:31:04.718" v="161" actId="1076"/>
          <ac:picMkLst>
            <pc:docMk/>
            <pc:sldMk cId="4279153576" sldId="330"/>
            <ac:picMk id="12" creationId="{DBD7F42C-6E0D-420C-96CD-85749D94C2FE}"/>
          </ac:picMkLst>
        </pc:picChg>
        <pc:picChg chg="add mod">
          <ac:chgData name="Joseph Marvin R. Imperial" userId="c5118018-74d5-4421-be4d-7197191e5b08" providerId="ADAL" clId="{7C1755F1-3BFC-45AE-BB9F-E55755DF261B}" dt="2021-02-01T02:31:02.751" v="160" actId="1076"/>
          <ac:picMkLst>
            <pc:docMk/>
            <pc:sldMk cId="4279153576" sldId="330"/>
            <ac:picMk id="14" creationId="{64E556D2-7FEA-487D-81A9-01D822F8E0CD}"/>
          </ac:picMkLst>
        </pc:picChg>
      </pc:sldChg>
      <pc:sldChg chg="del">
        <pc:chgData name="Joseph Marvin R. Imperial" userId="c5118018-74d5-4421-be4d-7197191e5b08" providerId="ADAL" clId="{7C1755F1-3BFC-45AE-BB9F-E55755DF261B}" dt="2021-02-01T03:12:54.899" v="1219" actId="47"/>
        <pc:sldMkLst>
          <pc:docMk/>
          <pc:sldMk cId="1027788316" sldId="331"/>
        </pc:sldMkLst>
      </pc:sldChg>
      <pc:sldChg chg="addSp delSp modSp ord">
        <pc:chgData name="Joseph Marvin R. Imperial" userId="c5118018-74d5-4421-be4d-7197191e5b08" providerId="ADAL" clId="{7C1755F1-3BFC-45AE-BB9F-E55755DF261B}" dt="2021-02-02T01:56:58.063" v="1979"/>
        <pc:sldMkLst>
          <pc:docMk/>
          <pc:sldMk cId="775939404" sldId="332"/>
        </pc:sldMkLst>
        <pc:spChg chg="del">
          <ac:chgData name="Joseph Marvin R. Imperial" userId="c5118018-74d5-4421-be4d-7197191e5b08" providerId="ADAL" clId="{7C1755F1-3BFC-45AE-BB9F-E55755DF261B}" dt="2021-02-01T03:09:54.363" v="1035" actId="478"/>
          <ac:spMkLst>
            <pc:docMk/>
            <pc:sldMk cId="775939404" sldId="332"/>
            <ac:spMk id="4" creationId="{17413B5A-CE2F-4DBF-A85C-CF46FD350838}"/>
          </ac:spMkLst>
        </pc:spChg>
        <pc:picChg chg="mod">
          <ac:chgData name="Joseph Marvin R. Imperial" userId="c5118018-74d5-4421-be4d-7197191e5b08" providerId="ADAL" clId="{7C1755F1-3BFC-45AE-BB9F-E55755DF261B}" dt="2021-02-01T03:09:51.688" v="1034" actId="14100"/>
          <ac:picMkLst>
            <pc:docMk/>
            <pc:sldMk cId="775939404" sldId="332"/>
            <ac:picMk id="12" creationId="{93DAEBFA-8739-4BA6-9733-0FF87F87AD0C}"/>
          </ac:picMkLst>
        </pc:picChg>
        <pc:inkChg chg="add">
          <ac:chgData name="Joseph Marvin R. Imperial" userId="c5118018-74d5-4421-be4d-7197191e5b08" providerId="ADAL" clId="{7C1755F1-3BFC-45AE-BB9F-E55755DF261B}" dt="2021-02-02T01:56:58.063" v="1979"/>
          <ac:inkMkLst>
            <pc:docMk/>
            <pc:sldMk cId="775939404" sldId="332"/>
            <ac:inkMk id="2" creationId="{32FC5152-B09D-4A36-AF80-F96887AFBF13}"/>
          </ac:inkMkLst>
        </pc:inkChg>
      </pc:sldChg>
      <pc:sldChg chg="del">
        <pc:chgData name="Joseph Marvin R. Imperial" userId="c5118018-74d5-4421-be4d-7197191e5b08" providerId="ADAL" clId="{7C1755F1-3BFC-45AE-BB9F-E55755DF261B}" dt="2021-02-01T01:49:58.801" v="77" actId="47"/>
        <pc:sldMkLst>
          <pc:docMk/>
          <pc:sldMk cId="1470461493" sldId="333"/>
        </pc:sldMkLst>
      </pc:sldChg>
      <pc:sldChg chg="modSp add ord">
        <pc:chgData name="Joseph Marvin R. Imperial" userId="c5118018-74d5-4421-be4d-7197191e5b08" providerId="ADAL" clId="{7C1755F1-3BFC-45AE-BB9F-E55755DF261B}" dt="2021-02-01T10:31:51.850" v="1927" actId="20577"/>
        <pc:sldMkLst>
          <pc:docMk/>
          <pc:sldMk cId="3520716032" sldId="333"/>
        </pc:sldMkLst>
        <pc:spChg chg="mod">
          <ac:chgData name="Joseph Marvin R. Imperial" userId="c5118018-74d5-4421-be4d-7197191e5b08" providerId="ADAL" clId="{7C1755F1-3BFC-45AE-BB9F-E55755DF261B}" dt="2021-02-01T02:32:06.845" v="186" actId="20577"/>
          <ac:spMkLst>
            <pc:docMk/>
            <pc:sldMk cId="3520716032" sldId="333"/>
            <ac:spMk id="3" creationId="{1D9C307D-0745-439D-8A4E-9CE2D5F7FC1D}"/>
          </ac:spMkLst>
        </pc:spChg>
        <pc:spChg chg="mod">
          <ac:chgData name="Joseph Marvin R. Imperial" userId="c5118018-74d5-4421-be4d-7197191e5b08" providerId="ADAL" clId="{7C1755F1-3BFC-45AE-BB9F-E55755DF261B}" dt="2021-02-01T10:31:51.850" v="1927" actId="20577"/>
          <ac:spMkLst>
            <pc:docMk/>
            <pc:sldMk cId="3520716032" sldId="333"/>
            <ac:spMk id="6" creationId="{E583E780-6818-4A60-91A4-A7A2DD5DE26D}"/>
          </ac:spMkLst>
        </pc:spChg>
      </pc:sldChg>
      <pc:sldChg chg="addSp delSp modSp add ord">
        <pc:chgData name="Joseph Marvin R. Imperial" userId="c5118018-74d5-4421-be4d-7197191e5b08" providerId="ADAL" clId="{7C1755F1-3BFC-45AE-BB9F-E55755DF261B}" dt="2021-02-01T02:48:20.578" v="477" actId="20577"/>
        <pc:sldMkLst>
          <pc:docMk/>
          <pc:sldMk cId="2095421984" sldId="334"/>
        </pc:sldMkLst>
        <pc:spChg chg="mod">
          <ac:chgData name="Joseph Marvin R. Imperial" userId="c5118018-74d5-4421-be4d-7197191e5b08" providerId="ADAL" clId="{7C1755F1-3BFC-45AE-BB9F-E55755DF261B}" dt="2021-02-01T02:43:19.385" v="274" actId="20577"/>
          <ac:spMkLst>
            <pc:docMk/>
            <pc:sldMk cId="2095421984" sldId="334"/>
            <ac:spMk id="3" creationId="{1D9C307D-0745-439D-8A4E-9CE2D5F7FC1D}"/>
          </ac:spMkLst>
        </pc:spChg>
        <pc:spChg chg="mod">
          <ac:chgData name="Joseph Marvin R. Imperial" userId="c5118018-74d5-4421-be4d-7197191e5b08" providerId="ADAL" clId="{7C1755F1-3BFC-45AE-BB9F-E55755DF261B}" dt="2021-02-01T02:48:20.578" v="477" actId="20577"/>
          <ac:spMkLst>
            <pc:docMk/>
            <pc:sldMk cId="2095421984" sldId="334"/>
            <ac:spMk id="6" creationId="{E583E780-6818-4A60-91A4-A7A2DD5DE26D}"/>
          </ac:spMkLst>
        </pc:spChg>
        <pc:picChg chg="add mod">
          <ac:chgData name="Joseph Marvin R. Imperial" userId="c5118018-74d5-4421-be4d-7197191e5b08" providerId="ADAL" clId="{7C1755F1-3BFC-45AE-BB9F-E55755DF261B}" dt="2021-02-01T02:43:52.279" v="284" actId="1076"/>
          <ac:picMkLst>
            <pc:docMk/>
            <pc:sldMk cId="2095421984" sldId="334"/>
            <ac:picMk id="2" creationId="{ADA49182-9095-41C3-8337-10D604A55B3F}"/>
          </ac:picMkLst>
        </pc:picChg>
        <pc:picChg chg="add del mod">
          <ac:chgData name="Joseph Marvin R. Imperial" userId="c5118018-74d5-4421-be4d-7197191e5b08" providerId="ADAL" clId="{7C1755F1-3BFC-45AE-BB9F-E55755DF261B}" dt="2021-02-01T02:44:22.059" v="287" actId="21"/>
          <ac:picMkLst>
            <pc:docMk/>
            <pc:sldMk cId="2095421984" sldId="334"/>
            <ac:picMk id="4" creationId="{C29FAC1E-CD37-4BE5-953F-88BE9C4AE84F}"/>
          </ac:picMkLst>
        </pc:picChg>
      </pc:sldChg>
      <pc:sldChg chg="addSp modSp add">
        <pc:chgData name="Joseph Marvin R. Imperial" userId="c5118018-74d5-4421-be4d-7197191e5b08" providerId="ADAL" clId="{7C1755F1-3BFC-45AE-BB9F-E55755DF261B}" dt="2021-02-01T23:43:51.412" v="1977" actId="20577"/>
        <pc:sldMkLst>
          <pc:docMk/>
          <pc:sldMk cId="286716020" sldId="335"/>
        </pc:sldMkLst>
        <pc:spChg chg="mod">
          <ac:chgData name="Joseph Marvin R. Imperial" userId="c5118018-74d5-4421-be4d-7197191e5b08" providerId="ADAL" clId="{7C1755F1-3BFC-45AE-BB9F-E55755DF261B}" dt="2021-02-01T02:49:03.096" v="495" actId="20577"/>
          <ac:spMkLst>
            <pc:docMk/>
            <pc:sldMk cId="286716020" sldId="335"/>
            <ac:spMk id="3" creationId="{1D9C307D-0745-439D-8A4E-9CE2D5F7FC1D}"/>
          </ac:spMkLst>
        </pc:spChg>
        <pc:spChg chg="mod">
          <ac:chgData name="Joseph Marvin R. Imperial" userId="c5118018-74d5-4421-be4d-7197191e5b08" providerId="ADAL" clId="{7C1755F1-3BFC-45AE-BB9F-E55755DF261B}" dt="2021-02-01T23:43:51.412" v="1977" actId="20577"/>
          <ac:spMkLst>
            <pc:docMk/>
            <pc:sldMk cId="286716020" sldId="335"/>
            <ac:spMk id="6" creationId="{E583E780-6818-4A60-91A4-A7A2DD5DE26D}"/>
          </ac:spMkLst>
        </pc:spChg>
        <pc:picChg chg="add mod">
          <ac:chgData name="Joseph Marvin R. Imperial" userId="c5118018-74d5-4421-be4d-7197191e5b08" providerId="ADAL" clId="{7C1755F1-3BFC-45AE-BB9F-E55755DF261B}" dt="2021-02-01T02:53:49.215" v="636" actId="1076"/>
          <ac:picMkLst>
            <pc:docMk/>
            <pc:sldMk cId="286716020" sldId="335"/>
            <ac:picMk id="2" creationId="{22D912DE-0FB4-476B-983E-F383BDAAE724}"/>
          </ac:picMkLst>
        </pc:picChg>
      </pc:sldChg>
      <pc:sldChg chg="add del">
        <pc:chgData name="Joseph Marvin R. Imperial" userId="c5118018-74d5-4421-be4d-7197191e5b08" providerId="ADAL" clId="{7C1755F1-3BFC-45AE-BB9F-E55755DF261B}" dt="2021-02-01T03:05:51.596" v="984" actId="47"/>
        <pc:sldMkLst>
          <pc:docMk/>
          <pc:sldMk cId="285648139" sldId="336"/>
        </pc:sldMkLst>
      </pc:sldChg>
      <pc:sldChg chg="addSp delSp modSp add">
        <pc:chgData name="Joseph Marvin R. Imperial" userId="c5118018-74d5-4421-be4d-7197191e5b08" providerId="ADAL" clId="{7C1755F1-3BFC-45AE-BB9F-E55755DF261B}" dt="2021-02-01T02:48:54.247" v="487" actId="27636"/>
        <pc:sldMkLst>
          <pc:docMk/>
          <pc:sldMk cId="1020917947" sldId="337"/>
        </pc:sldMkLst>
        <pc:spChg chg="mod">
          <ac:chgData name="Joseph Marvin R. Imperial" userId="c5118018-74d5-4421-be4d-7197191e5b08" providerId="ADAL" clId="{7C1755F1-3BFC-45AE-BB9F-E55755DF261B}" dt="2021-02-01T02:48:54.247" v="487" actId="27636"/>
          <ac:spMkLst>
            <pc:docMk/>
            <pc:sldMk cId="1020917947" sldId="337"/>
            <ac:spMk id="6" creationId="{E583E780-6818-4A60-91A4-A7A2DD5DE26D}"/>
          </ac:spMkLst>
        </pc:spChg>
        <pc:picChg chg="del">
          <ac:chgData name="Joseph Marvin R. Imperial" userId="c5118018-74d5-4421-be4d-7197191e5b08" providerId="ADAL" clId="{7C1755F1-3BFC-45AE-BB9F-E55755DF261B}" dt="2021-02-01T02:44:28.775" v="290" actId="478"/>
          <ac:picMkLst>
            <pc:docMk/>
            <pc:sldMk cId="1020917947" sldId="337"/>
            <ac:picMk id="2" creationId="{ADA49182-9095-41C3-8337-10D604A55B3F}"/>
          </ac:picMkLst>
        </pc:picChg>
        <pc:picChg chg="add mod">
          <ac:chgData name="Joseph Marvin R. Imperial" userId="c5118018-74d5-4421-be4d-7197191e5b08" providerId="ADAL" clId="{7C1755F1-3BFC-45AE-BB9F-E55755DF261B}" dt="2021-02-01T02:46:20.959" v="372" actId="1076"/>
          <ac:picMkLst>
            <pc:docMk/>
            <pc:sldMk cId="1020917947" sldId="337"/>
            <ac:picMk id="12" creationId="{19D9AAFF-D283-4AE7-904E-F60CDC90E099}"/>
          </ac:picMkLst>
        </pc:picChg>
      </pc:sldChg>
      <pc:sldChg chg="addSp delSp modSp add">
        <pc:chgData name="Joseph Marvin R. Imperial" userId="c5118018-74d5-4421-be4d-7197191e5b08" providerId="ADAL" clId="{7C1755F1-3BFC-45AE-BB9F-E55755DF261B}" dt="2021-02-01T02:47:23.720" v="393" actId="1076"/>
        <pc:sldMkLst>
          <pc:docMk/>
          <pc:sldMk cId="275166263" sldId="338"/>
        </pc:sldMkLst>
        <pc:picChg chg="del">
          <ac:chgData name="Joseph Marvin R. Imperial" userId="c5118018-74d5-4421-be4d-7197191e5b08" providerId="ADAL" clId="{7C1755F1-3BFC-45AE-BB9F-E55755DF261B}" dt="2021-02-01T02:47:20.376" v="391" actId="478"/>
          <ac:picMkLst>
            <pc:docMk/>
            <pc:sldMk cId="275166263" sldId="338"/>
            <ac:picMk id="12" creationId="{19D9AAFF-D283-4AE7-904E-F60CDC90E099}"/>
          </ac:picMkLst>
        </pc:picChg>
        <pc:picChg chg="add mod">
          <ac:chgData name="Joseph Marvin R. Imperial" userId="c5118018-74d5-4421-be4d-7197191e5b08" providerId="ADAL" clId="{7C1755F1-3BFC-45AE-BB9F-E55755DF261B}" dt="2021-02-01T02:47:23.720" v="393" actId="1076"/>
          <ac:picMkLst>
            <pc:docMk/>
            <pc:sldMk cId="275166263" sldId="338"/>
            <ac:picMk id="1026" creationId="{8417A7A2-F026-4A19-8BD9-2CA4B6F3F94F}"/>
          </ac:picMkLst>
        </pc:picChg>
      </pc:sldChg>
      <pc:sldChg chg="addSp modSp add">
        <pc:chgData name="Joseph Marvin R. Imperial" userId="c5118018-74d5-4421-be4d-7197191e5b08" providerId="ADAL" clId="{7C1755F1-3BFC-45AE-BB9F-E55755DF261B}" dt="2021-02-01T23:42:37.093" v="1976" actId="20577"/>
        <pc:sldMkLst>
          <pc:docMk/>
          <pc:sldMk cId="3280254574" sldId="339"/>
        </pc:sldMkLst>
        <pc:spChg chg="mod">
          <ac:chgData name="Joseph Marvin R. Imperial" userId="c5118018-74d5-4421-be4d-7197191e5b08" providerId="ADAL" clId="{7C1755F1-3BFC-45AE-BB9F-E55755DF261B}" dt="2021-02-01T02:53:08.184" v="618" actId="1076"/>
          <ac:spMkLst>
            <pc:docMk/>
            <pc:sldMk cId="3280254574" sldId="339"/>
            <ac:spMk id="3" creationId="{1D9C307D-0745-439D-8A4E-9CE2D5F7FC1D}"/>
          </ac:spMkLst>
        </pc:spChg>
        <pc:spChg chg="mod">
          <ac:chgData name="Joseph Marvin R. Imperial" userId="c5118018-74d5-4421-be4d-7197191e5b08" providerId="ADAL" clId="{7C1755F1-3BFC-45AE-BB9F-E55755DF261B}" dt="2021-02-01T23:42:37.093" v="1976" actId="20577"/>
          <ac:spMkLst>
            <pc:docMk/>
            <pc:sldMk cId="3280254574" sldId="339"/>
            <ac:spMk id="6" creationId="{E583E780-6818-4A60-91A4-A7A2DD5DE26D}"/>
          </ac:spMkLst>
        </pc:spChg>
        <pc:picChg chg="add mod">
          <ac:chgData name="Joseph Marvin R. Imperial" userId="c5118018-74d5-4421-be4d-7197191e5b08" providerId="ADAL" clId="{7C1755F1-3BFC-45AE-BB9F-E55755DF261B}" dt="2021-02-01T02:54:19.696" v="645" actId="1076"/>
          <ac:picMkLst>
            <pc:docMk/>
            <pc:sldMk cId="3280254574" sldId="339"/>
            <ac:picMk id="2" creationId="{2A7B9941-0A62-424B-BBAB-46ACB45CC33B}"/>
          </ac:picMkLst>
        </pc:picChg>
        <pc:picChg chg="add mod">
          <ac:chgData name="Joseph Marvin R. Imperial" userId="c5118018-74d5-4421-be4d-7197191e5b08" providerId="ADAL" clId="{7C1755F1-3BFC-45AE-BB9F-E55755DF261B}" dt="2021-02-01T02:54:22.376" v="647" actId="1076"/>
          <ac:picMkLst>
            <pc:docMk/>
            <pc:sldMk cId="3280254574" sldId="339"/>
            <ac:picMk id="2050" creationId="{2B3688D4-C5BD-4377-ACCC-1EA43087CED9}"/>
          </ac:picMkLst>
        </pc:picChg>
      </pc:sldChg>
      <pc:sldChg chg="addSp delSp modSp add ord">
        <pc:chgData name="Joseph Marvin R. Imperial" userId="c5118018-74d5-4421-be4d-7197191e5b08" providerId="ADAL" clId="{7C1755F1-3BFC-45AE-BB9F-E55755DF261B}" dt="2021-02-02T01:56:58.063" v="1979"/>
        <pc:sldMkLst>
          <pc:docMk/>
          <pc:sldMk cId="1108401934" sldId="340"/>
        </pc:sldMkLst>
        <pc:spChg chg="mod">
          <ac:chgData name="Joseph Marvin R. Imperial" userId="c5118018-74d5-4421-be4d-7197191e5b08" providerId="ADAL" clId="{7C1755F1-3BFC-45AE-BB9F-E55755DF261B}" dt="2021-02-01T03:01:15.412" v="967" actId="14100"/>
          <ac:spMkLst>
            <pc:docMk/>
            <pc:sldMk cId="1108401934" sldId="340"/>
            <ac:spMk id="3" creationId="{1D9C307D-0745-439D-8A4E-9CE2D5F7FC1D}"/>
          </ac:spMkLst>
        </pc:spChg>
        <pc:spChg chg="del">
          <ac:chgData name="Joseph Marvin R. Imperial" userId="c5118018-74d5-4421-be4d-7197191e5b08" providerId="ADAL" clId="{7C1755F1-3BFC-45AE-BB9F-E55755DF261B}" dt="2021-02-01T09:59:05.140" v="1313" actId="478"/>
          <ac:spMkLst>
            <pc:docMk/>
            <pc:sldMk cId="1108401934" sldId="340"/>
            <ac:spMk id="6" creationId="{E583E780-6818-4A60-91A4-A7A2DD5DE26D}"/>
          </ac:spMkLst>
        </pc:spChg>
        <pc:picChg chg="add mod">
          <ac:chgData name="Joseph Marvin R. Imperial" userId="c5118018-74d5-4421-be4d-7197191e5b08" providerId="ADAL" clId="{7C1755F1-3BFC-45AE-BB9F-E55755DF261B}" dt="2021-02-01T03:01:12.521" v="966" actId="1076"/>
          <ac:picMkLst>
            <pc:docMk/>
            <pc:sldMk cId="1108401934" sldId="340"/>
            <ac:picMk id="2" creationId="{567320D7-DC7A-41F4-95E4-C9A7682FA4AF}"/>
          </ac:picMkLst>
        </pc:picChg>
        <pc:inkChg chg="add">
          <ac:chgData name="Joseph Marvin R. Imperial" userId="c5118018-74d5-4421-be4d-7197191e5b08" providerId="ADAL" clId="{7C1755F1-3BFC-45AE-BB9F-E55755DF261B}" dt="2021-02-02T01:56:58.063" v="1979"/>
          <ac:inkMkLst>
            <pc:docMk/>
            <pc:sldMk cId="1108401934" sldId="340"/>
            <ac:inkMk id="4" creationId="{A218958F-43BC-41C5-A0E8-919F7B0B4BA8}"/>
          </ac:inkMkLst>
        </pc:inkChg>
      </pc:sldChg>
      <pc:sldChg chg="modSp add del">
        <pc:chgData name="Joseph Marvin R. Imperial" userId="c5118018-74d5-4421-be4d-7197191e5b08" providerId="ADAL" clId="{7C1755F1-3BFC-45AE-BB9F-E55755DF261B}" dt="2021-02-01T03:00:21.734" v="941" actId="47"/>
        <pc:sldMkLst>
          <pc:docMk/>
          <pc:sldMk cId="1288498620" sldId="341"/>
        </pc:sldMkLst>
        <pc:spChg chg="mod">
          <ac:chgData name="Joseph Marvin R. Imperial" userId="c5118018-74d5-4421-be4d-7197191e5b08" providerId="ADAL" clId="{7C1755F1-3BFC-45AE-BB9F-E55755DF261B}" dt="2021-02-01T02:56:54.571" v="819" actId="20577"/>
          <ac:spMkLst>
            <pc:docMk/>
            <pc:sldMk cId="1288498620" sldId="341"/>
            <ac:spMk id="3" creationId="{1D9C307D-0745-439D-8A4E-9CE2D5F7FC1D}"/>
          </ac:spMkLst>
        </pc:spChg>
      </pc:sldChg>
      <pc:sldChg chg="add del">
        <pc:chgData name="Joseph Marvin R. Imperial" userId="c5118018-74d5-4421-be4d-7197191e5b08" providerId="ADAL" clId="{7C1755F1-3BFC-45AE-BB9F-E55755DF261B}" dt="2021-02-01T03:12:55.826" v="1220" actId="47"/>
        <pc:sldMkLst>
          <pc:docMk/>
          <pc:sldMk cId="676972255" sldId="342"/>
        </pc:sldMkLst>
      </pc:sldChg>
      <pc:sldChg chg="addSp delSp modSp add">
        <pc:chgData name="Joseph Marvin R. Imperial" userId="c5118018-74d5-4421-be4d-7197191e5b08" providerId="ADAL" clId="{7C1755F1-3BFC-45AE-BB9F-E55755DF261B}" dt="2021-02-02T02:36:06.458" v="1980" actId="478"/>
        <pc:sldMkLst>
          <pc:docMk/>
          <pc:sldMk cId="3915454944" sldId="343"/>
        </pc:sldMkLst>
        <pc:spChg chg="mod">
          <ac:chgData name="Joseph Marvin R. Imperial" userId="c5118018-74d5-4421-be4d-7197191e5b08" providerId="ADAL" clId="{7C1755F1-3BFC-45AE-BB9F-E55755DF261B}" dt="2021-02-01T03:05:03.728" v="983" actId="20577"/>
          <ac:spMkLst>
            <pc:docMk/>
            <pc:sldMk cId="3915454944" sldId="343"/>
            <ac:spMk id="3" creationId="{1D9C307D-0745-439D-8A4E-9CE2D5F7FC1D}"/>
          </ac:spMkLst>
        </pc:spChg>
        <pc:spChg chg="mod">
          <ac:chgData name="Joseph Marvin R. Imperial" userId="c5118018-74d5-4421-be4d-7197191e5b08" providerId="ADAL" clId="{7C1755F1-3BFC-45AE-BB9F-E55755DF261B}" dt="2021-02-01T10:25:49.924" v="1925" actId="113"/>
          <ac:spMkLst>
            <pc:docMk/>
            <pc:sldMk cId="3915454944" sldId="343"/>
            <ac:spMk id="6" creationId="{E583E780-6818-4A60-91A4-A7A2DD5DE26D}"/>
          </ac:spMkLst>
        </pc:spChg>
        <pc:picChg chg="add del mod">
          <ac:chgData name="Joseph Marvin R. Imperial" userId="c5118018-74d5-4421-be4d-7197191e5b08" providerId="ADAL" clId="{7C1755F1-3BFC-45AE-BB9F-E55755DF261B}" dt="2021-02-01T03:09:33.443" v="1030" actId="478"/>
          <ac:picMkLst>
            <pc:docMk/>
            <pc:sldMk cId="3915454944" sldId="343"/>
            <ac:picMk id="2" creationId="{649172F4-B0EA-4EEE-9D5E-ACB551CB5FDC}"/>
          </ac:picMkLst>
        </pc:picChg>
        <pc:picChg chg="add mod">
          <ac:chgData name="Joseph Marvin R. Imperial" userId="c5118018-74d5-4421-be4d-7197191e5b08" providerId="ADAL" clId="{7C1755F1-3BFC-45AE-BB9F-E55755DF261B}" dt="2021-02-01T03:09:44.049" v="1032" actId="1076"/>
          <ac:picMkLst>
            <pc:docMk/>
            <pc:sldMk cId="3915454944" sldId="343"/>
            <ac:picMk id="4" creationId="{FDB76E2B-B6F6-4EA1-9B11-6A704D83EFE4}"/>
          </ac:picMkLst>
        </pc:picChg>
        <pc:inkChg chg="add del">
          <ac:chgData name="Joseph Marvin R. Imperial" userId="c5118018-74d5-4421-be4d-7197191e5b08" providerId="ADAL" clId="{7C1755F1-3BFC-45AE-BB9F-E55755DF261B}" dt="2021-02-02T02:36:06.458" v="1980" actId="478"/>
          <ac:inkMkLst>
            <pc:docMk/>
            <pc:sldMk cId="3915454944" sldId="343"/>
            <ac:inkMk id="2" creationId="{EE6D934B-0814-45E5-9ADB-4DCB2E1E0CE3}"/>
          </ac:inkMkLst>
        </pc:inkChg>
      </pc:sldChg>
      <pc:sldChg chg="addSp modSp add">
        <pc:chgData name="Joseph Marvin R. Imperial" userId="c5118018-74d5-4421-be4d-7197191e5b08" providerId="ADAL" clId="{7C1755F1-3BFC-45AE-BB9F-E55755DF261B}" dt="2021-02-02T01:56:58.063" v="1979"/>
        <pc:sldMkLst>
          <pc:docMk/>
          <pc:sldMk cId="1223609282" sldId="344"/>
        </pc:sldMkLst>
        <pc:spChg chg="mod">
          <ac:chgData name="Joseph Marvin R. Imperial" userId="c5118018-74d5-4421-be4d-7197191e5b08" providerId="ADAL" clId="{7C1755F1-3BFC-45AE-BB9F-E55755DF261B}" dt="2021-02-01T03:12:46.196" v="1218" actId="20577"/>
          <ac:spMkLst>
            <pc:docMk/>
            <pc:sldMk cId="1223609282" sldId="344"/>
            <ac:spMk id="3" creationId="{1D9C307D-0745-439D-8A4E-9CE2D5F7FC1D}"/>
          </ac:spMkLst>
        </pc:spChg>
        <pc:spChg chg="mod">
          <ac:chgData name="Joseph Marvin R. Imperial" userId="c5118018-74d5-4421-be4d-7197191e5b08" providerId="ADAL" clId="{7C1755F1-3BFC-45AE-BB9F-E55755DF261B}" dt="2021-02-01T03:15:47.222" v="1263" actId="20577"/>
          <ac:spMkLst>
            <pc:docMk/>
            <pc:sldMk cId="1223609282" sldId="344"/>
            <ac:spMk id="6" creationId="{E583E780-6818-4A60-91A4-A7A2DD5DE26D}"/>
          </ac:spMkLst>
        </pc:spChg>
        <pc:inkChg chg="add">
          <ac:chgData name="Joseph Marvin R. Imperial" userId="c5118018-74d5-4421-be4d-7197191e5b08" providerId="ADAL" clId="{7C1755F1-3BFC-45AE-BB9F-E55755DF261B}" dt="2021-02-02T01:56:58.063" v="1979"/>
          <ac:inkMkLst>
            <pc:docMk/>
            <pc:sldMk cId="1223609282" sldId="344"/>
            <ac:inkMk id="2" creationId="{DEE76FF5-2BF6-485C-B584-AADC3019EDD9}"/>
          </ac:inkMkLst>
        </pc:inkChg>
      </pc:sldChg>
      <pc:sldChg chg="addSp delSp modSp add ord">
        <pc:chgData name="Joseph Marvin R. Imperial" userId="c5118018-74d5-4421-be4d-7197191e5b08" providerId="ADAL" clId="{7C1755F1-3BFC-45AE-BB9F-E55755DF261B}" dt="2021-02-02T01:56:58.063" v="1979"/>
        <pc:sldMkLst>
          <pc:docMk/>
          <pc:sldMk cId="1760910877" sldId="345"/>
        </pc:sldMkLst>
        <pc:spChg chg="del">
          <ac:chgData name="Joseph Marvin R. Imperial" userId="c5118018-74d5-4421-be4d-7197191e5b08" providerId="ADAL" clId="{7C1755F1-3BFC-45AE-BB9F-E55755DF261B}" dt="2021-02-01T03:06:02.697" v="991" actId="478"/>
          <ac:spMkLst>
            <pc:docMk/>
            <pc:sldMk cId="1760910877" sldId="345"/>
            <ac:spMk id="3" creationId="{1D9C307D-0745-439D-8A4E-9CE2D5F7FC1D}"/>
          </ac:spMkLst>
        </pc:spChg>
        <pc:spChg chg="add mod">
          <ac:chgData name="Joseph Marvin R. Imperial" userId="c5118018-74d5-4421-be4d-7197191e5b08" providerId="ADAL" clId="{7C1755F1-3BFC-45AE-BB9F-E55755DF261B}" dt="2021-02-01T03:06:02.697" v="991" actId="478"/>
          <ac:spMkLst>
            <pc:docMk/>
            <pc:sldMk cId="1760910877" sldId="345"/>
            <ac:spMk id="4" creationId="{33CEEC0B-E5BF-4243-95D2-0AFB544DE17F}"/>
          </ac:spMkLst>
        </pc:spChg>
        <pc:spChg chg="del">
          <ac:chgData name="Joseph Marvin R. Imperial" userId="c5118018-74d5-4421-be4d-7197191e5b08" providerId="ADAL" clId="{7C1755F1-3BFC-45AE-BB9F-E55755DF261B}" dt="2021-02-01T03:06:31.141" v="993"/>
          <ac:spMkLst>
            <pc:docMk/>
            <pc:sldMk cId="1760910877" sldId="345"/>
            <ac:spMk id="6" creationId="{E583E780-6818-4A60-91A4-A7A2DD5DE26D}"/>
          </ac:spMkLst>
        </pc:spChg>
        <pc:picChg chg="add mod">
          <ac:chgData name="Joseph Marvin R. Imperial" userId="c5118018-74d5-4421-be4d-7197191e5b08" providerId="ADAL" clId="{7C1755F1-3BFC-45AE-BB9F-E55755DF261B}" dt="2021-02-01T03:06:04.648" v="992" actId="1076"/>
          <ac:picMkLst>
            <pc:docMk/>
            <pc:sldMk cId="1760910877" sldId="345"/>
            <ac:picMk id="3074" creationId="{80BACCCC-7814-4C3E-9C2F-DF10C468711F}"/>
          </ac:picMkLst>
        </pc:picChg>
        <pc:picChg chg="add mod">
          <ac:chgData name="Joseph Marvin R. Imperial" userId="c5118018-74d5-4421-be4d-7197191e5b08" providerId="ADAL" clId="{7C1755F1-3BFC-45AE-BB9F-E55755DF261B}" dt="2021-02-01T03:07:38.114" v="997" actId="1076"/>
          <ac:picMkLst>
            <pc:docMk/>
            <pc:sldMk cId="1760910877" sldId="345"/>
            <ac:picMk id="3076" creationId="{A525C487-E286-4393-9D17-98CCD300B44A}"/>
          </ac:picMkLst>
        </pc:picChg>
        <pc:inkChg chg="add">
          <ac:chgData name="Joseph Marvin R. Imperial" userId="c5118018-74d5-4421-be4d-7197191e5b08" providerId="ADAL" clId="{7C1755F1-3BFC-45AE-BB9F-E55755DF261B}" dt="2021-02-02T01:56:58.063" v="1979"/>
          <ac:inkMkLst>
            <pc:docMk/>
            <pc:sldMk cId="1760910877" sldId="345"/>
            <ac:inkMk id="2" creationId="{B724889A-1AF2-4402-91C3-68626C7F2C3B}"/>
          </ac:inkMkLst>
        </pc:inkChg>
      </pc:sldChg>
      <pc:sldChg chg="addSp delSp modSp add">
        <pc:chgData name="Joseph Marvin R. Imperial" userId="c5118018-74d5-4421-be4d-7197191e5b08" providerId="ADAL" clId="{7C1755F1-3BFC-45AE-BB9F-E55755DF261B}" dt="2021-02-01T10:02:46.863" v="1367" actId="20577"/>
        <pc:sldMkLst>
          <pc:docMk/>
          <pc:sldMk cId="2587812223" sldId="346"/>
        </pc:sldMkLst>
        <pc:spChg chg="mod">
          <ac:chgData name="Joseph Marvin R. Imperial" userId="c5118018-74d5-4421-be4d-7197191e5b08" providerId="ADAL" clId="{7C1755F1-3BFC-45AE-BB9F-E55755DF261B}" dt="2021-02-01T03:33:09.385" v="1306" actId="1076"/>
          <ac:spMkLst>
            <pc:docMk/>
            <pc:sldMk cId="2587812223" sldId="346"/>
            <ac:spMk id="3" creationId="{1D9C307D-0745-439D-8A4E-9CE2D5F7FC1D}"/>
          </ac:spMkLst>
        </pc:spChg>
        <pc:spChg chg="mod">
          <ac:chgData name="Joseph Marvin R. Imperial" userId="c5118018-74d5-4421-be4d-7197191e5b08" providerId="ADAL" clId="{7C1755F1-3BFC-45AE-BB9F-E55755DF261B}" dt="2021-02-01T10:02:46.863" v="1367" actId="20577"/>
          <ac:spMkLst>
            <pc:docMk/>
            <pc:sldMk cId="2587812223" sldId="346"/>
            <ac:spMk id="6" creationId="{A92BD6CE-6765-4269-945E-DF8467F6C081}"/>
          </ac:spMkLst>
        </pc:spChg>
        <pc:picChg chg="add del mod">
          <ac:chgData name="Joseph Marvin R. Imperial" userId="c5118018-74d5-4421-be4d-7197191e5b08" providerId="ADAL" clId="{7C1755F1-3BFC-45AE-BB9F-E55755DF261B}" dt="2021-02-01T10:02:06.278" v="1316" actId="478"/>
          <ac:picMkLst>
            <pc:docMk/>
            <pc:sldMk cId="2587812223" sldId="346"/>
            <ac:picMk id="2" creationId="{464CFA0C-8817-4EFC-98DE-B24DE1B92D37}"/>
          </ac:picMkLst>
        </pc:picChg>
        <pc:picChg chg="del">
          <ac:chgData name="Joseph Marvin R. Imperial" userId="c5118018-74d5-4421-be4d-7197191e5b08" providerId="ADAL" clId="{7C1755F1-3BFC-45AE-BB9F-E55755DF261B}" dt="2021-02-01T03:16:53.973" v="1266" actId="478"/>
          <ac:picMkLst>
            <pc:docMk/>
            <pc:sldMk cId="2587812223" sldId="346"/>
            <ac:picMk id="7" creationId="{87B427D0-E1AE-47A2-B443-06D473D3CAFC}"/>
          </ac:picMkLst>
        </pc:picChg>
      </pc:sldChg>
      <pc:sldChg chg="add del">
        <pc:chgData name="Joseph Marvin R. Imperial" userId="c5118018-74d5-4421-be4d-7197191e5b08" providerId="ADAL" clId="{7C1755F1-3BFC-45AE-BB9F-E55755DF261B}" dt="2021-02-01T04:51:07.152" v="1312" actId="47"/>
        <pc:sldMkLst>
          <pc:docMk/>
          <pc:sldMk cId="351549078" sldId="347"/>
        </pc:sldMkLst>
      </pc:sldChg>
      <pc:sldChg chg="modSp add">
        <pc:chgData name="Joseph Marvin R. Imperial" userId="c5118018-74d5-4421-be4d-7197191e5b08" providerId="ADAL" clId="{7C1755F1-3BFC-45AE-BB9F-E55755DF261B}" dt="2021-02-01T10:07:05.150" v="1519" actId="113"/>
        <pc:sldMkLst>
          <pc:docMk/>
          <pc:sldMk cId="1778823398" sldId="348"/>
        </pc:sldMkLst>
        <pc:spChg chg="mod">
          <ac:chgData name="Joseph Marvin R. Imperial" userId="c5118018-74d5-4421-be4d-7197191e5b08" providerId="ADAL" clId="{7C1755F1-3BFC-45AE-BB9F-E55755DF261B}" dt="2021-02-01T10:06:14.573" v="1480" actId="20577"/>
          <ac:spMkLst>
            <pc:docMk/>
            <pc:sldMk cId="1778823398" sldId="348"/>
            <ac:spMk id="3" creationId="{1D9C307D-0745-439D-8A4E-9CE2D5F7FC1D}"/>
          </ac:spMkLst>
        </pc:spChg>
        <pc:spChg chg="mod">
          <ac:chgData name="Joseph Marvin R. Imperial" userId="c5118018-74d5-4421-be4d-7197191e5b08" providerId="ADAL" clId="{7C1755F1-3BFC-45AE-BB9F-E55755DF261B}" dt="2021-02-01T10:07:05.150" v="1519" actId="113"/>
          <ac:spMkLst>
            <pc:docMk/>
            <pc:sldMk cId="1778823398" sldId="348"/>
            <ac:spMk id="6" creationId="{A92BD6CE-6765-4269-945E-DF8467F6C081}"/>
          </ac:spMkLst>
        </pc:spChg>
      </pc:sldChg>
      <pc:sldChg chg="addSp modSp add">
        <pc:chgData name="Joseph Marvin R. Imperial" userId="c5118018-74d5-4421-be4d-7197191e5b08" providerId="ADAL" clId="{7C1755F1-3BFC-45AE-BB9F-E55755DF261B}" dt="2021-02-01T10:04:27.776" v="1394" actId="207"/>
        <pc:sldMkLst>
          <pc:docMk/>
          <pc:sldMk cId="85309481" sldId="349"/>
        </pc:sldMkLst>
        <pc:spChg chg="mod">
          <ac:chgData name="Joseph Marvin R. Imperial" userId="c5118018-74d5-4421-be4d-7197191e5b08" providerId="ADAL" clId="{7C1755F1-3BFC-45AE-BB9F-E55755DF261B}" dt="2021-02-01T10:03:48.341" v="1376" actId="1076"/>
          <ac:spMkLst>
            <pc:docMk/>
            <pc:sldMk cId="85309481" sldId="349"/>
            <ac:spMk id="3" creationId="{1D9C307D-0745-439D-8A4E-9CE2D5F7FC1D}"/>
          </ac:spMkLst>
        </pc:spChg>
        <pc:spChg chg="mod">
          <ac:chgData name="Joseph Marvin R. Imperial" userId="c5118018-74d5-4421-be4d-7197191e5b08" providerId="ADAL" clId="{7C1755F1-3BFC-45AE-BB9F-E55755DF261B}" dt="2021-02-01T10:04:27.776" v="1394" actId="207"/>
          <ac:spMkLst>
            <pc:docMk/>
            <pc:sldMk cId="85309481" sldId="349"/>
            <ac:spMk id="6" creationId="{A92BD6CE-6765-4269-945E-DF8467F6C081}"/>
          </ac:spMkLst>
        </pc:spChg>
        <pc:picChg chg="add mod">
          <ac:chgData name="Joseph Marvin R. Imperial" userId="c5118018-74d5-4421-be4d-7197191e5b08" providerId="ADAL" clId="{7C1755F1-3BFC-45AE-BB9F-E55755DF261B}" dt="2021-02-01T10:04:17.547" v="1391"/>
          <ac:picMkLst>
            <pc:docMk/>
            <pc:sldMk cId="85309481" sldId="349"/>
            <ac:picMk id="2" creationId="{3C52A5A0-D588-4A98-8B2A-645148862767}"/>
          </ac:picMkLst>
        </pc:picChg>
      </pc:sldChg>
      <pc:sldChg chg="modSp add">
        <pc:chgData name="Joseph Marvin R. Imperial" userId="c5118018-74d5-4421-be4d-7197191e5b08" providerId="ADAL" clId="{7C1755F1-3BFC-45AE-BB9F-E55755DF261B}" dt="2021-02-01T10:11:59.946" v="1570" actId="113"/>
        <pc:sldMkLst>
          <pc:docMk/>
          <pc:sldMk cId="4053054055" sldId="350"/>
        </pc:sldMkLst>
        <pc:spChg chg="mod">
          <ac:chgData name="Joseph Marvin R. Imperial" userId="c5118018-74d5-4421-be4d-7197191e5b08" providerId="ADAL" clId="{7C1755F1-3BFC-45AE-BB9F-E55755DF261B}" dt="2021-02-01T10:08:07.554" v="1535" actId="20577"/>
          <ac:spMkLst>
            <pc:docMk/>
            <pc:sldMk cId="4053054055" sldId="350"/>
            <ac:spMk id="3" creationId="{1D9C307D-0745-439D-8A4E-9CE2D5F7FC1D}"/>
          </ac:spMkLst>
        </pc:spChg>
        <pc:spChg chg="mod">
          <ac:chgData name="Joseph Marvin R. Imperial" userId="c5118018-74d5-4421-be4d-7197191e5b08" providerId="ADAL" clId="{7C1755F1-3BFC-45AE-BB9F-E55755DF261B}" dt="2021-02-01T10:11:59.946" v="1570" actId="113"/>
          <ac:spMkLst>
            <pc:docMk/>
            <pc:sldMk cId="4053054055" sldId="350"/>
            <ac:spMk id="6" creationId="{A92BD6CE-6765-4269-945E-DF8467F6C081}"/>
          </ac:spMkLst>
        </pc:spChg>
      </pc:sldChg>
      <pc:sldChg chg="modSp add">
        <pc:chgData name="Joseph Marvin R. Imperial" userId="c5118018-74d5-4421-be4d-7197191e5b08" providerId="ADAL" clId="{7C1755F1-3BFC-45AE-BB9F-E55755DF261B}" dt="2021-02-01T10:12:32.063" v="1631"/>
        <pc:sldMkLst>
          <pc:docMk/>
          <pc:sldMk cId="3893263464" sldId="351"/>
        </pc:sldMkLst>
        <pc:spChg chg="mod">
          <ac:chgData name="Joseph Marvin R. Imperial" userId="c5118018-74d5-4421-be4d-7197191e5b08" providerId="ADAL" clId="{7C1755F1-3BFC-45AE-BB9F-E55755DF261B}" dt="2021-02-01T10:12:32.063" v="1631"/>
          <ac:spMkLst>
            <pc:docMk/>
            <pc:sldMk cId="3893263464" sldId="351"/>
            <ac:spMk id="6" creationId="{A92BD6CE-6765-4269-945E-DF8467F6C081}"/>
          </ac:spMkLst>
        </pc:spChg>
      </pc:sldChg>
      <pc:sldChg chg="addSp delSp modSp add">
        <pc:chgData name="Joseph Marvin R. Imperial" userId="c5118018-74d5-4421-be4d-7197191e5b08" providerId="ADAL" clId="{7C1755F1-3BFC-45AE-BB9F-E55755DF261B}" dt="2021-02-01T10:19:59.525" v="1861" actId="1076"/>
        <pc:sldMkLst>
          <pc:docMk/>
          <pc:sldMk cId="768582045" sldId="352"/>
        </pc:sldMkLst>
        <pc:spChg chg="mod">
          <ac:chgData name="Joseph Marvin R. Imperial" userId="c5118018-74d5-4421-be4d-7197191e5b08" providerId="ADAL" clId="{7C1755F1-3BFC-45AE-BB9F-E55755DF261B}" dt="2021-02-01T10:14:47.525" v="1699" actId="1076"/>
          <ac:spMkLst>
            <pc:docMk/>
            <pc:sldMk cId="768582045" sldId="352"/>
            <ac:spMk id="3" creationId="{1D9C307D-0745-439D-8A4E-9CE2D5F7FC1D}"/>
          </ac:spMkLst>
        </pc:spChg>
        <pc:spChg chg="mod">
          <ac:chgData name="Joseph Marvin R. Imperial" userId="c5118018-74d5-4421-be4d-7197191e5b08" providerId="ADAL" clId="{7C1755F1-3BFC-45AE-BB9F-E55755DF261B}" dt="2021-02-01T10:14:45.708" v="1697" actId="1076"/>
          <ac:spMkLst>
            <pc:docMk/>
            <pc:sldMk cId="768582045" sldId="352"/>
            <ac:spMk id="6" creationId="{A92BD6CE-6765-4269-945E-DF8467F6C081}"/>
          </ac:spMkLst>
        </pc:spChg>
        <pc:picChg chg="add del mod">
          <ac:chgData name="Joseph Marvin R. Imperial" userId="c5118018-74d5-4421-be4d-7197191e5b08" providerId="ADAL" clId="{7C1755F1-3BFC-45AE-BB9F-E55755DF261B}" dt="2021-02-01T10:19:54.997" v="1857" actId="478"/>
          <ac:picMkLst>
            <pc:docMk/>
            <pc:sldMk cId="768582045" sldId="352"/>
            <ac:picMk id="2" creationId="{B0630702-AF4C-4368-A26F-E9CA566341E4}"/>
          </ac:picMkLst>
        </pc:picChg>
        <pc:picChg chg="add mod">
          <ac:chgData name="Joseph Marvin R. Imperial" userId="c5118018-74d5-4421-be4d-7197191e5b08" providerId="ADAL" clId="{7C1755F1-3BFC-45AE-BB9F-E55755DF261B}" dt="2021-02-01T10:19:59.525" v="1861" actId="1076"/>
          <ac:picMkLst>
            <pc:docMk/>
            <pc:sldMk cId="768582045" sldId="352"/>
            <ac:picMk id="4" creationId="{8093EE54-4C09-41EA-885A-921855C2C8A1}"/>
          </ac:picMkLst>
        </pc:picChg>
      </pc:sldChg>
      <pc:sldChg chg="modSp add del">
        <pc:chgData name="Joseph Marvin R. Imperial" userId="c5118018-74d5-4421-be4d-7197191e5b08" providerId="ADAL" clId="{7C1755F1-3BFC-45AE-BB9F-E55755DF261B}" dt="2021-02-01T10:11:34.101" v="1567" actId="47"/>
        <pc:sldMkLst>
          <pc:docMk/>
          <pc:sldMk cId="3894052623" sldId="352"/>
        </pc:sldMkLst>
        <pc:spChg chg="mod">
          <ac:chgData name="Joseph Marvin R. Imperial" userId="c5118018-74d5-4421-be4d-7197191e5b08" providerId="ADAL" clId="{7C1755F1-3BFC-45AE-BB9F-E55755DF261B}" dt="2021-02-01T10:09:27.252" v="1553" actId="1076"/>
          <ac:spMkLst>
            <pc:docMk/>
            <pc:sldMk cId="3894052623" sldId="352"/>
            <ac:spMk id="3" creationId="{1D9C307D-0745-439D-8A4E-9CE2D5F7FC1D}"/>
          </ac:spMkLst>
        </pc:spChg>
        <pc:spChg chg="mod">
          <ac:chgData name="Joseph Marvin R. Imperial" userId="c5118018-74d5-4421-be4d-7197191e5b08" providerId="ADAL" clId="{7C1755F1-3BFC-45AE-BB9F-E55755DF261B}" dt="2021-02-01T10:09:30.499" v="1555" actId="20577"/>
          <ac:spMkLst>
            <pc:docMk/>
            <pc:sldMk cId="3894052623" sldId="352"/>
            <ac:spMk id="6" creationId="{A92BD6CE-6765-4269-945E-DF8467F6C081}"/>
          </ac:spMkLst>
        </pc:spChg>
      </pc:sldChg>
      <pc:sldChg chg="addSp delSp modSp add">
        <pc:chgData name="Joseph Marvin R. Imperial" userId="c5118018-74d5-4421-be4d-7197191e5b08" providerId="ADAL" clId="{7C1755F1-3BFC-45AE-BB9F-E55755DF261B}" dt="2021-02-01T10:18:53.151" v="1856" actId="404"/>
        <pc:sldMkLst>
          <pc:docMk/>
          <pc:sldMk cId="4096289259" sldId="353"/>
        </pc:sldMkLst>
        <pc:spChg chg="mod">
          <ac:chgData name="Joseph Marvin R. Imperial" userId="c5118018-74d5-4421-be4d-7197191e5b08" providerId="ADAL" clId="{7C1755F1-3BFC-45AE-BB9F-E55755DF261B}" dt="2021-02-01T10:18:53.151" v="1856" actId="404"/>
          <ac:spMkLst>
            <pc:docMk/>
            <pc:sldMk cId="4096289259" sldId="353"/>
            <ac:spMk id="6" creationId="{A92BD6CE-6765-4269-945E-DF8467F6C081}"/>
          </ac:spMkLst>
        </pc:spChg>
        <pc:picChg chg="del">
          <ac:chgData name="Joseph Marvin R. Imperial" userId="c5118018-74d5-4421-be4d-7197191e5b08" providerId="ADAL" clId="{7C1755F1-3BFC-45AE-BB9F-E55755DF261B}" dt="2021-02-01T10:14:58.415" v="1704" actId="478"/>
          <ac:picMkLst>
            <pc:docMk/>
            <pc:sldMk cId="4096289259" sldId="353"/>
            <ac:picMk id="2" creationId="{B0630702-AF4C-4368-A26F-E9CA566341E4}"/>
          </ac:picMkLst>
        </pc:picChg>
        <pc:picChg chg="add mod">
          <ac:chgData name="Joseph Marvin R. Imperial" userId="c5118018-74d5-4421-be4d-7197191e5b08" providerId="ADAL" clId="{7C1755F1-3BFC-45AE-BB9F-E55755DF261B}" dt="2021-02-01T10:16:28.437" v="1726" actId="1076"/>
          <ac:picMkLst>
            <pc:docMk/>
            <pc:sldMk cId="4096289259" sldId="353"/>
            <ac:picMk id="1026" creationId="{840D52CB-F353-48B6-8552-5C30F2C0BE5E}"/>
          </ac:picMkLst>
        </pc:picChg>
      </pc:sldChg>
      <pc:sldChg chg="addSp delSp modSp add">
        <pc:chgData name="Joseph Marvin R. Imperial" userId="c5118018-74d5-4421-be4d-7197191e5b08" providerId="ADAL" clId="{7C1755F1-3BFC-45AE-BB9F-E55755DF261B}" dt="2021-02-02T01:43:19.640" v="1978"/>
        <pc:sldMkLst>
          <pc:docMk/>
          <pc:sldMk cId="2290923633" sldId="354"/>
        </pc:sldMkLst>
        <pc:spChg chg="mod">
          <ac:chgData name="Joseph Marvin R. Imperial" userId="c5118018-74d5-4421-be4d-7197191e5b08" providerId="ADAL" clId="{7C1755F1-3BFC-45AE-BB9F-E55755DF261B}" dt="2021-02-01T23:41:51.236" v="1942"/>
          <ac:spMkLst>
            <pc:docMk/>
            <pc:sldMk cId="2290923633" sldId="354"/>
            <ac:spMk id="6" creationId="{E583E780-6818-4A60-91A4-A7A2DD5DE26D}"/>
          </ac:spMkLst>
        </pc:spChg>
        <pc:picChg chg="del">
          <ac:chgData name="Joseph Marvin R. Imperial" userId="c5118018-74d5-4421-be4d-7197191e5b08" providerId="ADAL" clId="{7C1755F1-3BFC-45AE-BB9F-E55755DF261B}" dt="2021-02-01T23:41:44.892" v="1940" actId="478"/>
          <ac:picMkLst>
            <pc:docMk/>
            <pc:sldMk cId="2290923633" sldId="354"/>
            <ac:picMk id="1026" creationId="{8417A7A2-F026-4A19-8BD9-2CA4B6F3F94F}"/>
          </ac:picMkLst>
        </pc:picChg>
        <pc:inkChg chg="add">
          <ac:chgData name="Joseph Marvin R. Imperial" userId="c5118018-74d5-4421-be4d-7197191e5b08" providerId="ADAL" clId="{7C1755F1-3BFC-45AE-BB9F-E55755DF261B}" dt="2021-02-02T01:43:19.640" v="1978"/>
          <ac:inkMkLst>
            <pc:docMk/>
            <pc:sldMk cId="2290923633" sldId="354"/>
            <ac:inkMk id="2" creationId="{AF89420C-8481-4E0D-9CAA-4304F38FF306}"/>
          </ac:inkMkLst>
        </pc:inkChg>
      </pc:sldChg>
    </pc:docChg>
  </pc:docChgLst>
  <pc:docChgLst>
    <pc:chgData name="Joseph Marvin Imperial" userId="c5118018-74d5-4421-be4d-7197191e5b08" providerId="ADAL" clId="{757044B4-8A46-4B95-AFEB-CE172FF2CE83}"/>
    <pc:docChg chg="modSld">
      <pc:chgData name="Joseph Marvin Imperial" userId="c5118018-74d5-4421-be4d-7197191e5b08" providerId="ADAL" clId="{757044B4-8A46-4B95-AFEB-CE172FF2CE83}" dt="2021-10-21T06:05:14.671" v="10"/>
      <pc:docMkLst>
        <pc:docMk/>
      </pc:docMkLst>
      <pc:sldChg chg="addSp">
        <pc:chgData name="Joseph Marvin Imperial" userId="c5118018-74d5-4421-be4d-7197191e5b08" providerId="ADAL" clId="{757044B4-8A46-4B95-AFEB-CE172FF2CE83}" dt="2021-10-21T06:05:14.671" v="10"/>
        <pc:sldMkLst>
          <pc:docMk/>
          <pc:sldMk cId="775939404" sldId="332"/>
        </pc:sldMkLst>
        <pc:inkChg chg="add">
          <ac:chgData name="Joseph Marvin Imperial" userId="c5118018-74d5-4421-be4d-7197191e5b08" providerId="ADAL" clId="{757044B4-8A46-4B95-AFEB-CE172FF2CE83}" dt="2021-10-21T06:05:14.671" v="10"/>
          <ac:inkMkLst>
            <pc:docMk/>
            <pc:sldMk cId="775939404" sldId="332"/>
            <ac:inkMk id="2" creationId="{C825E101-88F7-4EF1-BACD-7D49CE349E36}"/>
          </ac:inkMkLst>
        </pc:inkChg>
      </pc:sldChg>
      <pc:sldChg chg="addSp">
        <pc:chgData name="Joseph Marvin Imperial" userId="c5118018-74d5-4421-be4d-7197191e5b08" providerId="ADAL" clId="{757044B4-8A46-4B95-AFEB-CE172FF2CE83}" dt="2021-10-21T05:40:56.241" v="9"/>
        <pc:sldMkLst>
          <pc:docMk/>
          <pc:sldMk cId="1020917947" sldId="337"/>
        </pc:sldMkLst>
        <pc:inkChg chg="add">
          <ac:chgData name="Joseph Marvin Imperial" userId="c5118018-74d5-4421-be4d-7197191e5b08" providerId="ADAL" clId="{757044B4-8A46-4B95-AFEB-CE172FF2CE83}" dt="2021-10-21T05:40:56.241" v="9"/>
          <ac:inkMkLst>
            <pc:docMk/>
            <pc:sldMk cId="1020917947" sldId="337"/>
            <ac:inkMk id="2" creationId="{B9CFE025-1742-4AC9-AD79-679BECB8953A}"/>
          </ac:inkMkLst>
        </pc:inkChg>
      </pc:sldChg>
      <pc:sldChg chg="addSp delSp modSp">
        <pc:chgData name="Joseph Marvin Imperial" userId="c5118018-74d5-4421-be4d-7197191e5b08" providerId="ADAL" clId="{757044B4-8A46-4B95-AFEB-CE172FF2CE83}" dt="2021-10-20T15:08:42.190" v="8" actId="478"/>
        <pc:sldMkLst>
          <pc:docMk/>
          <pc:sldMk cId="1108401934" sldId="340"/>
        </pc:sldMkLst>
        <pc:picChg chg="add del mod">
          <ac:chgData name="Joseph Marvin Imperial" userId="c5118018-74d5-4421-be4d-7197191e5b08" providerId="ADAL" clId="{757044B4-8A46-4B95-AFEB-CE172FF2CE83}" dt="2021-10-20T15:06:49.236" v="3" actId="478"/>
          <ac:picMkLst>
            <pc:docMk/>
            <pc:sldMk cId="1108401934" sldId="340"/>
            <ac:picMk id="1026" creationId="{4EF133E8-CD32-4C94-94F7-E3675A8703FE}"/>
          </ac:picMkLst>
        </pc:picChg>
        <pc:picChg chg="add del mod">
          <ac:chgData name="Joseph Marvin Imperial" userId="c5118018-74d5-4421-be4d-7197191e5b08" providerId="ADAL" clId="{757044B4-8A46-4B95-AFEB-CE172FF2CE83}" dt="2021-10-20T15:08:42.190" v="8" actId="478"/>
          <ac:picMkLst>
            <pc:docMk/>
            <pc:sldMk cId="1108401934" sldId="340"/>
            <ac:picMk id="1028" creationId="{7E0188C2-7D80-4D2F-92C2-2B13B66ABDC6}"/>
          </ac:picMkLst>
        </pc:picChg>
      </pc:sldChg>
      <pc:sldChg chg="addSp">
        <pc:chgData name="Joseph Marvin Imperial" userId="c5118018-74d5-4421-be4d-7197191e5b08" providerId="ADAL" clId="{757044B4-8A46-4B95-AFEB-CE172FF2CE83}" dt="2021-10-21T05:40:56.241" v="9"/>
        <pc:sldMkLst>
          <pc:docMk/>
          <pc:sldMk cId="2290923633" sldId="354"/>
        </pc:sldMkLst>
        <pc:inkChg chg="add">
          <ac:chgData name="Joseph Marvin Imperial" userId="c5118018-74d5-4421-be4d-7197191e5b08" providerId="ADAL" clId="{757044B4-8A46-4B95-AFEB-CE172FF2CE83}" dt="2021-10-21T05:40:56.241" v="9"/>
          <ac:inkMkLst>
            <pc:docMk/>
            <pc:sldMk cId="2290923633" sldId="354"/>
            <ac:inkMk id="2" creationId="{BD836519-F937-4E98-A416-981929B2F239}"/>
          </ac:inkMkLst>
        </pc:inkChg>
      </pc:sldChg>
    </pc:docChg>
  </pc:docChgLst>
  <pc:docChgLst>
    <pc:chgData name="Joseph Marvin R. Imperial" userId="c5118018-74d5-4421-be4d-7197191e5b08" providerId="ADAL" clId="{5B2932ED-9AB1-43FD-9293-B932D95071E9}"/>
    <pc:docChg chg="undo custSel addSld delSld modSld sldOrd">
      <pc:chgData name="Joseph Marvin R. Imperial" userId="c5118018-74d5-4421-be4d-7197191e5b08" providerId="ADAL" clId="{5B2932ED-9AB1-43FD-9293-B932D95071E9}" dt="2021-01-14T07:43:27.732" v="1377" actId="20577"/>
      <pc:docMkLst>
        <pc:docMk/>
      </pc:docMkLst>
      <pc:sldChg chg="modSp">
        <pc:chgData name="Joseph Marvin R. Imperial" userId="c5118018-74d5-4421-be4d-7197191e5b08" providerId="ADAL" clId="{5B2932ED-9AB1-43FD-9293-B932D95071E9}" dt="2021-01-11T00:44:51.836" v="32" actId="20577"/>
        <pc:sldMkLst>
          <pc:docMk/>
          <pc:sldMk cId="769809006" sldId="256"/>
        </pc:sldMkLst>
        <pc:spChg chg="mod">
          <ac:chgData name="Joseph Marvin R. Imperial" userId="c5118018-74d5-4421-be4d-7197191e5b08" providerId="ADAL" clId="{5B2932ED-9AB1-43FD-9293-B932D95071E9}" dt="2021-01-11T00:44:51.836" v="32" actId="20577"/>
          <ac:spMkLst>
            <pc:docMk/>
            <pc:sldMk cId="769809006" sldId="256"/>
            <ac:spMk id="12" creationId="{3B95F0FF-3312-4F15-A3FC-1E4D0A0C4CA3}"/>
          </ac:spMkLst>
        </pc:spChg>
      </pc:sldChg>
    </pc:docChg>
  </pc:docChgLst>
</pc:chgInfo>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1-10-21T05:38:54.453"/>
    </inkml:context>
    <inkml:brush xml:id="br0">
      <inkml:brushProperty name="width" value="0.05292" units="cm"/>
      <inkml:brushProperty name="height" value="0.05292" units="cm"/>
      <inkml:brushProperty name="color" value="#FF0000"/>
    </inkml:brush>
  </inkml:definitions>
  <inkml:trace contextRef="#ctx0" brushRef="#br0">8308 5786 0,'0'123'172,"0"18"-172,-18 88 16,-52 301-1,52-142 1,0-265-16,18 142 16,-35 35-1,-35 176 17,34-370-32,19 17 15,-1-70 16,18-35-31,0 52 32,-35 107-17,-18 246 1,35-229 0,-17-141-1,35-18 1,0-17 15,0 35-31,53 53 16,-18 35-1,-17-71 1,-18-52 0,0 35-16,17-53 31,1 35-16,53 0 1,-54 36 0,19-18-1,-36-18 1,17-17 0,18 17-1,71-17 1,-18 35-1,-52-36 1,-1 1 0,0 0 15,36-18-15,35 17-1,35 1-15,-71-1 31,1-17-15,-53 0 0,70 18-1,18 17 1,-18-17 0,0 0-1,-70-18-15,52 17 16,18-17-1,1 18 1,-1-18-16,70 18 16,-52 17-1,18 0 1,-54 18 15,19-35-15,-1-1-1,141 1 1,-88-18 0,-17 0-1,-107 0-15,54 0 16,-36 0 0,0 0-1,-17 0-15,0 0 16,17 0-1,0 0 1,53-35 0,1-18-1,34 35 1,71-70 15,-159 70-15,-35 1 15,18 17-15,-18-36-1,0 1 1,194-318 0,-176 265-1,105-88 1,-88 87-16,18 19 15,-53 52 1,0 1 0,0-124-1,0 17 1,0-70 15,0-18-15,-17 54-1,-19-107 1,36 106 0,0 18-1,0-70 1,0 122 0,0-52-1,0-176 1,0 123-1,0 17 1,-17 107 0,-18 52 15,35-264-15,-18 106-1,-35-124 1,53 70-1,-35 230 1,17 0 15,0 0-15,-17-17 31,18-19-32,-19-17-15,-193-176 16,-18-106 0,212 300-16,-36-89 15,18 124 1,36 0 15,-19 0-15,-34-17-16,-54-1 15,-17-17 1,71 17 0,17 18-1,-35 0 1,-124 18 0,-70-1-1,140-17 1,54 0-1,71 0 1,-19 18 15,-211 17-15,124 1-16,-89 17 0,71-36 16,-18 36 15,124-35-16,18-18 1,17 17 31,0 1-31,0 0 46,0-1-31</inkml:trace>
  <inkml:trace contextRef="#ctx0" brushRef="#br0" timeOffset="11441.03">25312 7585 0,'-88'194'172,"35"-35"-156,-18-107-16,18 107 16,36-124-16,-1-17 15,18 0-15,0-1 16,0 1 15,0 0 16,-176 105-16,-265 512 0,352-511-15,54-54 0,35-52-16,-18-18 15,18 17 1,-246 142 0,157-88-1,54-71 16,0 17-15,17-17 15,-123 106-15,-406 159 0,459-195-1,53-52 1,17-18-16,0 0 31,1 0 0,-18 0-31,-301 141 16,283-123-16,1-18 16,16 0-1,19 0 32,-301 158-31,142-140-1,-54-18 17,195 0-17,18 0 1,-1 0-1,-53 18 1,-334 141 0,52-107-1,265-52 1,70 0 0,0 0 30,18 18-30,18-18 78,0 0-94</inkml:trace>
  <inkml:trace contextRef="#ctx0" brushRef="#br0" timeOffset="14717.77">24765 5574 0,'-123'35'187,"-71"18"-171,-18 35-16,-70-52 16,158-1-16,-52-35 0,105 0 15,18 35-15,-17-35 16,-1 0-16,36 0 15,-18 0 1,18 0-16,-195-53 31,142 36 16,35 17-31,-141 0-1,35 52-15,71-34 16,88 0 0,0-1 15,-17 19 0,-54 105-31,-35-18 0,18 71 31,-18 89-31,71-142 32,17 88-17,18-35 1,18 0 0,-18 141-1,0-35 1,0-177-1,0 36 1,0-124 0,0 36-1,0 123 1,0-53 0,35 53-1,18 0 1,-18-123 15,1 17-15,-1 18-1,36 35 1,-54 53 0,1 141-1,-18-247 1,0-52-1,17-36 17,1 0-17,0 0 17,52-36-32,142-175 15,141 52 1,-230 124-1,71-71-15,-17 70 32,34 36-17,1 0 1,-18 0 0,35 53-1,-123-17 1,18-1-1,70 106 1,-36-88 0,-17-18-1,-35 36 1,-88-71 0,0 17-1,-1-17 95,-17-17-95,0-18 1,0 17-1,53-229 1,18-176 0,-36 211-1,-35 141 1,0 54 15,0-1-15,0-35-16,0-194 15,-18 53 1,18 18 15,-17 105-31,17-17 16,0 35 0,0-88-1,53-124 1,70-299-1,-105 352 1,-18 177-16,-53-35 16,0 17-1,-18 17 1,18 19 0,1-71-16,16-71 15,-17-106 16,18 230-15,17 35 0,18-18-1,0-176 17,-17 141-32,-1-35 15,18 18-15,-35 17 16,35 0-1,-18 53 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1-10-21T05:40:50.978"/>
    </inkml:context>
    <inkml:brush xml:id="br0">
      <inkml:brushProperty name="width" value="0.05292" units="cm"/>
      <inkml:brushProperty name="height" value="0.05292" units="cm"/>
      <inkml:brushProperty name="color" value="#FF0000"/>
    </inkml:brush>
  </inkml:definitions>
  <inkml:trace contextRef="#ctx0" brushRef="#br0">11377 8784 0,'88'0'156,"89"0"-156,-36 0 16,0 0-16,35 0 15,353-35 16,-476 35-31,283 0 32,16 0-1,-316 18 16,34 17-32,18-18 1,-17-17 0,105 18-1,-52-36 1,17 18 0,-53 18-1,36 53 1,-36-36-1,35 35 1,-105-70 0,-1 0-1,1 0 32,0 0-31,-1 0-1,1 0 32,0 0-47,52 0 16,-52 0 0,-1 0-16,1 0 15,88 0 1,-53 0-1,-53 18 32,0 0-15,17-18-17,19 0 1,17 0-1,-36 0 1,1 0 0,-18 17-1,18 1 1</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1-10-21T06:04:32.157"/>
    </inkml:context>
    <inkml:brush xml:id="br0">
      <inkml:brushProperty name="width" value="0.05292" units="cm"/>
      <inkml:brushProperty name="height" value="0.05292" units="cm"/>
      <inkml:brushProperty name="color" value="#FF0000"/>
    </inkml:brush>
  </inkml:definitions>
  <inkml:trace contextRef="#ctx0" brushRef="#br0">16933 15381 0,'0'35'219,"0"-17"-203,0 0-16,0-1 15,0 1-15,18 0 16,53 35 31,-71-36-16,17-17 0,71 0 1,-52 0-32,-1 0 15,35 0 1,-17 0 15,53 0-15,-71 0-1,1 0 1,34 0 0,-34 0-1,17 18 1,-36-18-1,54 0 64,-36 0-79,0 0 0,1 0 31,16 0-31,19 0 31,-53 0-31,17 0 16,71 0-1,-36 0 1,1 0 0,-18 0-1,-36 0 16,19 0-15,-19 0 0,1 0-16,0 0 31,-1 0-15,1 0 30,35 0-30,53-18 0,-18 18-1,0 0 1,-70 0-16,35 18 16,-36-18 46,1 0 1,-18 17-48,35-17-15,-17 18 16,-1-18-16,-17 18 31,18-18 0,0 0 172,-18-18-187,0 0 15,17 1 16,-17-1-31,0 1 15,0-19-15,0 19-1,0-1 17,0 0-32,0 1 46,0-1-14</inkml:trace>
  <inkml:trace contextRef="#ctx0" brushRef="#br0" timeOffset="22514.21">19244 7373 0,'71'-53'204,"17"18"-204,0-18 15,-35 0-15,-35 35 16,-1 18-1,1-17 1,70-19 0,-17-34-16,87-89 15,-87 71 17,17 17-1,-53 54-16,1-1-15</inkml:trace>
  <inkml:trace contextRef="#ctx0" brushRef="#br0" timeOffset="24366.77">19226 7003 0,'0'17'218,"0"1"-218,0 17 16,0 0-16,0 18 16,0-17-16,0-1 15,0-17-15,0-1 16,0 18 0,0-17 15,0 0 0,0-1 47,0 1-62,0 0 15,36-18 47,-19 17-78,19 1 16,-1 35-1,18-18 1,-36-17 0,1-1-16,-18 1 31,35 0 16,89 35-32,-54-36 1,-34-17-16,-36 18 16,0 0 15,0-1 0</inkml:trace>
  <inkml:trace contextRef="#ctx0" brushRef="#br0" timeOffset="25971.94">16828 5433 0,'0'-53'203,"0"-124"-203,0 36 16,0-106-16,0 142 16,-53-19-16,53 18 15,0 71-15,-18 0 0,-17-53 47,35 70-47,-18 18 31</inkml:trace>
  <inkml:trace contextRef="#ctx0" brushRef="#br0" timeOffset="28096.99">16581 5309 0,'17'0'219,"1"18"-204,52 0 1,19 17-16,-36-17 16,-18 17-16,35 18 15,-17-36 1,-53 1 0,0 0 46,18-18 141,0-18-203,-1-17 16,1-1-1,-1 19-15,-17-1 32,18 1-17,0-1 48,35-35-48,211-229-15,-70 88 16,-176 176 0,0 18-1</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1-02-04T10:11:06.719"/>
    </inkml:context>
    <inkml:brush xml:id="br0">
      <inkml:brushProperty name="width" value="0.05292" units="cm"/>
      <inkml:brushProperty name="height" value="0.05292" units="cm"/>
      <inkml:brushProperty name="color" value="#FF0000"/>
    </inkml:brush>
  </inkml:definitions>
  <inkml:trace contextRef="#ctx0" brushRef="#br0">26335 15152 0,'35'-18'15,"-17"18"1,-1 0-16,1 0 16,17 0 15,-17 0-16,17-17 1,-17 17 15,0 0-15,-1 0-16,1 0 31,17 0-15,0 17-16,-17-17 15,17 18-15,-17-1 16,17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EEA480-FAED-44A7-B0CF-D7F3DF7642EB}" type="datetimeFigureOut">
              <a:rPr lang="en-PH" smtClean="0"/>
              <a:t>21/10/2021</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5F1461-96C2-4222-BBBB-83024B2ACE35}" type="slidenum">
              <a:rPr lang="en-PH" smtClean="0"/>
              <a:t>‹#›</a:t>
            </a:fld>
            <a:endParaRPr lang="en-PH"/>
          </a:p>
        </p:txBody>
      </p:sp>
    </p:spTree>
    <p:extLst>
      <p:ext uri="{BB962C8B-B14F-4D97-AF65-F5344CB8AC3E}">
        <p14:creationId xmlns:p14="http://schemas.microsoft.com/office/powerpoint/2010/main" val="4148616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4B25D-D692-4F23-B4ED-47BAC79057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D28687E1-5839-4483-9223-97E95F831B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A6F3144D-0DAF-4A95-8CE3-9E3003B58632}"/>
              </a:ext>
            </a:extLst>
          </p:cNvPr>
          <p:cNvSpPr>
            <a:spLocks noGrp="1"/>
          </p:cNvSpPr>
          <p:nvPr>
            <p:ph type="dt" sz="half" idx="10"/>
          </p:nvPr>
        </p:nvSpPr>
        <p:spPr/>
        <p:txBody>
          <a:bodyPr/>
          <a:lstStyle/>
          <a:p>
            <a:fld id="{E3F2C046-3488-4271-867B-6B64A28EF1DF}" type="datetimeFigureOut">
              <a:rPr lang="en-PH" smtClean="0"/>
              <a:t>21/10/2021</a:t>
            </a:fld>
            <a:endParaRPr lang="en-PH"/>
          </a:p>
        </p:txBody>
      </p:sp>
      <p:sp>
        <p:nvSpPr>
          <p:cNvPr id="5" name="Footer Placeholder 4">
            <a:extLst>
              <a:ext uri="{FF2B5EF4-FFF2-40B4-BE49-F238E27FC236}">
                <a16:creationId xmlns:a16="http://schemas.microsoft.com/office/drawing/2014/main" id="{1440FA10-0CB8-463A-B120-7085F89FD6B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F404D1B-ADA8-4916-AA04-BC9ECA7216EE}"/>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1677878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9F04A-7FA5-4E9F-8B54-DB8594A0E13A}"/>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AE752A62-44D3-4EA0-9A11-16784DE8A6A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FBA7854-ACC6-4C73-AA94-A6705D06947E}"/>
              </a:ext>
            </a:extLst>
          </p:cNvPr>
          <p:cNvSpPr>
            <a:spLocks noGrp="1"/>
          </p:cNvSpPr>
          <p:nvPr>
            <p:ph type="dt" sz="half" idx="10"/>
          </p:nvPr>
        </p:nvSpPr>
        <p:spPr/>
        <p:txBody>
          <a:bodyPr/>
          <a:lstStyle/>
          <a:p>
            <a:fld id="{E3F2C046-3488-4271-867B-6B64A28EF1DF}" type="datetimeFigureOut">
              <a:rPr lang="en-PH" smtClean="0"/>
              <a:t>21/10/2021</a:t>
            </a:fld>
            <a:endParaRPr lang="en-PH"/>
          </a:p>
        </p:txBody>
      </p:sp>
      <p:sp>
        <p:nvSpPr>
          <p:cNvPr id="5" name="Footer Placeholder 4">
            <a:extLst>
              <a:ext uri="{FF2B5EF4-FFF2-40B4-BE49-F238E27FC236}">
                <a16:creationId xmlns:a16="http://schemas.microsoft.com/office/drawing/2014/main" id="{E439F258-510E-4F79-A669-ECAFF6D0F8C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D0B6444-D35A-4886-BE14-D09825C7B4AE}"/>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033396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2A6291-21AA-4EB6-88CB-52D2FD4E8E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80A5A1BE-4462-46EC-BBAE-1AC39802F35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11F6E3CE-84E3-455D-901C-8474EE8B8BB3}"/>
              </a:ext>
            </a:extLst>
          </p:cNvPr>
          <p:cNvSpPr>
            <a:spLocks noGrp="1"/>
          </p:cNvSpPr>
          <p:nvPr>
            <p:ph type="dt" sz="half" idx="10"/>
          </p:nvPr>
        </p:nvSpPr>
        <p:spPr/>
        <p:txBody>
          <a:bodyPr/>
          <a:lstStyle/>
          <a:p>
            <a:fld id="{E3F2C046-3488-4271-867B-6B64A28EF1DF}" type="datetimeFigureOut">
              <a:rPr lang="en-PH" smtClean="0"/>
              <a:t>21/10/2021</a:t>
            </a:fld>
            <a:endParaRPr lang="en-PH"/>
          </a:p>
        </p:txBody>
      </p:sp>
      <p:sp>
        <p:nvSpPr>
          <p:cNvPr id="5" name="Footer Placeholder 4">
            <a:extLst>
              <a:ext uri="{FF2B5EF4-FFF2-40B4-BE49-F238E27FC236}">
                <a16:creationId xmlns:a16="http://schemas.microsoft.com/office/drawing/2014/main" id="{FBC4235A-3059-4AF8-B00F-C53C6D1BDF5B}"/>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54A69A31-7A88-401C-A0EF-3B18D0EEE241}"/>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2279936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2973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131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0C6F-7F93-42EE-B39A-AE4EC9E83982}"/>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A827BF09-21A7-4F3B-9ED9-BBFB5DF9BA3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DBED02A-4EC0-48FB-8CC7-FD15A51ADEC5}"/>
              </a:ext>
            </a:extLst>
          </p:cNvPr>
          <p:cNvSpPr>
            <a:spLocks noGrp="1"/>
          </p:cNvSpPr>
          <p:nvPr>
            <p:ph type="dt" sz="half" idx="10"/>
          </p:nvPr>
        </p:nvSpPr>
        <p:spPr/>
        <p:txBody>
          <a:bodyPr/>
          <a:lstStyle/>
          <a:p>
            <a:fld id="{E3F2C046-3488-4271-867B-6B64A28EF1DF}" type="datetimeFigureOut">
              <a:rPr lang="en-PH" smtClean="0"/>
              <a:t>21/10/2021</a:t>
            </a:fld>
            <a:endParaRPr lang="en-PH"/>
          </a:p>
        </p:txBody>
      </p:sp>
      <p:sp>
        <p:nvSpPr>
          <p:cNvPr id="5" name="Footer Placeholder 4">
            <a:extLst>
              <a:ext uri="{FF2B5EF4-FFF2-40B4-BE49-F238E27FC236}">
                <a16:creationId xmlns:a16="http://schemas.microsoft.com/office/drawing/2014/main" id="{5EE19106-9346-479F-9187-1273A35FB60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FD9AAD7-8F1C-4DC4-B4E8-C650E496A1B2}"/>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657977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BFF23-F845-44D8-95A6-53382C98C2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F668B851-0B9E-4142-9412-01762C257C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347C1D1-3809-4770-A127-61D443BC4A6D}"/>
              </a:ext>
            </a:extLst>
          </p:cNvPr>
          <p:cNvSpPr>
            <a:spLocks noGrp="1"/>
          </p:cNvSpPr>
          <p:nvPr>
            <p:ph type="dt" sz="half" idx="10"/>
          </p:nvPr>
        </p:nvSpPr>
        <p:spPr/>
        <p:txBody>
          <a:bodyPr/>
          <a:lstStyle/>
          <a:p>
            <a:fld id="{E3F2C046-3488-4271-867B-6B64A28EF1DF}" type="datetimeFigureOut">
              <a:rPr lang="en-PH" smtClean="0"/>
              <a:t>21/10/2021</a:t>
            </a:fld>
            <a:endParaRPr lang="en-PH"/>
          </a:p>
        </p:txBody>
      </p:sp>
      <p:sp>
        <p:nvSpPr>
          <p:cNvPr id="5" name="Footer Placeholder 4">
            <a:extLst>
              <a:ext uri="{FF2B5EF4-FFF2-40B4-BE49-F238E27FC236}">
                <a16:creationId xmlns:a16="http://schemas.microsoft.com/office/drawing/2014/main" id="{2BC2AA6E-CAA1-423C-8CB2-8EB9E2A2E5B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39D1F0F-5C32-45A5-AD00-FC1E0FF3CFD7}"/>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88197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8E55-EF63-4434-AA4C-090F91E413C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5ACC52D9-9114-49E6-B66B-5CBFB9990A7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1F6EB7E5-308F-4FD2-AEBC-550EB1B0157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D4E8DAF4-52A1-4F4A-8D14-39793A6B984C}"/>
              </a:ext>
            </a:extLst>
          </p:cNvPr>
          <p:cNvSpPr>
            <a:spLocks noGrp="1"/>
          </p:cNvSpPr>
          <p:nvPr>
            <p:ph type="dt" sz="half" idx="10"/>
          </p:nvPr>
        </p:nvSpPr>
        <p:spPr/>
        <p:txBody>
          <a:bodyPr/>
          <a:lstStyle/>
          <a:p>
            <a:fld id="{E3F2C046-3488-4271-867B-6B64A28EF1DF}" type="datetimeFigureOut">
              <a:rPr lang="en-PH" smtClean="0"/>
              <a:t>21/10/2021</a:t>
            </a:fld>
            <a:endParaRPr lang="en-PH"/>
          </a:p>
        </p:txBody>
      </p:sp>
      <p:sp>
        <p:nvSpPr>
          <p:cNvPr id="6" name="Footer Placeholder 5">
            <a:extLst>
              <a:ext uri="{FF2B5EF4-FFF2-40B4-BE49-F238E27FC236}">
                <a16:creationId xmlns:a16="http://schemas.microsoft.com/office/drawing/2014/main" id="{11653C25-A0D0-4BDC-BCAD-219E77A2F0E9}"/>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AB5E2776-3ABF-4D50-B5D8-CE9CA13ECA38}"/>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2747223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1218C-D2A6-4541-BA52-49CC08D47919}"/>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54F4D3EF-4885-41BD-B1DA-2D8DB5ABCD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F3403D4-9B77-4EB5-B0A1-E79D4B3BF79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B3B31272-9211-4F78-8C0C-1AC0EF66E6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EB597C7-3D5D-4E45-BF5C-1EB7CC473AC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69EBA75E-EEDC-4E95-B13D-2B00DB81F02A}"/>
              </a:ext>
            </a:extLst>
          </p:cNvPr>
          <p:cNvSpPr>
            <a:spLocks noGrp="1"/>
          </p:cNvSpPr>
          <p:nvPr>
            <p:ph type="dt" sz="half" idx="10"/>
          </p:nvPr>
        </p:nvSpPr>
        <p:spPr/>
        <p:txBody>
          <a:bodyPr/>
          <a:lstStyle/>
          <a:p>
            <a:fld id="{E3F2C046-3488-4271-867B-6B64A28EF1DF}" type="datetimeFigureOut">
              <a:rPr lang="en-PH" smtClean="0"/>
              <a:t>21/10/2021</a:t>
            </a:fld>
            <a:endParaRPr lang="en-PH"/>
          </a:p>
        </p:txBody>
      </p:sp>
      <p:sp>
        <p:nvSpPr>
          <p:cNvPr id="8" name="Footer Placeholder 7">
            <a:extLst>
              <a:ext uri="{FF2B5EF4-FFF2-40B4-BE49-F238E27FC236}">
                <a16:creationId xmlns:a16="http://schemas.microsoft.com/office/drawing/2014/main" id="{97E97B82-93EE-4E13-8EB8-FA0123C52514}"/>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2F4C9F01-7154-49DA-9509-D8FB6BC4A12B}"/>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504119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C5756-F873-4E3C-8E36-49E269096F31}"/>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5651333D-8F2A-4056-A85B-26F02495FBBD}"/>
              </a:ext>
            </a:extLst>
          </p:cNvPr>
          <p:cNvSpPr>
            <a:spLocks noGrp="1"/>
          </p:cNvSpPr>
          <p:nvPr>
            <p:ph type="dt" sz="half" idx="10"/>
          </p:nvPr>
        </p:nvSpPr>
        <p:spPr/>
        <p:txBody>
          <a:bodyPr/>
          <a:lstStyle/>
          <a:p>
            <a:fld id="{E3F2C046-3488-4271-867B-6B64A28EF1DF}" type="datetimeFigureOut">
              <a:rPr lang="en-PH" smtClean="0"/>
              <a:t>21/10/2021</a:t>
            </a:fld>
            <a:endParaRPr lang="en-PH"/>
          </a:p>
        </p:txBody>
      </p:sp>
      <p:sp>
        <p:nvSpPr>
          <p:cNvPr id="4" name="Footer Placeholder 3">
            <a:extLst>
              <a:ext uri="{FF2B5EF4-FFF2-40B4-BE49-F238E27FC236}">
                <a16:creationId xmlns:a16="http://schemas.microsoft.com/office/drawing/2014/main" id="{6020A59F-1B80-466C-998F-47AB3BC52E59}"/>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682A4FA4-34A3-49C3-B62F-8BBA35A65B39}"/>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4068225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D6E71D-5EF8-41D8-8F71-44DE718DDD67}"/>
              </a:ext>
            </a:extLst>
          </p:cNvPr>
          <p:cNvSpPr>
            <a:spLocks noGrp="1"/>
          </p:cNvSpPr>
          <p:nvPr>
            <p:ph type="dt" sz="half" idx="10"/>
          </p:nvPr>
        </p:nvSpPr>
        <p:spPr/>
        <p:txBody>
          <a:bodyPr/>
          <a:lstStyle/>
          <a:p>
            <a:fld id="{E3F2C046-3488-4271-867B-6B64A28EF1DF}" type="datetimeFigureOut">
              <a:rPr lang="en-PH" smtClean="0"/>
              <a:t>21/10/2021</a:t>
            </a:fld>
            <a:endParaRPr lang="en-PH"/>
          </a:p>
        </p:txBody>
      </p:sp>
      <p:sp>
        <p:nvSpPr>
          <p:cNvPr id="3" name="Footer Placeholder 2">
            <a:extLst>
              <a:ext uri="{FF2B5EF4-FFF2-40B4-BE49-F238E27FC236}">
                <a16:creationId xmlns:a16="http://schemas.microsoft.com/office/drawing/2014/main" id="{71A605E6-2121-4175-9B02-84F3D524BD84}"/>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08253DA1-42CA-434F-84BC-9424C17CEF49}"/>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679761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DEB3-3A48-4208-8510-7575BA8CE8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3FA8C4E7-8664-43D0-B26A-C8A6293E0C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E32F92C1-E474-4315-B1B5-9363CD24F6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63FAF5-9312-48A5-9A2B-4353DCBF7B56}"/>
              </a:ext>
            </a:extLst>
          </p:cNvPr>
          <p:cNvSpPr>
            <a:spLocks noGrp="1"/>
          </p:cNvSpPr>
          <p:nvPr>
            <p:ph type="dt" sz="half" idx="10"/>
          </p:nvPr>
        </p:nvSpPr>
        <p:spPr/>
        <p:txBody>
          <a:bodyPr/>
          <a:lstStyle/>
          <a:p>
            <a:fld id="{E3F2C046-3488-4271-867B-6B64A28EF1DF}" type="datetimeFigureOut">
              <a:rPr lang="en-PH" smtClean="0"/>
              <a:t>21/10/2021</a:t>
            </a:fld>
            <a:endParaRPr lang="en-PH"/>
          </a:p>
        </p:txBody>
      </p:sp>
      <p:sp>
        <p:nvSpPr>
          <p:cNvPr id="6" name="Footer Placeholder 5">
            <a:extLst>
              <a:ext uri="{FF2B5EF4-FFF2-40B4-BE49-F238E27FC236}">
                <a16:creationId xmlns:a16="http://schemas.microsoft.com/office/drawing/2014/main" id="{150E88E7-F31D-4B91-BC88-289190D65D7C}"/>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83F66E6A-69C3-4540-90D0-9CD6D517A585}"/>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1830865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559D-55C6-463C-B812-0BBE76CFC4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E527B1D3-29E0-4BE4-B89B-4F7CA99049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E19587EC-458B-497B-AA07-6533097DE8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2E6B5F2-B204-41C8-A514-EA4AFD931031}"/>
              </a:ext>
            </a:extLst>
          </p:cNvPr>
          <p:cNvSpPr>
            <a:spLocks noGrp="1"/>
          </p:cNvSpPr>
          <p:nvPr>
            <p:ph type="dt" sz="half" idx="10"/>
          </p:nvPr>
        </p:nvSpPr>
        <p:spPr/>
        <p:txBody>
          <a:bodyPr/>
          <a:lstStyle/>
          <a:p>
            <a:fld id="{E3F2C046-3488-4271-867B-6B64A28EF1DF}" type="datetimeFigureOut">
              <a:rPr lang="en-PH" smtClean="0"/>
              <a:t>21/10/2021</a:t>
            </a:fld>
            <a:endParaRPr lang="en-PH"/>
          </a:p>
        </p:txBody>
      </p:sp>
      <p:sp>
        <p:nvSpPr>
          <p:cNvPr id="6" name="Footer Placeholder 5">
            <a:extLst>
              <a:ext uri="{FF2B5EF4-FFF2-40B4-BE49-F238E27FC236}">
                <a16:creationId xmlns:a16="http://schemas.microsoft.com/office/drawing/2014/main" id="{4ED1BCF4-8179-42AF-9620-F0F4F926E6FA}"/>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DDD3AC17-18F8-4FDF-9574-4F95B403D89D}"/>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69665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1D338B-0952-4892-A4B2-4C538D51A1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7D315304-8128-4E9F-9978-526D692877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C6EE1AF-429D-4481-9F12-F226EC8CE2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F2C046-3488-4271-867B-6B64A28EF1DF}" type="datetimeFigureOut">
              <a:rPr lang="en-PH" smtClean="0"/>
              <a:t>21/10/2021</a:t>
            </a:fld>
            <a:endParaRPr lang="en-PH"/>
          </a:p>
        </p:txBody>
      </p:sp>
      <p:sp>
        <p:nvSpPr>
          <p:cNvPr id="5" name="Footer Placeholder 4">
            <a:extLst>
              <a:ext uri="{FF2B5EF4-FFF2-40B4-BE49-F238E27FC236}">
                <a16:creationId xmlns:a16="http://schemas.microsoft.com/office/drawing/2014/main" id="{D079E95B-93B1-4DBA-9E1D-9311EF3E3D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D88A94E2-C76D-4DE0-94E9-24E315B278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8B5B55-255C-4B50-9FAA-ACBE42363FF9}" type="slidenum">
              <a:rPr lang="en-PH" smtClean="0"/>
              <a:t>‹#›</a:t>
            </a:fld>
            <a:endParaRPr lang="en-PH"/>
          </a:p>
        </p:txBody>
      </p:sp>
    </p:spTree>
    <p:extLst>
      <p:ext uri="{BB962C8B-B14F-4D97-AF65-F5344CB8AC3E}">
        <p14:creationId xmlns:p14="http://schemas.microsoft.com/office/powerpoint/2010/main" val="804751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008444"/>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3.emf"/><Relationship Id="rId2" Type="http://schemas.openxmlformats.org/officeDocument/2006/relationships/image" Target="../media/image180.png"/><Relationship Id="rId1" Type="http://schemas.openxmlformats.org/officeDocument/2006/relationships/slideLayout" Target="../slideLayouts/slideLayout2.xml"/><Relationship Id="rId4" Type="http://schemas.openxmlformats.org/officeDocument/2006/relationships/customXml" Target="../ink/ink4.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1" name="Rectangle: Rounded Corners 10">
            <a:extLst>
              <a:ext uri="{FF2B5EF4-FFF2-40B4-BE49-F238E27FC236}">
                <a16:creationId xmlns:a16="http://schemas.microsoft.com/office/drawing/2014/main" id="{FC0E6401-2C04-467C-AAEB-D904A2EAFC7C}"/>
              </a:ext>
            </a:extLst>
          </p:cNvPr>
          <p:cNvSpPr/>
          <p:nvPr/>
        </p:nvSpPr>
        <p:spPr>
          <a:xfrm>
            <a:off x="2726346" y="1536398"/>
            <a:ext cx="6603023" cy="1037442"/>
          </a:xfrm>
          <a:prstGeom prst="round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 name="TextBox 11">
            <a:extLst>
              <a:ext uri="{FF2B5EF4-FFF2-40B4-BE49-F238E27FC236}">
                <a16:creationId xmlns:a16="http://schemas.microsoft.com/office/drawing/2014/main" id="{3B95F0FF-3312-4F15-A3FC-1E4D0A0C4CA3}"/>
              </a:ext>
            </a:extLst>
          </p:cNvPr>
          <p:cNvSpPr txBox="1"/>
          <p:nvPr/>
        </p:nvSpPr>
        <p:spPr>
          <a:xfrm>
            <a:off x="2915382" y="1578065"/>
            <a:ext cx="6224950" cy="954107"/>
          </a:xfrm>
          <a:prstGeom prst="rect">
            <a:avLst/>
          </a:prstGeom>
          <a:noFill/>
        </p:spPr>
        <p:txBody>
          <a:bodyPr wrap="square" rtlCol="0">
            <a:spAutoFit/>
          </a:bodyPr>
          <a:lstStyle/>
          <a:p>
            <a:pPr algn="ctr"/>
            <a:r>
              <a:rPr lang="en-PH" sz="2800" b="1" dirty="0">
                <a:solidFill>
                  <a:schemeClr val="bg1"/>
                </a:solidFill>
                <a:latin typeface="Abadi" panose="020B0604020104020204" pitchFamily="34" charset="0"/>
              </a:rPr>
              <a:t>Module 5 – Skewness and Kurtosis, Normal Curve, Standardization</a:t>
            </a:r>
          </a:p>
        </p:txBody>
      </p:sp>
      <p:sp>
        <p:nvSpPr>
          <p:cNvPr id="2" name="TextBox 1">
            <a:extLst>
              <a:ext uri="{FF2B5EF4-FFF2-40B4-BE49-F238E27FC236}">
                <a16:creationId xmlns:a16="http://schemas.microsoft.com/office/drawing/2014/main" id="{23C7CA10-DCF9-4EDB-8E1E-32C3B0F020E9}"/>
              </a:ext>
            </a:extLst>
          </p:cNvPr>
          <p:cNvSpPr txBox="1"/>
          <p:nvPr/>
        </p:nvSpPr>
        <p:spPr>
          <a:xfrm>
            <a:off x="3710355" y="2798965"/>
            <a:ext cx="4369777" cy="707886"/>
          </a:xfrm>
          <a:prstGeom prst="rect">
            <a:avLst/>
          </a:prstGeom>
          <a:noFill/>
        </p:spPr>
        <p:txBody>
          <a:bodyPr wrap="square" rtlCol="0">
            <a:spAutoFit/>
          </a:bodyPr>
          <a:lstStyle/>
          <a:p>
            <a:pPr algn="ctr"/>
            <a:r>
              <a:rPr lang="en-PH" sz="2400" b="1" dirty="0">
                <a:solidFill>
                  <a:schemeClr val="tx1">
                    <a:lumMod val="95000"/>
                    <a:lumOff val="5000"/>
                  </a:schemeClr>
                </a:solidFill>
                <a:latin typeface="Book Antiqua" panose="02040602050305030304" pitchFamily="18" charset="0"/>
              </a:rPr>
              <a:t>Joseph Marvin R. Imperial</a:t>
            </a:r>
          </a:p>
          <a:p>
            <a:pPr algn="ctr"/>
            <a:r>
              <a:rPr lang="en-PH" sz="1600" dirty="0">
                <a:solidFill>
                  <a:schemeClr val="tx1">
                    <a:lumMod val="95000"/>
                    <a:lumOff val="5000"/>
                  </a:schemeClr>
                </a:solidFill>
                <a:latin typeface="Book Antiqua" panose="02040602050305030304" pitchFamily="18" charset="0"/>
              </a:rPr>
              <a:t>Faculty</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16" name="TextBox 15">
            <a:extLst>
              <a:ext uri="{FF2B5EF4-FFF2-40B4-BE49-F238E27FC236}">
                <a16:creationId xmlns:a16="http://schemas.microsoft.com/office/drawing/2014/main" id="{54DB2FD2-DBDA-4BB9-96A3-9CCAACFDF96D}"/>
              </a:ext>
            </a:extLst>
          </p:cNvPr>
          <p:cNvSpPr txBox="1"/>
          <p:nvPr/>
        </p:nvSpPr>
        <p:spPr>
          <a:xfrm>
            <a:off x="2741002" y="3731976"/>
            <a:ext cx="6308482" cy="861774"/>
          </a:xfrm>
          <a:prstGeom prst="rect">
            <a:avLst/>
          </a:prstGeom>
          <a:noFill/>
        </p:spPr>
        <p:txBody>
          <a:bodyPr wrap="square" rtlCol="0">
            <a:spAutoFit/>
          </a:bodyPr>
          <a:lstStyle/>
          <a:p>
            <a:pPr algn="ctr"/>
            <a:r>
              <a:rPr lang="en-PH" sz="1600" b="1" dirty="0">
                <a:solidFill>
                  <a:schemeClr val="tx1">
                    <a:lumMod val="95000"/>
                    <a:lumOff val="5000"/>
                  </a:schemeClr>
                </a:solidFill>
                <a:latin typeface="Book Antiqua" panose="02040602050305030304" pitchFamily="18" charset="0"/>
              </a:rPr>
              <a:t>Department of Computer Science</a:t>
            </a:r>
          </a:p>
          <a:p>
            <a:pPr algn="ctr"/>
            <a:r>
              <a:rPr lang="en-PH" sz="1600" dirty="0">
                <a:solidFill>
                  <a:schemeClr val="tx1">
                    <a:lumMod val="95000"/>
                    <a:lumOff val="5000"/>
                  </a:schemeClr>
                </a:solidFill>
                <a:latin typeface="Book Antiqua" panose="02040602050305030304" pitchFamily="18" charset="0"/>
              </a:rPr>
              <a:t>College of Computing and Information Technologies (CCIT)</a:t>
            </a:r>
          </a:p>
          <a:p>
            <a:pPr algn="ctr"/>
            <a:r>
              <a:rPr lang="en-PH" sz="1600" dirty="0">
                <a:solidFill>
                  <a:schemeClr val="tx1">
                    <a:lumMod val="95000"/>
                    <a:lumOff val="5000"/>
                  </a:schemeClr>
                </a:solidFill>
                <a:latin typeface="Book Antiqua" panose="02040602050305030304" pitchFamily="18" charset="0"/>
              </a:rPr>
              <a:t>National University</a:t>
            </a:r>
          </a:p>
        </p:txBody>
      </p:sp>
    </p:spTree>
    <p:extLst>
      <p:ext uri="{BB962C8B-B14F-4D97-AF65-F5344CB8AC3E}">
        <p14:creationId xmlns:p14="http://schemas.microsoft.com/office/powerpoint/2010/main" val="769809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Skewness</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6" name="Content Placeholder 5">
            <a:extLst>
              <a:ext uri="{FF2B5EF4-FFF2-40B4-BE49-F238E27FC236}">
                <a16:creationId xmlns:a16="http://schemas.microsoft.com/office/drawing/2014/main" id="{E583E780-6818-4A60-91A4-A7A2DD5DE26D}"/>
              </a:ext>
            </a:extLst>
          </p:cNvPr>
          <p:cNvSpPr>
            <a:spLocks noGrp="1"/>
          </p:cNvSpPr>
          <p:nvPr>
            <p:ph idx="1"/>
          </p:nvPr>
        </p:nvSpPr>
        <p:spPr>
          <a:xfrm>
            <a:off x="838200" y="1581150"/>
            <a:ext cx="10515600" cy="4781549"/>
          </a:xfrm>
        </p:spPr>
        <p:txBody>
          <a:bodyPr>
            <a:normAutofit/>
          </a:bodyPr>
          <a:lstStyle/>
          <a:p>
            <a:r>
              <a:rPr lang="en-US" sz="2400" dirty="0"/>
              <a:t>If skewness is less than -1 or greater than 1, the distribution is highly skewed.</a:t>
            </a:r>
          </a:p>
          <a:p>
            <a:r>
              <a:rPr lang="en-US" sz="2400" dirty="0"/>
              <a:t>If skewness is between -1 and -0.5 or between 0.5 and 1, the distribution is moderately skewed.</a:t>
            </a:r>
          </a:p>
          <a:p>
            <a:r>
              <a:rPr lang="en-US" sz="2400" dirty="0"/>
              <a:t>If skewness is between -0.5 and 0.5, the distribution is approximately symmetric.</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BD836519-F937-4E98-A416-981929B2F239}"/>
                  </a:ext>
                </a:extLst>
              </p14:cNvPr>
              <p14:cNvContentPartPr/>
              <p14:nvPr/>
            </p14:nvContentPartPr>
            <p14:xfrm>
              <a:off x="4095720" y="3149640"/>
              <a:ext cx="1327680" cy="120960"/>
            </p14:xfrm>
          </p:contentPart>
        </mc:Choice>
        <mc:Fallback>
          <p:pic>
            <p:nvPicPr>
              <p:cNvPr id="2" name="Ink 1">
                <a:extLst>
                  <a:ext uri="{FF2B5EF4-FFF2-40B4-BE49-F238E27FC236}">
                    <a16:creationId xmlns:a16="http://schemas.microsoft.com/office/drawing/2014/main" id="{BD836519-F937-4E98-A416-981929B2F239}"/>
                  </a:ext>
                </a:extLst>
              </p:cNvPr>
              <p:cNvPicPr/>
              <p:nvPr/>
            </p:nvPicPr>
            <p:blipFill>
              <a:blip r:embed="rId3"/>
              <a:stretch>
                <a:fillRect/>
              </a:stretch>
            </p:blipFill>
            <p:spPr>
              <a:xfrm>
                <a:off x="4086360" y="3140280"/>
                <a:ext cx="1346400" cy="139680"/>
              </a:xfrm>
              <a:prstGeom prst="rect">
                <a:avLst/>
              </a:prstGeom>
            </p:spPr>
          </p:pic>
        </mc:Fallback>
      </mc:AlternateContent>
    </p:spTree>
    <p:extLst>
      <p:ext uri="{BB962C8B-B14F-4D97-AF65-F5344CB8AC3E}">
        <p14:creationId xmlns:p14="http://schemas.microsoft.com/office/powerpoint/2010/main" val="2290923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Kurtosis</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6" name="Content Placeholder 5">
            <a:extLst>
              <a:ext uri="{FF2B5EF4-FFF2-40B4-BE49-F238E27FC236}">
                <a16:creationId xmlns:a16="http://schemas.microsoft.com/office/drawing/2014/main" id="{E583E780-6818-4A60-91A4-A7A2DD5DE26D}"/>
              </a:ext>
            </a:extLst>
          </p:cNvPr>
          <p:cNvSpPr>
            <a:spLocks noGrp="1"/>
          </p:cNvSpPr>
          <p:nvPr>
            <p:ph idx="1"/>
          </p:nvPr>
        </p:nvSpPr>
        <p:spPr>
          <a:xfrm>
            <a:off x="838200" y="1690689"/>
            <a:ext cx="10515600" cy="4486274"/>
          </a:xfrm>
        </p:spPr>
        <p:txBody>
          <a:bodyPr>
            <a:normAutofit lnSpcReduction="10000"/>
          </a:bodyPr>
          <a:lstStyle/>
          <a:p>
            <a:pPr marL="0" indent="0">
              <a:buNone/>
            </a:pPr>
            <a:r>
              <a:rPr lang="en-US" sz="2400" dirty="0"/>
              <a:t>The measurement of how heavily the tails of a distribution differ from the tails of a normal distribution is also important. This measurement is defined as </a:t>
            </a:r>
            <a:r>
              <a:rPr lang="en-US" sz="2400" b="1" dirty="0"/>
              <a:t>kurtosis</a:t>
            </a:r>
            <a:r>
              <a:rPr lang="en-US" sz="2400" dirty="0"/>
              <a:t>. </a:t>
            </a:r>
          </a:p>
          <a:p>
            <a:pPr marL="0" indent="0">
              <a:buNone/>
            </a:pPr>
            <a:r>
              <a:rPr lang="en-US" sz="2400" dirty="0"/>
              <a:t>Kurtosis identifies whether the tails of a given distribution contain </a:t>
            </a:r>
            <a:r>
              <a:rPr lang="en-US" sz="2400" b="1" dirty="0"/>
              <a:t>extreme values or outliers</a:t>
            </a:r>
            <a:r>
              <a:rPr lang="en-US" sz="2400" dirty="0"/>
              <a:t>. </a:t>
            </a:r>
            <a:r>
              <a:rPr lang="en-US" sz="2400" b="1" dirty="0"/>
              <a:t>The kurtosis of a normal distribution equals / approx. = 1.</a:t>
            </a:r>
          </a:p>
          <a:p>
            <a:pPr marL="0" indent="0">
              <a:buNone/>
            </a:pPr>
            <a:r>
              <a:rPr lang="en-US" sz="2400" dirty="0"/>
              <a:t>The following formula can be used for calculating kurtosis for a variable x, with x</a:t>
            </a:r>
            <a:r>
              <a:rPr lang="en-US" sz="2400" baseline="-25000" dirty="0"/>
              <a:t>i</a:t>
            </a:r>
            <a:r>
              <a:rPr lang="en-US" sz="2400" dirty="0"/>
              <a:t> representing the individual values, with n data points and a standard deviation of s:</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KURT function in Google Sheets.</a:t>
            </a:r>
            <a:endParaRPr lang="en-PH" sz="2400" dirty="0"/>
          </a:p>
        </p:txBody>
      </p:sp>
      <p:pic>
        <p:nvPicPr>
          <p:cNvPr id="2" name="Picture 1">
            <a:extLst>
              <a:ext uri="{FF2B5EF4-FFF2-40B4-BE49-F238E27FC236}">
                <a16:creationId xmlns:a16="http://schemas.microsoft.com/office/drawing/2014/main" id="{22D912DE-0FB4-476B-983E-F383BDAAE724}"/>
              </a:ext>
            </a:extLst>
          </p:cNvPr>
          <p:cNvPicPr>
            <a:picLocks noChangeAspect="1"/>
          </p:cNvPicPr>
          <p:nvPr/>
        </p:nvPicPr>
        <p:blipFill>
          <a:blip r:embed="rId2"/>
          <a:stretch>
            <a:fillRect/>
          </a:stretch>
        </p:blipFill>
        <p:spPr>
          <a:xfrm>
            <a:off x="4543425" y="4062412"/>
            <a:ext cx="3105150" cy="1228725"/>
          </a:xfrm>
          <a:prstGeom prst="rect">
            <a:avLst/>
          </a:prstGeom>
        </p:spPr>
      </p:pic>
    </p:spTree>
    <p:extLst>
      <p:ext uri="{BB962C8B-B14F-4D97-AF65-F5344CB8AC3E}">
        <p14:creationId xmlns:p14="http://schemas.microsoft.com/office/powerpoint/2010/main" val="286716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39517"/>
            <a:ext cx="10515600" cy="1325563"/>
          </a:xfrm>
        </p:spPr>
        <p:txBody>
          <a:bodyPr/>
          <a:lstStyle/>
          <a:p>
            <a:r>
              <a:rPr lang="en-PH" b="1" dirty="0">
                <a:latin typeface="+mn-lt"/>
              </a:rPr>
              <a:t>Kurtosis</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6" name="Content Placeholder 5">
            <a:extLst>
              <a:ext uri="{FF2B5EF4-FFF2-40B4-BE49-F238E27FC236}">
                <a16:creationId xmlns:a16="http://schemas.microsoft.com/office/drawing/2014/main" id="{E583E780-6818-4A60-91A4-A7A2DD5DE26D}"/>
              </a:ext>
            </a:extLst>
          </p:cNvPr>
          <p:cNvSpPr>
            <a:spLocks noGrp="1"/>
          </p:cNvSpPr>
          <p:nvPr>
            <p:ph idx="1"/>
          </p:nvPr>
        </p:nvSpPr>
        <p:spPr>
          <a:xfrm>
            <a:off x="838200" y="4079095"/>
            <a:ext cx="10515600" cy="2112155"/>
          </a:xfrm>
        </p:spPr>
        <p:txBody>
          <a:bodyPr>
            <a:normAutofit lnSpcReduction="10000"/>
          </a:bodyPr>
          <a:lstStyle/>
          <a:p>
            <a:pPr marL="0" indent="0">
              <a:buNone/>
            </a:pPr>
            <a:r>
              <a:rPr lang="en-US" sz="2400" dirty="0"/>
              <a:t>Variables with a </a:t>
            </a:r>
            <a:r>
              <a:rPr lang="en-US" sz="2400" b="1" dirty="0"/>
              <a:t>pronounced peak </a:t>
            </a:r>
            <a:r>
              <a:rPr lang="en-US" sz="2400" dirty="0"/>
              <a:t>(leptokurtic) toward the mean have a high kurtosis score (+ excess kurtosis) and </a:t>
            </a:r>
            <a:r>
              <a:rPr lang="en-US" sz="2400" b="1" dirty="0"/>
              <a:t>variables with a flat peak </a:t>
            </a:r>
            <a:r>
              <a:rPr lang="en-US" sz="2400" dirty="0"/>
              <a:t>(platykurtic) have a low kurtosis score (- excess kurtosis).</a:t>
            </a:r>
          </a:p>
          <a:p>
            <a:pPr marL="0" indent="0">
              <a:buNone/>
            </a:pPr>
            <a:r>
              <a:rPr lang="en-US" sz="2400" dirty="0"/>
              <a:t>A leptokurtic distribution may be prone to extreme values on either side / outliers while a platykurtic distribution often has flat tails indicating small outliers in a distribution</a:t>
            </a:r>
            <a:endParaRPr lang="en-PH" sz="2400" dirty="0"/>
          </a:p>
        </p:txBody>
      </p:sp>
      <p:pic>
        <p:nvPicPr>
          <p:cNvPr id="2" name="Picture 1">
            <a:extLst>
              <a:ext uri="{FF2B5EF4-FFF2-40B4-BE49-F238E27FC236}">
                <a16:creationId xmlns:a16="http://schemas.microsoft.com/office/drawing/2014/main" id="{2A7B9941-0A62-424B-BBAB-46ACB45CC33B}"/>
              </a:ext>
            </a:extLst>
          </p:cNvPr>
          <p:cNvPicPr>
            <a:picLocks noChangeAspect="1"/>
          </p:cNvPicPr>
          <p:nvPr/>
        </p:nvPicPr>
        <p:blipFill>
          <a:blip r:embed="rId2"/>
          <a:stretch>
            <a:fillRect/>
          </a:stretch>
        </p:blipFill>
        <p:spPr>
          <a:xfrm>
            <a:off x="914401" y="1288245"/>
            <a:ext cx="5905500" cy="2471759"/>
          </a:xfrm>
          <a:prstGeom prst="rect">
            <a:avLst/>
          </a:prstGeom>
        </p:spPr>
      </p:pic>
      <p:pic>
        <p:nvPicPr>
          <p:cNvPr id="2050" name="Picture 2" descr="Measure of Kurtosis | Kurtosis Example | Kurtosis Applications">
            <a:extLst>
              <a:ext uri="{FF2B5EF4-FFF2-40B4-BE49-F238E27FC236}">
                <a16:creationId xmlns:a16="http://schemas.microsoft.com/office/drawing/2014/main" id="{2B3688D4-C5BD-4377-ACCC-1EA43087CE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1" y="1061868"/>
            <a:ext cx="4114800" cy="2567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0254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Activity: 5-10 mins</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838200" y="1538288"/>
            <a:ext cx="10515600" cy="4076700"/>
          </a:xfrm>
        </p:spPr>
        <p:txBody>
          <a:bodyPr>
            <a:normAutofit/>
          </a:bodyPr>
          <a:lstStyle/>
          <a:p>
            <a:pPr marL="0" indent="0">
              <a:buNone/>
            </a:pPr>
            <a:r>
              <a:rPr lang="en-US" sz="2400" dirty="0"/>
              <a:t>Calculate the kurtosis and skewness value in Google Sheets using formulas.</a:t>
            </a:r>
          </a:p>
        </p:txBody>
      </p:sp>
    </p:spTree>
    <p:extLst>
      <p:ext uri="{BB962C8B-B14F-4D97-AF65-F5344CB8AC3E}">
        <p14:creationId xmlns:p14="http://schemas.microsoft.com/office/powerpoint/2010/main" val="598661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365125"/>
            <a:ext cx="3324225" cy="1325563"/>
          </a:xfrm>
        </p:spPr>
        <p:txBody>
          <a:bodyPr/>
          <a:lstStyle/>
          <a:p>
            <a:r>
              <a:rPr lang="en-PH" b="1" dirty="0">
                <a:latin typeface="+mn-lt"/>
              </a:rPr>
              <a:t>Describing a variable</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pic>
        <p:nvPicPr>
          <p:cNvPr id="2" name="Picture 1">
            <a:extLst>
              <a:ext uri="{FF2B5EF4-FFF2-40B4-BE49-F238E27FC236}">
                <a16:creationId xmlns:a16="http://schemas.microsoft.com/office/drawing/2014/main" id="{567320D7-DC7A-41F4-95E4-C9A7682FA4AF}"/>
              </a:ext>
            </a:extLst>
          </p:cNvPr>
          <p:cNvPicPr>
            <a:picLocks noChangeAspect="1"/>
          </p:cNvPicPr>
          <p:nvPr/>
        </p:nvPicPr>
        <p:blipFill>
          <a:blip r:embed="rId2"/>
          <a:stretch>
            <a:fillRect/>
          </a:stretch>
        </p:blipFill>
        <p:spPr>
          <a:xfrm>
            <a:off x="4429126" y="4421"/>
            <a:ext cx="7724775" cy="6429375"/>
          </a:xfrm>
          <a:prstGeom prst="rect">
            <a:avLst/>
          </a:prstGeom>
        </p:spPr>
      </p:pic>
    </p:spTree>
    <p:extLst>
      <p:ext uri="{BB962C8B-B14F-4D97-AF65-F5344CB8AC3E}">
        <p14:creationId xmlns:p14="http://schemas.microsoft.com/office/powerpoint/2010/main" val="1108401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pic>
        <p:nvPicPr>
          <p:cNvPr id="3074" name="Picture 2" descr="http://www.statistics4u.info/fundstat_eng/img/example_ztransform.png">
            <a:extLst>
              <a:ext uri="{FF2B5EF4-FFF2-40B4-BE49-F238E27FC236}">
                <a16:creationId xmlns:a16="http://schemas.microsoft.com/office/drawing/2014/main" id="{80BACCCC-7814-4C3E-9C2F-DF10C46871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6710" y="213946"/>
            <a:ext cx="6591300" cy="62484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33CEEC0B-E5BF-4243-95D2-0AFB544DE17F}"/>
              </a:ext>
            </a:extLst>
          </p:cNvPr>
          <p:cNvSpPr>
            <a:spLocks noGrp="1"/>
          </p:cNvSpPr>
          <p:nvPr>
            <p:ph type="title"/>
          </p:nvPr>
        </p:nvSpPr>
        <p:spPr/>
        <p:txBody>
          <a:bodyPr/>
          <a:lstStyle/>
          <a:p>
            <a:endParaRPr lang="en-PH"/>
          </a:p>
        </p:txBody>
      </p:sp>
      <p:pic>
        <p:nvPicPr>
          <p:cNvPr id="3076" name="Picture 4" descr="Understanding Standard Normal Distribution | 365 Data Science">
            <a:extLst>
              <a:ext uri="{FF2B5EF4-FFF2-40B4-BE49-F238E27FC236}">
                <a16:creationId xmlns:a16="http://schemas.microsoft.com/office/drawing/2014/main" id="{A525C487-E286-4393-9D17-98CCD300B44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6075" y="1841867"/>
            <a:ext cx="4906645" cy="2759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910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Standardization / z-transform</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6" name="Content Placeholder 5">
            <a:extLst>
              <a:ext uri="{FF2B5EF4-FFF2-40B4-BE49-F238E27FC236}">
                <a16:creationId xmlns:a16="http://schemas.microsoft.com/office/drawing/2014/main" id="{E583E780-6818-4A60-91A4-A7A2DD5DE26D}"/>
              </a:ext>
            </a:extLst>
          </p:cNvPr>
          <p:cNvSpPr>
            <a:spLocks noGrp="1"/>
          </p:cNvSpPr>
          <p:nvPr>
            <p:ph idx="1"/>
          </p:nvPr>
        </p:nvSpPr>
        <p:spPr>
          <a:xfrm>
            <a:off x="838200" y="1690689"/>
            <a:ext cx="10515600" cy="4486274"/>
          </a:xfrm>
        </p:spPr>
        <p:txBody>
          <a:bodyPr>
            <a:normAutofit/>
          </a:bodyPr>
          <a:lstStyle/>
          <a:p>
            <a:pPr marL="0" indent="0">
              <a:buNone/>
            </a:pPr>
            <a:r>
              <a:rPr lang="en-US" sz="2400" dirty="0"/>
              <a:t>Standardization is a way to convert individual scores from different normal distributions to a </a:t>
            </a:r>
            <a:r>
              <a:rPr lang="en-US" sz="2400" b="1" dirty="0"/>
              <a:t>shared normal distribution </a:t>
            </a:r>
            <a:r>
              <a:rPr lang="en-US" sz="2400" dirty="0"/>
              <a:t>with a known mean and standard deviation.</a:t>
            </a:r>
          </a:p>
          <a:p>
            <a:pPr marL="0" indent="0">
              <a:buNone/>
            </a:pPr>
            <a:r>
              <a:rPr lang="en-US" sz="2400" dirty="0"/>
              <a:t>We can standardize different variables by using their means and standard deviations to convert any raw score into a </a:t>
            </a:r>
            <a:r>
              <a:rPr lang="en-US" sz="2400" b="1" dirty="0"/>
              <a:t>z score</a:t>
            </a:r>
            <a:r>
              <a:rPr lang="en-US" sz="2400" dirty="0"/>
              <a:t>. A </a:t>
            </a:r>
            <a:r>
              <a:rPr lang="en-US" sz="2400" b="1" dirty="0"/>
              <a:t>z score </a:t>
            </a:r>
            <a:r>
              <a:rPr lang="en-US" sz="2400" dirty="0"/>
              <a:t>is the </a:t>
            </a:r>
            <a:r>
              <a:rPr lang="en-US" sz="2400" b="1" dirty="0"/>
              <a:t>number of standard deviations a particular score is from the mean.</a:t>
            </a:r>
          </a:p>
          <a:p>
            <a:pPr marL="0" indent="0">
              <a:buNone/>
            </a:pPr>
            <a:endParaRPr lang="en-US" sz="2400" b="1" dirty="0"/>
          </a:p>
          <a:p>
            <a:pPr marL="0" indent="0">
              <a:buNone/>
            </a:pPr>
            <a:endParaRPr lang="en-US" sz="2400" b="1" dirty="0"/>
          </a:p>
          <a:p>
            <a:pPr marL="0" indent="0">
              <a:buNone/>
            </a:pPr>
            <a:endParaRPr lang="en-US" sz="2400" b="1" dirty="0"/>
          </a:p>
          <a:p>
            <a:pPr marL="0" indent="0">
              <a:buNone/>
            </a:pPr>
            <a:r>
              <a:rPr lang="en-US" sz="2400" dirty="0"/>
              <a:t>Using standardization on your sample data will result to a </a:t>
            </a:r>
            <a:r>
              <a:rPr lang="en-US" sz="2400" b="1" dirty="0"/>
              <a:t>z distribution </a:t>
            </a:r>
            <a:r>
              <a:rPr lang="en-US" sz="2400" dirty="0"/>
              <a:t>or a </a:t>
            </a:r>
            <a:r>
              <a:rPr lang="en-US" sz="2400" b="1" dirty="0"/>
              <a:t>standard normal distribution (total area under curve = 1).</a:t>
            </a:r>
            <a:endParaRPr lang="en-PH" sz="2400" b="1" dirty="0"/>
          </a:p>
        </p:txBody>
      </p:sp>
      <p:pic>
        <p:nvPicPr>
          <p:cNvPr id="4" name="Picture 3">
            <a:extLst>
              <a:ext uri="{FF2B5EF4-FFF2-40B4-BE49-F238E27FC236}">
                <a16:creationId xmlns:a16="http://schemas.microsoft.com/office/drawing/2014/main" id="{FDB76E2B-B6F6-4EA1-9B11-6A704D83EFE4}"/>
              </a:ext>
            </a:extLst>
          </p:cNvPr>
          <p:cNvPicPr>
            <a:picLocks noChangeAspect="1"/>
          </p:cNvPicPr>
          <p:nvPr/>
        </p:nvPicPr>
        <p:blipFill>
          <a:blip r:embed="rId2"/>
          <a:stretch>
            <a:fillRect/>
          </a:stretch>
        </p:blipFill>
        <p:spPr>
          <a:xfrm>
            <a:off x="4953000" y="4248150"/>
            <a:ext cx="2286000" cy="990600"/>
          </a:xfrm>
          <a:prstGeom prst="rect">
            <a:avLst/>
          </a:prstGeom>
        </p:spPr>
      </p:pic>
    </p:spTree>
    <p:extLst>
      <p:ext uri="{BB962C8B-B14F-4D97-AF65-F5344CB8AC3E}">
        <p14:creationId xmlns:p14="http://schemas.microsoft.com/office/powerpoint/2010/main" val="3915454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pic>
        <p:nvPicPr>
          <p:cNvPr id="12" name="Picture 2" descr="Key Properties of the Normal distribution | CFA Level 1 - AnalystPrep">
            <a:extLst>
              <a:ext uri="{FF2B5EF4-FFF2-40B4-BE49-F238E27FC236}">
                <a16:creationId xmlns:a16="http://schemas.microsoft.com/office/drawing/2014/main" id="{93DAEBFA-8739-4BA6-9733-0FF87F87AD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8780" y="0"/>
            <a:ext cx="8837533" cy="643379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C825E101-88F7-4EF1-BACD-7D49CE349E36}"/>
                  </a:ext>
                </a:extLst>
              </p14:cNvPr>
              <p14:cNvContentPartPr/>
              <p14:nvPr/>
            </p14:nvContentPartPr>
            <p14:xfrm>
              <a:off x="5969160" y="1549440"/>
              <a:ext cx="1283040" cy="4083480"/>
            </p14:xfrm>
          </p:contentPart>
        </mc:Choice>
        <mc:Fallback>
          <p:pic>
            <p:nvPicPr>
              <p:cNvPr id="2" name="Ink 1">
                <a:extLst>
                  <a:ext uri="{FF2B5EF4-FFF2-40B4-BE49-F238E27FC236}">
                    <a16:creationId xmlns:a16="http://schemas.microsoft.com/office/drawing/2014/main" id="{C825E101-88F7-4EF1-BACD-7D49CE349E36}"/>
                  </a:ext>
                </a:extLst>
              </p:cNvPr>
              <p:cNvPicPr/>
              <p:nvPr/>
            </p:nvPicPr>
            <p:blipFill>
              <a:blip r:embed="rId4"/>
              <a:stretch>
                <a:fillRect/>
              </a:stretch>
            </p:blipFill>
            <p:spPr>
              <a:xfrm>
                <a:off x="5959800" y="1540080"/>
                <a:ext cx="1301760" cy="4102200"/>
              </a:xfrm>
              <a:prstGeom prst="rect">
                <a:avLst/>
              </a:prstGeom>
            </p:spPr>
          </p:pic>
        </mc:Fallback>
      </mc:AlternateContent>
    </p:spTree>
    <p:extLst>
      <p:ext uri="{BB962C8B-B14F-4D97-AF65-F5344CB8AC3E}">
        <p14:creationId xmlns:p14="http://schemas.microsoft.com/office/powerpoint/2010/main" val="775939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Importance of Standardization</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6" name="Content Placeholder 5">
            <a:extLst>
              <a:ext uri="{FF2B5EF4-FFF2-40B4-BE49-F238E27FC236}">
                <a16:creationId xmlns:a16="http://schemas.microsoft.com/office/drawing/2014/main" id="{E583E780-6818-4A60-91A4-A7A2DD5DE26D}"/>
              </a:ext>
            </a:extLst>
          </p:cNvPr>
          <p:cNvSpPr>
            <a:spLocks noGrp="1"/>
          </p:cNvSpPr>
          <p:nvPr>
            <p:ph idx="1"/>
          </p:nvPr>
        </p:nvSpPr>
        <p:spPr>
          <a:xfrm>
            <a:off x="838200" y="1690689"/>
            <a:ext cx="10515600" cy="4486274"/>
          </a:xfrm>
        </p:spPr>
        <p:txBody>
          <a:bodyPr>
            <a:normAutofit/>
          </a:bodyPr>
          <a:lstStyle/>
          <a:p>
            <a:r>
              <a:rPr lang="en-US" sz="2400" dirty="0"/>
              <a:t>One of the first problems with making meaningful comparisons is that </a:t>
            </a:r>
            <a:r>
              <a:rPr lang="en-US" sz="2400" b="1" dirty="0"/>
              <a:t>variables are measured on different scales</a:t>
            </a:r>
            <a:r>
              <a:rPr lang="en-US" sz="2400" dirty="0"/>
              <a:t>. For example, we might measure height in inches but measure weight in pounds. In order to compare heights and weights, </a:t>
            </a:r>
            <a:r>
              <a:rPr lang="en-US" sz="2400" b="1" dirty="0"/>
              <a:t>we need a way to put different variables on the same standardized scale</a:t>
            </a:r>
            <a:r>
              <a:rPr lang="en-US" sz="2400" dirty="0"/>
              <a:t>.</a:t>
            </a:r>
          </a:p>
          <a:p>
            <a:r>
              <a:rPr lang="en-US" sz="2400" dirty="0"/>
              <a:t>Let’s say you know that after taking the midterm examination, you are 1 standard deviation above the mean in your statistics class. Is this good news? What if you are 0.5 standard deviation below the mean?</a:t>
            </a:r>
          </a:p>
          <a:p>
            <a:r>
              <a:rPr lang="en-US" sz="2400" dirty="0"/>
              <a:t>For a test, we know that being above the mean is good; for anxiety levels, we know that being above the mean is usually bad. </a:t>
            </a:r>
            <a:r>
              <a:rPr lang="en-US" sz="2400" b="1" dirty="0"/>
              <a:t>z scores create an opportunity to make meaningful comparisons.</a:t>
            </a:r>
            <a:endParaRPr lang="en-PH" sz="2400" b="1" dirty="0"/>
          </a:p>
        </p:txBody>
      </p:sp>
    </p:spTree>
    <p:extLst>
      <p:ext uri="{BB962C8B-B14F-4D97-AF65-F5344CB8AC3E}">
        <p14:creationId xmlns:p14="http://schemas.microsoft.com/office/powerpoint/2010/main" val="1223609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Empirical Rule </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838200" y="1538288"/>
            <a:ext cx="5562600" cy="4076700"/>
          </a:xfrm>
        </p:spPr>
        <p:txBody>
          <a:bodyPr>
            <a:normAutofit/>
          </a:bodyPr>
          <a:lstStyle/>
          <a:p>
            <a:pPr marL="0" indent="0">
              <a:buNone/>
            </a:pPr>
            <a:r>
              <a:rPr lang="en-US" sz="2400" dirty="0"/>
              <a:t>One type of relative frequency curve describing a population is the normal curve. </a:t>
            </a:r>
          </a:p>
          <a:p>
            <a:pPr marL="0" indent="0">
              <a:buNone/>
            </a:pPr>
            <a:r>
              <a:rPr lang="en-US" sz="2400" dirty="0"/>
              <a:t>The </a:t>
            </a:r>
            <a:r>
              <a:rPr lang="en-US" sz="2400" b="1" dirty="0"/>
              <a:t>normal curve </a:t>
            </a:r>
            <a:r>
              <a:rPr lang="en-US" sz="2400" dirty="0"/>
              <a:t>is a symmetrical, bell-shaped curve and is illustrated on the right.</a:t>
            </a:r>
          </a:p>
          <a:p>
            <a:pPr marL="0" indent="0">
              <a:buNone/>
            </a:pPr>
            <a:r>
              <a:rPr lang="en-US" sz="2400" b="1" dirty="0"/>
              <a:t>If a population is described by a normal curve, we say that the population is normally distributed</a:t>
            </a:r>
            <a:r>
              <a:rPr lang="en-US" sz="2400" dirty="0"/>
              <a:t>.</a:t>
            </a:r>
          </a:p>
        </p:txBody>
      </p:sp>
      <p:pic>
        <p:nvPicPr>
          <p:cNvPr id="2" name="Picture 1">
            <a:extLst>
              <a:ext uri="{FF2B5EF4-FFF2-40B4-BE49-F238E27FC236}">
                <a16:creationId xmlns:a16="http://schemas.microsoft.com/office/drawing/2014/main" id="{95DCE4BF-6B11-4264-8D3E-DFD9262CEDA9}"/>
              </a:ext>
            </a:extLst>
          </p:cNvPr>
          <p:cNvPicPr>
            <a:picLocks noChangeAspect="1"/>
          </p:cNvPicPr>
          <p:nvPr/>
        </p:nvPicPr>
        <p:blipFill>
          <a:blip r:embed="rId2"/>
          <a:stretch>
            <a:fillRect/>
          </a:stretch>
        </p:blipFill>
        <p:spPr>
          <a:xfrm>
            <a:off x="6996112" y="276225"/>
            <a:ext cx="4810125" cy="6038850"/>
          </a:xfrm>
          <a:prstGeom prst="rect">
            <a:avLst/>
          </a:prstGeom>
        </p:spPr>
      </p:pic>
    </p:spTree>
    <p:extLst>
      <p:ext uri="{BB962C8B-B14F-4D97-AF65-F5344CB8AC3E}">
        <p14:creationId xmlns:p14="http://schemas.microsoft.com/office/powerpoint/2010/main" val="297566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Central Tendency</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838200" y="1538288"/>
            <a:ext cx="10515600" cy="4076700"/>
          </a:xfrm>
        </p:spPr>
        <p:txBody>
          <a:bodyPr>
            <a:normAutofit/>
          </a:bodyPr>
          <a:lstStyle/>
          <a:p>
            <a:pPr marL="0" indent="0">
              <a:buNone/>
            </a:pPr>
            <a:r>
              <a:rPr lang="en-US" sz="2400" dirty="0"/>
              <a:t>In addition to describing the shape of the distribution of a sample or population of measurements, we also describe the data set’s </a:t>
            </a:r>
            <a:r>
              <a:rPr lang="en-US" sz="2400" b="1" dirty="0"/>
              <a:t>central tendency</a:t>
            </a:r>
            <a:r>
              <a:rPr lang="en-US" sz="2400" dirty="0"/>
              <a:t>. </a:t>
            </a:r>
          </a:p>
          <a:p>
            <a:pPr marL="0" indent="0">
              <a:buNone/>
            </a:pPr>
            <a:r>
              <a:rPr lang="en-US" sz="2400" dirty="0"/>
              <a:t>A measure of central tendency represents the </a:t>
            </a:r>
            <a:r>
              <a:rPr lang="en-US" sz="2400" b="1" dirty="0"/>
              <a:t>center or middle of the data</a:t>
            </a:r>
            <a:r>
              <a:rPr lang="en-US" sz="2400" dirty="0"/>
              <a:t>. Sometimes we think of a measure of central tendency as a typical value.</a:t>
            </a:r>
          </a:p>
          <a:p>
            <a:pPr marL="0" indent="0">
              <a:buNone/>
            </a:pPr>
            <a:endParaRPr lang="en-US" sz="2400" dirty="0"/>
          </a:p>
          <a:p>
            <a:pPr marL="457200" indent="-457200">
              <a:buAutoNum type="arabicPeriod"/>
            </a:pPr>
            <a:r>
              <a:rPr lang="en-US" sz="2400" dirty="0"/>
              <a:t>Mean</a:t>
            </a:r>
          </a:p>
          <a:p>
            <a:pPr marL="457200" indent="-457200">
              <a:buAutoNum type="arabicPeriod"/>
            </a:pPr>
            <a:r>
              <a:rPr lang="en-US" sz="2400" dirty="0"/>
              <a:t>Mode</a:t>
            </a:r>
          </a:p>
          <a:p>
            <a:pPr marL="457200" indent="-457200">
              <a:buAutoNum type="arabicPeriod"/>
            </a:pPr>
            <a:r>
              <a:rPr lang="en-US" sz="2400" dirty="0"/>
              <a:t>Median</a:t>
            </a:r>
          </a:p>
        </p:txBody>
      </p:sp>
    </p:spTree>
    <p:extLst>
      <p:ext uri="{BB962C8B-B14F-4D97-AF65-F5344CB8AC3E}">
        <p14:creationId xmlns:p14="http://schemas.microsoft.com/office/powerpoint/2010/main" val="4162395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Empirical Rule </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6" name="Content Placeholder 5">
            <a:extLst>
              <a:ext uri="{FF2B5EF4-FFF2-40B4-BE49-F238E27FC236}">
                <a16:creationId xmlns:a16="http://schemas.microsoft.com/office/drawing/2014/main" id="{A92BD6CE-6765-4269-945E-DF8467F6C081}"/>
              </a:ext>
            </a:extLst>
          </p:cNvPr>
          <p:cNvSpPr>
            <a:spLocks noGrp="1"/>
          </p:cNvSpPr>
          <p:nvPr>
            <p:ph idx="1"/>
          </p:nvPr>
        </p:nvSpPr>
        <p:spPr/>
        <p:txBody>
          <a:bodyPr/>
          <a:lstStyle/>
          <a:p>
            <a:endParaRPr lang="en-PH"/>
          </a:p>
        </p:txBody>
      </p:sp>
      <p:pic>
        <p:nvPicPr>
          <p:cNvPr id="7" name="Picture 6">
            <a:extLst>
              <a:ext uri="{FF2B5EF4-FFF2-40B4-BE49-F238E27FC236}">
                <a16:creationId xmlns:a16="http://schemas.microsoft.com/office/drawing/2014/main" id="{87B427D0-E1AE-47A2-B443-06D473D3CAFC}"/>
              </a:ext>
            </a:extLst>
          </p:cNvPr>
          <p:cNvPicPr>
            <a:picLocks noChangeAspect="1"/>
          </p:cNvPicPr>
          <p:nvPr/>
        </p:nvPicPr>
        <p:blipFill>
          <a:blip r:embed="rId2"/>
          <a:stretch>
            <a:fillRect/>
          </a:stretch>
        </p:blipFill>
        <p:spPr>
          <a:xfrm>
            <a:off x="838200" y="1540242"/>
            <a:ext cx="10515600" cy="2999386"/>
          </a:xfrm>
          <a:prstGeom prst="rect">
            <a:avLst/>
          </a:prstGeom>
        </p:spPr>
      </p:pic>
    </p:spTree>
    <p:extLst>
      <p:ext uri="{BB962C8B-B14F-4D97-AF65-F5344CB8AC3E}">
        <p14:creationId xmlns:p14="http://schemas.microsoft.com/office/powerpoint/2010/main" val="2442955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103370"/>
            <a:ext cx="10515600" cy="1325563"/>
          </a:xfrm>
        </p:spPr>
        <p:txBody>
          <a:bodyPr/>
          <a:lstStyle/>
          <a:p>
            <a:r>
              <a:rPr lang="en-PH" b="1" dirty="0">
                <a:latin typeface="+mn-lt"/>
              </a:rPr>
              <a:t>Example</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6" name="Content Placeholder 5">
            <a:extLst>
              <a:ext uri="{FF2B5EF4-FFF2-40B4-BE49-F238E27FC236}">
                <a16:creationId xmlns:a16="http://schemas.microsoft.com/office/drawing/2014/main" id="{A92BD6CE-6765-4269-945E-DF8467F6C081}"/>
              </a:ext>
            </a:extLst>
          </p:cNvPr>
          <p:cNvSpPr>
            <a:spLocks noGrp="1"/>
          </p:cNvSpPr>
          <p:nvPr>
            <p:ph idx="1"/>
          </p:nvPr>
        </p:nvSpPr>
        <p:spPr>
          <a:xfrm>
            <a:off x="838200" y="1234463"/>
            <a:ext cx="10515600" cy="4605338"/>
          </a:xfrm>
        </p:spPr>
        <p:txBody>
          <a:bodyPr>
            <a:normAutofit/>
          </a:bodyPr>
          <a:lstStyle/>
          <a:p>
            <a:pPr marL="0" indent="0">
              <a:buNone/>
            </a:pPr>
            <a:r>
              <a:rPr lang="en-US" sz="2400" dirty="0"/>
              <a:t>Say that you and your friend both took separate quizzes. You earned 92 out of 100; the distribution of your class had a mean of 78.1 and a standard deviation of 12.2. Your friend earned 8.1 out of 10; the distribution of his class had a mean of 6.8 with a standard deviation of 0.74. </a:t>
            </a:r>
          </a:p>
          <a:p>
            <a:pPr marL="0" indent="0">
              <a:buNone/>
            </a:pPr>
            <a:r>
              <a:rPr lang="en-US" sz="2400" dirty="0"/>
              <a:t>Again, we’re only interested in the classes that took the test, so these are populations. Who did better?</a:t>
            </a:r>
          </a:p>
        </p:txBody>
      </p:sp>
    </p:spTree>
    <p:extLst>
      <p:ext uri="{BB962C8B-B14F-4D97-AF65-F5344CB8AC3E}">
        <p14:creationId xmlns:p14="http://schemas.microsoft.com/office/powerpoint/2010/main" val="2587812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59564"/>
            <a:ext cx="10515600" cy="1325563"/>
          </a:xfrm>
        </p:spPr>
        <p:txBody>
          <a:bodyPr/>
          <a:lstStyle/>
          <a:p>
            <a:r>
              <a:rPr lang="en-PH" b="1" dirty="0">
                <a:latin typeface="+mn-lt"/>
              </a:rPr>
              <a:t>Example</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6" name="Content Placeholder 5">
            <a:extLst>
              <a:ext uri="{FF2B5EF4-FFF2-40B4-BE49-F238E27FC236}">
                <a16:creationId xmlns:a16="http://schemas.microsoft.com/office/drawing/2014/main" id="{A92BD6CE-6765-4269-945E-DF8467F6C081}"/>
              </a:ext>
            </a:extLst>
          </p:cNvPr>
          <p:cNvSpPr>
            <a:spLocks noGrp="1"/>
          </p:cNvSpPr>
          <p:nvPr>
            <p:ph idx="1"/>
          </p:nvPr>
        </p:nvSpPr>
        <p:spPr>
          <a:xfrm>
            <a:off x="838200" y="1126330"/>
            <a:ext cx="10515600" cy="5122069"/>
          </a:xfrm>
        </p:spPr>
        <p:txBody>
          <a:bodyPr>
            <a:normAutofit/>
          </a:bodyPr>
          <a:lstStyle/>
          <a:p>
            <a:pPr marL="0" indent="0">
              <a:buNone/>
            </a:pPr>
            <a:r>
              <a:rPr lang="en-US" sz="2400" dirty="0"/>
              <a:t>Again, we’re only interested in the classes that took the test, so these are populations. Who did better?</a:t>
            </a:r>
          </a:p>
          <a:p>
            <a:pPr marL="0" indent="0">
              <a:buNone/>
            </a:pPr>
            <a:r>
              <a:rPr lang="en-US" sz="2400" dirty="0"/>
              <a:t>We standardize the scores in terms of their respective distributions.</a:t>
            </a:r>
          </a:p>
          <a:p>
            <a:pPr marL="0" indent="0">
              <a:buNone/>
            </a:pPr>
            <a:endParaRPr lang="en-US" sz="2400" dirty="0">
              <a:solidFill>
                <a:srgbClr val="FF0000"/>
              </a:solidFill>
            </a:endParaRPr>
          </a:p>
          <a:p>
            <a:pPr marL="0" indent="0">
              <a:buNone/>
            </a:pPr>
            <a:endParaRPr lang="en-US" sz="2400" dirty="0">
              <a:solidFill>
                <a:srgbClr val="FF0000"/>
              </a:solidFill>
            </a:endParaRPr>
          </a:p>
          <a:p>
            <a:pPr marL="0" indent="0">
              <a:buNone/>
            </a:pPr>
            <a:endParaRPr lang="en-US" sz="2400" dirty="0">
              <a:solidFill>
                <a:srgbClr val="FF0000"/>
              </a:solidFill>
            </a:endParaRPr>
          </a:p>
          <a:p>
            <a:pPr marL="0" indent="0">
              <a:buNone/>
            </a:pPr>
            <a:endParaRPr lang="en-US" sz="2400" dirty="0">
              <a:solidFill>
                <a:srgbClr val="FF0000"/>
              </a:solidFill>
            </a:endParaRPr>
          </a:p>
          <a:p>
            <a:pPr marL="0" indent="0">
              <a:buNone/>
            </a:pPr>
            <a:r>
              <a:rPr lang="en-US" sz="2400" dirty="0"/>
              <a:t>Both you and your friend scored above the mean and have positive z scores. Second, we compare the z scores. Although you both scored well above the mean in terms of standard deviations, </a:t>
            </a:r>
            <a:r>
              <a:rPr lang="en-US" sz="2400" dirty="0">
                <a:solidFill>
                  <a:srgbClr val="FF0000"/>
                </a:solidFill>
              </a:rPr>
              <a:t>your friend did better with respect to his class than you did with respect to your class</a:t>
            </a:r>
            <a:r>
              <a:rPr lang="en-US" sz="2400" dirty="0"/>
              <a:t>.</a:t>
            </a:r>
            <a:endParaRPr lang="en-US" sz="2400" dirty="0">
              <a:solidFill>
                <a:srgbClr val="FF0000"/>
              </a:solidFill>
            </a:endParaRPr>
          </a:p>
        </p:txBody>
      </p:sp>
      <p:pic>
        <p:nvPicPr>
          <p:cNvPr id="2" name="Picture 1">
            <a:extLst>
              <a:ext uri="{FF2B5EF4-FFF2-40B4-BE49-F238E27FC236}">
                <a16:creationId xmlns:a16="http://schemas.microsoft.com/office/drawing/2014/main" id="{3C52A5A0-D588-4A98-8B2A-645148862767}"/>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3429000" y="2585062"/>
            <a:ext cx="5334000" cy="1457325"/>
          </a:xfrm>
          <a:prstGeom prst="rect">
            <a:avLst/>
          </a:prstGeom>
        </p:spPr>
      </p:pic>
    </p:spTree>
    <p:extLst>
      <p:ext uri="{BB962C8B-B14F-4D97-AF65-F5344CB8AC3E}">
        <p14:creationId xmlns:p14="http://schemas.microsoft.com/office/powerpoint/2010/main" val="85309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365125"/>
            <a:ext cx="10515600" cy="1325563"/>
          </a:xfrm>
        </p:spPr>
        <p:txBody>
          <a:bodyPr/>
          <a:lstStyle/>
          <a:p>
            <a:r>
              <a:rPr lang="en-PH" b="1" dirty="0">
                <a:latin typeface="+mn-lt"/>
              </a:rPr>
              <a:t>z scores are useful because</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6" name="Content Placeholder 5">
            <a:extLst>
              <a:ext uri="{FF2B5EF4-FFF2-40B4-BE49-F238E27FC236}">
                <a16:creationId xmlns:a16="http://schemas.microsoft.com/office/drawing/2014/main" id="{A92BD6CE-6765-4269-945E-DF8467F6C081}"/>
              </a:ext>
            </a:extLst>
          </p:cNvPr>
          <p:cNvSpPr>
            <a:spLocks noGrp="1"/>
          </p:cNvSpPr>
          <p:nvPr>
            <p:ph idx="1"/>
          </p:nvPr>
        </p:nvSpPr>
        <p:spPr>
          <a:xfrm>
            <a:off x="838200" y="1690688"/>
            <a:ext cx="10515600" cy="4351338"/>
          </a:xfrm>
        </p:spPr>
        <p:txBody>
          <a:bodyPr>
            <a:normAutofit/>
          </a:bodyPr>
          <a:lstStyle/>
          <a:p>
            <a:r>
              <a:rPr lang="en-US" sz="2400" dirty="0"/>
              <a:t>z scores give us a sense of </a:t>
            </a:r>
            <a:r>
              <a:rPr lang="en-US" sz="2400" b="1" dirty="0"/>
              <a:t>where a score falls in relation to the mean of its population </a:t>
            </a:r>
            <a:r>
              <a:rPr lang="en-US" sz="2400" dirty="0"/>
              <a:t>(in terms of the standard deviation of its population).</a:t>
            </a:r>
          </a:p>
          <a:p>
            <a:r>
              <a:rPr lang="en-US" sz="2400" dirty="0"/>
              <a:t>z scores </a:t>
            </a:r>
            <a:r>
              <a:rPr lang="en-US" sz="2400" b="1" dirty="0"/>
              <a:t>allow us to compare scores from different distributions</a:t>
            </a:r>
            <a:r>
              <a:rPr lang="en-US" sz="2400" dirty="0"/>
              <a:t>. Yet we can be even more specific about where a score falls. An additional and particularly helpful use of z scores is that they also have this property.</a:t>
            </a:r>
          </a:p>
          <a:p>
            <a:r>
              <a:rPr lang="en-US" sz="2400" dirty="0"/>
              <a:t>z scores </a:t>
            </a:r>
            <a:r>
              <a:rPr lang="en-US" sz="2400" b="1" dirty="0"/>
              <a:t>can be transformed into percentiles</a:t>
            </a:r>
            <a:r>
              <a:rPr lang="en-US" sz="2400" dirty="0"/>
              <a:t>.</a:t>
            </a:r>
            <a:endParaRPr lang="en-PH" sz="2400" dirty="0"/>
          </a:p>
        </p:txBody>
      </p:sp>
    </p:spTree>
    <p:extLst>
      <p:ext uri="{BB962C8B-B14F-4D97-AF65-F5344CB8AC3E}">
        <p14:creationId xmlns:p14="http://schemas.microsoft.com/office/powerpoint/2010/main" val="1778823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z table</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6" name="Content Placeholder 5">
            <a:extLst>
              <a:ext uri="{FF2B5EF4-FFF2-40B4-BE49-F238E27FC236}">
                <a16:creationId xmlns:a16="http://schemas.microsoft.com/office/drawing/2014/main" id="{A92BD6CE-6765-4269-945E-DF8467F6C081}"/>
              </a:ext>
            </a:extLst>
          </p:cNvPr>
          <p:cNvSpPr>
            <a:spLocks noGrp="1"/>
          </p:cNvSpPr>
          <p:nvPr>
            <p:ph idx="1"/>
          </p:nvPr>
        </p:nvSpPr>
        <p:spPr>
          <a:xfrm>
            <a:off x="838200" y="1690688"/>
            <a:ext cx="10515600" cy="4351338"/>
          </a:xfrm>
        </p:spPr>
        <p:txBody>
          <a:bodyPr>
            <a:normAutofit/>
          </a:bodyPr>
          <a:lstStyle/>
          <a:p>
            <a:pPr marL="0" indent="0">
              <a:buNone/>
            </a:pPr>
            <a:r>
              <a:rPr lang="en-US" sz="2400" dirty="0"/>
              <a:t>A z-table, also called the </a:t>
            </a:r>
            <a:r>
              <a:rPr lang="en-US" sz="2400" b="1" dirty="0"/>
              <a:t>standard normal table</a:t>
            </a:r>
            <a:r>
              <a:rPr lang="en-US" sz="2400" dirty="0"/>
              <a:t>, is a mathematical table that allows us to know the </a:t>
            </a:r>
            <a:r>
              <a:rPr lang="en-US" sz="2400" b="1" dirty="0"/>
              <a:t>percentage of values </a:t>
            </a:r>
            <a:r>
              <a:rPr lang="en-US" sz="2400" dirty="0"/>
              <a:t>below (to the left) a z-score in a standard normal distribution.</a:t>
            </a:r>
          </a:p>
          <a:p>
            <a:pPr marL="0" indent="0">
              <a:buNone/>
            </a:pPr>
            <a:endParaRPr lang="en-US" sz="2400" dirty="0"/>
          </a:p>
        </p:txBody>
      </p:sp>
    </p:spTree>
    <p:extLst>
      <p:ext uri="{BB962C8B-B14F-4D97-AF65-F5344CB8AC3E}">
        <p14:creationId xmlns:p14="http://schemas.microsoft.com/office/powerpoint/2010/main" val="4053054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Transforming z scores to percentiles</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6" name="Content Placeholder 5">
            <a:extLst>
              <a:ext uri="{FF2B5EF4-FFF2-40B4-BE49-F238E27FC236}">
                <a16:creationId xmlns:a16="http://schemas.microsoft.com/office/drawing/2014/main" id="{A92BD6CE-6765-4269-945E-DF8467F6C081}"/>
              </a:ext>
            </a:extLst>
          </p:cNvPr>
          <p:cNvSpPr>
            <a:spLocks noGrp="1"/>
          </p:cNvSpPr>
          <p:nvPr>
            <p:ph idx="1"/>
          </p:nvPr>
        </p:nvSpPr>
        <p:spPr>
          <a:xfrm>
            <a:off x="838200" y="1719238"/>
            <a:ext cx="10515600" cy="4457725"/>
          </a:xfrm>
        </p:spPr>
        <p:txBody>
          <a:bodyPr>
            <a:normAutofit/>
          </a:bodyPr>
          <a:lstStyle/>
          <a:p>
            <a:pPr marL="514350" indent="-514350">
              <a:buFont typeface="+mj-lt"/>
              <a:buAutoNum type="arabicPeriod"/>
            </a:pPr>
            <a:r>
              <a:rPr lang="en-PH" sz="2400" dirty="0"/>
              <a:t>Get the z score of a measurement</a:t>
            </a:r>
          </a:p>
          <a:p>
            <a:pPr marL="514350" indent="-514350">
              <a:buFont typeface="+mj-lt"/>
              <a:buAutoNum type="arabicPeriod"/>
            </a:pPr>
            <a:r>
              <a:rPr lang="en-US" sz="2400" dirty="0"/>
              <a:t>Find the area corresponding to the z-score using a z table</a:t>
            </a:r>
          </a:p>
          <a:p>
            <a:pPr marL="514350" indent="-514350">
              <a:buFont typeface="+mj-lt"/>
              <a:buAutoNum type="arabicPeriod"/>
            </a:pPr>
            <a:r>
              <a:rPr lang="en-PH" sz="2400" dirty="0"/>
              <a:t>Draw a valid conclusion</a:t>
            </a:r>
          </a:p>
        </p:txBody>
      </p:sp>
    </p:spTree>
    <p:extLst>
      <p:ext uri="{BB962C8B-B14F-4D97-AF65-F5344CB8AC3E}">
        <p14:creationId xmlns:p14="http://schemas.microsoft.com/office/powerpoint/2010/main" val="3893263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21246"/>
            <a:ext cx="10515600" cy="1325563"/>
          </a:xfrm>
        </p:spPr>
        <p:txBody>
          <a:bodyPr/>
          <a:lstStyle/>
          <a:p>
            <a:r>
              <a:rPr lang="en-PH" b="1" dirty="0">
                <a:latin typeface="+mn-lt"/>
              </a:rPr>
              <a:t>Example #1</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A92BD6CE-6765-4269-945E-DF8467F6C081}"/>
                  </a:ext>
                </a:extLst>
              </p:cNvPr>
              <p:cNvSpPr>
                <a:spLocks noGrp="1"/>
              </p:cNvSpPr>
              <p:nvPr>
                <p:ph idx="1"/>
              </p:nvPr>
            </p:nvSpPr>
            <p:spPr>
              <a:xfrm>
                <a:off x="838200" y="1238251"/>
                <a:ext cx="10515600" cy="4662488"/>
              </a:xfrm>
            </p:spPr>
            <p:txBody>
              <a:bodyPr>
                <a:normAutofit/>
              </a:bodyPr>
              <a:lstStyle/>
              <a:p>
                <a:pPr marL="0" indent="0" algn="just">
                  <a:buNone/>
                </a:pPr>
                <a:r>
                  <a:rPr lang="en-US" sz="2400" dirty="0"/>
                  <a:t>50 randomly selected volunteers took an IQ test. Helen, one of the volunteers, scored 74 (</a:t>
                </a:r>
                <a14:m>
                  <m:oMath xmlns:m="http://schemas.openxmlformats.org/officeDocument/2006/math">
                    <m:r>
                      <a:rPr lang="en-US" sz="2400" i="1" dirty="0" smtClean="0">
                        <a:latin typeface="Cambria Math" panose="02040503050406030204" pitchFamily="18" charset="0"/>
                      </a:rPr>
                      <m:t>𝑥</m:t>
                    </m:r>
                  </m:oMath>
                </a14:m>
                <a:r>
                  <a:rPr lang="en-US" sz="2400" dirty="0"/>
                  <a:t>) from maximum possible 120 points. The average score was 62 (</a:t>
                </a:r>
                <a14:m>
                  <m:oMath xmlns:m="http://schemas.openxmlformats.org/officeDocument/2006/math">
                    <m:r>
                      <a:rPr lang="en-US" sz="2400" i="1" dirty="0" smtClean="0">
                        <a:latin typeface="Cambria Math" panose="02040503050406030204" pitchFamily="18" charset="0"/>
                      </a:rPr>
                      <m:t>µ</m:t>
                    </m:r>
                  </m:oMath>
                </a14:m>
                <a:r>
                  <a:rPr lang="en-US" sz="2400" dirty="0"/>
                  <a:t>) and the standard deviation was 11 (</a:t>
                </a:r>
                <a14:m>
                  <m:oMath xmlns:m="http://schemas.openxmlformats.org/officeDocument/2006/math">
                    <m:r>
                      <a:rPr lang="en-US" sz="2400" i="1" dirty="0" smtClean="0">
                        <a:latin typeface="Cambria Math" panose="02040503050406030204" pitchFamily="18" charset="0"/>
                      </a:rPr>
                      <m:t>𝜎</m:t>
                    </m:r>
                  </m:oMath>
                </a14:m>
                <a:r>
                  <a:rPr lang="en-US" sz="2400" dirty="0"/>
                  <a:t>). How well did she do on the test compared to other volunteers?</a:t>
                </a:r>
              </a:p>
              <a:p>
                <a:pPr marL="457200" indent="-457200" algn="just">
                  <a:buAutoNum type="arabicPeriod"/>
                </a:pPr>
                <a:r>
                  <a:rPr lang="en-US" sz="2400" b="1" dirty="0"/>
                  <a:t>Get the z score</a:t>
                </a:r>
              </a:p>
              <a:p>
                <a:pPr marL="457200" indent="-457200" algn="just">
                  <a:buAutoNum type="arabicPeriod"/>
                </a:pPr>
                <a:r>
                  <a:rPr lang="en-US" sz="2400" b="1" dirty="0"/>
                  <a:t>Find the area corresponding to the z-score using a z table</a:t>
                </a:r>
                <a:r>
                  <a:rPr lang="en-US" sz="2400" dirty="0"/>
                  <a:t>. </a:t>
                </a:r>
              </a:p>
              <a:p>
                <a:pPr marL="457200" indent="-457200" algn="just">
                  <a:buAutoNum type="arabicPeriod"/>
                </a:pPr>
                <a:r>
                  <a:rPr lang="en-US" sz="2400" b="1" dirty="0"/>
                  <a:t>Draw a valid conclusion</a:t>
                </a:r>
                <a:r>
                  <a:rPr lang="en-US" sz="2400" dirty="0"/>
                  <a:t>.</a:t>
                </a:r>
              </a:p>
            </p:txBody>
          </p:sp>
        </mc:Choice>
        <mc:Fallback xmlns="">
          <p:sp>
            <p:nvSpPr>
              <p:cNvPr id="6" name="Content Placeholder 5">
                <a:extLst>
                  <a:ext uri="{FF2B5EF4-FFF2-40B4-BE49-F238E27FC236}">
                    <a16:creationId xmlns:a16="http://schemas.microsoft.com/office/drawing/2014/main" id="{A92BD6CE-6765-4269-945E-DF8467F6C081}"/>
                  </a:ext>
                </a:extLst>
              </p:cNvPr>
              <p:cNvSpPr>
                <a:spLocks noGrp="1" noRot="1" noChangeAspect="1" noMove="1" noResize="1" noEditPoints="1" noAdjustHandles="1" noChangeArrowheads="1" noChangeShapeType="1" noTextEdit="1"/>
              </p:cNvSpPr>
              <p:nvPr>
                <p:ph idx="1"/>
              </p:nvPr>
            </p:nvSpPr>
            <p:spPr>
              <a:xfrm>
                <a:off x="838200" y="1238251"/>
                <a:ext cx="10515600" cy="4662488"/>
              </a:xfrm>
              <a:blipFill>
                <a:blip r:embed="rId2"/>
                <a:stretch>
                  <a:fillRect l="-928" t="-1830" r="-870"/>
                </a:stretch>
              </a:blipFill>
            </p:spPr>
            <p:txBody>
              <a:bodyPr/>
              <a:lstStyle/>
              <a:p>
                <a:r>
                  <a:rPr lang="en-PH">
                    <a:noFill/>
                  </a:rPr>
                  <a:t> </a:t>
                </a:r>
              </a:p>
            </p:txBody>
          </p:sp>
        </mc:Fallback>
      </mc:AlternateContent>
    </p:spTree>
    <p:extLst>
      <p:ext uri="{BB962C8B-B14F-4D97-AF65-F5344CB8AC3E}">
        <p14:creationId xmlns:p14="http://schemas.microsoft.com/office/powerpoint/2010/main" val="768582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21246"/>
            <a:ext cx="10515600" cy="1325563"/>
          </a:xfrm>
        </p:spPr>
        <p:txBody>
          <a:bodyPr/>
          <a:lstStyle/>
          <a:p>
            <a:r>
              <a:rPr lang="en-PH" b="1" dirty="0">
                <a:latin typeface="+mn-lt"/>
              </a:rPr>
              <a:t>Example #1</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A92BD6CE-6765-4269-945E-DF8467F6C081}"/>
                  </a:ext>
                </a:extLst>
              </p:cNvPr>
              <p:cNvSpPr>
                <a:spLocks noGrp="1"/>
              </p:cNvSpPr>
              <p:nvPr>
                <p:ph idx="1"/>
              </p:nvPr>
            </p:nvSpPr>
            <p:spPr>
              <a:xfrm>
                <a:off x="838200" y="1238251"/>
                <a:ext cx="10515600" cy="4662488"/>
              </a:xfrm>
            </p:spPr>
            <p:txBody>
              <a:bodyPr>
                <a:normAutofit/>
              </a:bodyPr>
              <a:lstStyle/>
              <a:p>
                <a:pPr marL="0" indent="0" algn="just">
                  <a:buNone/>
                </a:pPr>
                <a:r>
                  <a:rPr lang="en-US" sz="2400" dirty="0"/>
                  <a:t>50 randomly selected volunteers took an IQ test. Helen, one of the volunteers, scored 74 (</a:t>
                </a:r>
                <a14:m>
                  <m:oMath xmlns:m="http://schemas.openxmlformats.org/officeDocument/2006/math">
                    <m:r>
                      <a:rPr lang="en-US" sz="2400" i="1" dirty="0" smtClean="0">
                        <a:latin typeface="Cambria Math" panose="02040503050406030204" pitchFamily="18" charset="0"/>
                      </a:rPr>
                      <m:t>𝑥</m:t>
                    </m:r>
                  </m:oMath>
                </a14:m>
                <a:r>
                  <a:rPr lang="en-US" sz="2400" dirty="0"/>
                  <a:t>) from maximum possible 120 points. The average score was 62 (</a:t>
                </a:r>
                <a14:m>
                  <m:oMath xmlns:m="http://schemas.openxmlformats.org/officeDocument/2006/math">
                    <m:r>
                      <a:rPr lang="en-US" sz="2400" i="1" dirty="0" smtClean="0">
                        <a:latin typeface="Cambria Math" panose="02040503050406030204" pitchFamily="18" charset="0"/>
                      </a:rPr>
                      <m:t>µ</m:t>
                    </m:r>
                  </m:oMath>
                </a14:m>
                <a:r>
                  <a:rPr lang="en-US" sz="2400" dirty="0"/>
                  <a:t>) and the standard deviation was 11 (</a:t>
                </a:r>
                <a14:m>
                  <m:oMath xmlns:m="http://schemas.openxmlformats.org/officeDocument/2006/math">
                    <m:r>
                      <a:rPr lang="en-US" sz="2400" i="1" dirty="0" smtClean="0">
                        <a:latin typeface="Cambria Math" panose="02040503050406030204" pitchFamily="18" charset="0"/>
                      </a:rPr>
                      <m:t>𝜎</m:t>
                    </m:r>
                  </m:oMath>
                </a14:m>
                <a:r>
                  <a:rPr lang="en-US" sz="2400" dirty="0"/>
                  <a:t>). How well did she do on the test compared to other volunteers?</a:t>
                </a:r>
              </a:p>
              <a:p>
                <a:pPr marL="457200" indent="-457200" algn="just">
                  <a:buAutoNum type="arabicPeriod"/>
                </a:pPr>
                <a:r>
                  <a:rPr lang="en-US" sz="2400" b="1" dirty="0"/>
                  <a:t>Get the z score</a:t>
                </a:r>
                <a:r>
                  <a:rPr lang="en-US" sz="2400" dirty="0"/>
                  <a:t>. (74 – 62) / 11 = 1.09090909. We can round this number to </a:t>
                </a:r>
                <a:r>
                  <a:rPr lang="en-US" sz="2400" b="1" dirty="0"/>
                  <a:t>1.09</a:t>
                </a:r>
                <a:r>
                  <a:rPr lang="en-US" sz="2400" dirty="0"/>
                  <a:t> which is the standardized score (same as z-score) that we are going to use.</a:t>
                </a:r>
              </a:p>
              <a:p>
                <a:pPr marL="514350" indent="-514350">
                  <a:buFont typeface="+mj-lt"/>
                  <a:buAutoNum type="arabicPeriod"/>
                </a:pPr>
                <a:r>
                  <a:rPr lang="en-US" sz="2400" b="1" dirty="0"/>
                  <a:t>Find the area corresponding to the z-score using a z table</a:t>
                </a:r>
                <a:r>
                  <a:rPr lang="en-US" sz="2400" dirty="0"/>
                  <a:t>. </a:t>
                </a:r>
              </a:p>
            </p:txBody>
          </p:sp>
        </mc:Choice>
        <mc:Fallback xmlns="">
          <p:sp>
            <p:nvSpPr>
              <p:cNvPr id="6" name="Content Placeholder 5">
                <a:extLst>
                  <a:ext uri="{FF2B5EF4-FFF2-40B4-BE49-F238E27FC236}">
                    <a16:creationId xmlns:a16="http://schemas.microsoft.com/office/drawing/2014/main" id="{A92BD6CE-6765-4269-945E-DF8467F6C081}"/>
                  </a:ext>
                </a:extLst>
              </p:cNvPr>
              <p:cNvSpPr>
                <a:spLocks noGrp="1" noRot="1" noChangeAspect="1" noMove="1" noResize="1" noEditPoints="1" noAdjustHandles="1" noChangeArrowheads="1" noChangeShapeType="1" noTextEdit="1"/>
              </p:cNvSpPr>
              <p:nvPr>
                <p:ph idx="1"/>
              </p:nvPr>
            </p:nvSpPr>
            <p:spPr>
              <a:xfrm>
                <a:off x="838200" y="1238251"/>
                <a:ext cx="10515600" cy="4662488"/>
              </a:xfrm>
              <a:blipFill>
                <a:blip r:embed="rId2"/>
                <a:stretch>
                  <a:fillRect l="-928" t="-1830" r="-870"/>
                </a:stretch>
              </a:blipFill>
            </p:spPr>
            <p:txBody>
              <a:bodyPr/>
              <a:lstStyle/>
              <a:p>
                <a:r>
                  <a:rPr lang="en-PH">
                    <a:noFill/>
                  </a:rPr>
                  <a:t> </a:t>
                </a:r>
              </a:p>
            </p:txBody>
          </p:sp>
        </mc:Fallback>
      </mc:AlternateContent>
      <p:pic>
        <p:nvPicPr>
          <p:cNvPr id="4" name="Picture 3">
            <a:extLst>
              <a:ext uri="{FF2B5EF4-FFF2-40B4-BE49-F238E27FC236}">
                <a16:creationId xmlns:a16="http://schemas.microsoft.com/office/drawing/2014/main" id="{8093EE54-4C09-41EA-885A-921855C2C8A1}"/>
              </a:ext>
            </a:extLst>
          </p:cNvPr>
          <p:cNvPicPr>
            <a:picLocks noChangeAspect="1"/>
          </p:cNvPicPr>
          <p:nvPr/>
        </p:nvPicPr>
        <p:blipFill>
          <a:blip r:embed="rId3"/>
          <a:stretch>
            <a:fillRect/>
          </a:stretch>
        </p:blipFill>
        <p:spPr>
          <a:xfrm>
            <a:off x="3166696" y="3924017"/>
            <a:ext cx="6076950" cy="2369453"/>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27DF9758-141E-4274-B94E-6B8F21F4B78B}"/>
                  </a:ext>
                </a:extLst>
              </p14:cNvPr>
              <p14:cNvContentPartPr/>
              <p14:nvPr/>
            </p14:nvContentPartPr>
            <p14:xfrm>
              <a:off x="9480600" y="5442120"/>
              <a:ext cx="152640" cy="25560"/>
            </p14:xfrm>
          </p:contentPart>
        </mc:Choice>
        <mc:Fallback xmlns="">
          <p:pic>
            <p:nvPicPr>
              <p:cNvPr id="5" name="Ink 4">
                <a:extLst>
                  <a:ext uri="{FF2B5EF4-FFF2-40B4-BE49-F238E27FC236}">
                    <a16:creationId xmlns:a16="http://schemas.microsoft.com/office/drawing/2014/main" id="{27DF9758-141E-4274-B94E-6B8F21F4B78B}"/>
                  </a:ext>
                </a:extLst>
              </p:cNvPr>
              <p:cNvPicPr/>
              <p:nvPr/>
            </p:nvPicPr>
            <p:blipFill>
              <a:blip r:embed="rId7"/>
              <a:stretch>
                <a:fillRect/>
              </a:stretch>
            </p:blipFill>
            <p:spPr>
              <a:xfrm>
                <a:off x="9471240" y="5432760"/>
                <a:ext cx="171360" cy="44280"/>
              </a:xfrm>
              <a:prstGeom prst="rect">
                <a:avLst/>
              </a:prstGeom>
            </p:spPr>
          </p:pic>
        </mc:Fallback>
      </mc:AlternateContent>
    </p:spTree>
    <p:extLst>
      <p:ext uri="{BB962C8B-B14F-4D97-AF65-F5344CB8AC3E}">
        <p14:creationId xmlns:p14="http://schemas.microsoft.com/office/powerpoint/2010/main" val="35813795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21246"/>
            <a:ext cx="10515600" cy="1325563"/>
          </a:xfrm>
        </p:spPr>
        <p:txBody>
          <a:bodyPr/>
          <a:lstStyle/>
          <a:p>
            <a:r>
              <a:rPr lang="en-PH" b="1" dirty="0">
                <a:latin typeface="+mn-lt"/>
              </a:rPr>
              <a:t>Example #1</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6" name="Content Placeholder 5">
            <a:extLst>
              <a:ext uri="{FF2B5EF4-FFF2-40B4-BE49-F238E27FC236}">
                <a16:creationId xmlns:a16="http://schemas.microsoft.com/office/drawing/2014/main" id="{A92BD6CE-6765-4269-945E-DF8467F6C081}"/>
              </a:ext>
            </a:extLst>
          </p:cNvPr>
          <p:cNvSpPr>
            <a:spLocks noGrp="1"/>
          </p:cNvSpPr>
          <p:nvPr>
            <p:ph idx="1"/>
          </p:nvPr>
        </p:nvSpPr>
        <p:spPr>
          <a:xfrm>
            <a:off x="838200" y="1238251"/>
            <a:ext cx="10515600" cy="4662488"/>
          </a:xfrm>
        </p:spPr>
        <p:txBody>
          <a:bodyPr>
            <a:normAutofit/>
          </a:bodyPr>
          <a:lstStyle/>
          <a:p>
            <a:pPr marL="0" indent="0">
              <a:buNone/>
            </a:pPr>
            <a:r>
              <a:rPr lang="en-US" sz="2400" b="1" dirty="0"/>
              <a:t>3. Draw a valid conclusion</a:t>
            </a:r>
            <a:r>
              <a:rPr lang="en-US" sz="2400" dirty="0"/>
              <a:t>. The area that we looked up in the z-table suggests that </a:t>
            </a:r>
            <a:r>
              <a:rPr lang="en-US" sz="2400" b="1" dirty="0"/>
              <a:t>Helen received a better score than 86% </a:t>
            </a:r>
            <a:r>
              <a:rPr lang="en-US" sz="2400" dirty="0"/>
              <a:t>of the volunteers who took the IQ test. If you would like to know an exact number of people who Helen outperformed at the test, then just multiply 50 (remember that’s how many people took the test) by 0.8621 which is 43.1. As there are no partial human beings, we just round the number to 43. Helen did better than other 43 test takers.</a:t>
            </a:r>
          </a:p>
          <a:p>
            <a:pPr marL="0" indent="0">
              <a:buNone/>
            </a:pPr>
            <a:endParaRPr lang="en-US" sz="2400" dirty="0"/>
          </a:p>
          <a:p>
            <a:pPr marL="0" indent="0">
              <a:buNone/>
            </a:pPr>
            <a:endParaRPr lang="en-US" sz="2400" dirty="0"/>
          </a:p>
          <a:p>
            <a:pPr marL="0" indent="0">
              <a:buNone/>
            </a:pPr>
            <a:endParaRPr lang="en-US" sz="2400" dirty="0"/>
          </a:p>
          <a:p>
            <a:pPr marL="0" indent="0">
              <a:buNone/>
            </a:pPr>
            <a:r>
              <a:rPr lang="en-US" sz="2000" dirty="0"/>
              <a:t>Bonus question: what percentage of</a:t>
            </a:r>
            <a:br>
              <a:rPr lang="en-US" sz="2000" dirty="0"/>
            </a:br>
            <a:r>
              <a:rPr lang="en-US" sz="2000" dirty="0"/>
              <a:t>text takers outperformed Helen? </a:t>
            </a:r>
          </a:p>
        </p:txBody>
      </p:sp>
      <p:pic>
        <p:nvPicPr>
          <p:cNvPr id="1026" name="Picture 2" descr="z score calculation">
            <a:extLst>
              <a:ext uri="{FF2B5EF4-FFF2-40B4-BE49-F238E27FC236}">
                <a16:creationId xmlns:a16="http://schemas.microsoft.com/office/drawing/2014/main" id="{840D52CB-F353-48B6-8552-5C30F2C0BE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5651" y="3429000"/>
            <a:ext cx="4448175" cy="2832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2892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0"/>
            <a:ext cx="10515600" cy="1325563"/>
          </a:xfrm>
        </p:spPr>
        <p:txBody>
          <a:bodyPr/>
          <a:lstStyle/>
          <a:p>
            <a:r>
              <a:rPr lang="en-PH" b="1" dirty="0">
                <a:latin typeface="+mn-lt"/>
              </a:rPr>
              <a:t>Example # 2</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6" name="Content Placeholder 5">
            <a:extLst>
              <a:ext uri="{FF2B5EF4-FFF2-40B4-BE49-F238E27FC236}">
                <a16:creationId xmlns:a16="http://schemas.microsoft.com/office/drawing/2014/main" id="{A92BD6CE-6765-4269-945E-DF8467F6C081}"/>
              </a:ext>
            </a:extLst>
          </p:cNvPr>
          <p:cNvSpPr>
            <a:spLocks noGrp="1"/>
          </p:cNvSpPr>
          <p:nvPr>
            <p:ph idx="1"/>
          </p:nvPr>
        </p:nvSpPr>
        <p:spPr>
          <a:xfrm>
            <a:off x="838200" y="1028701"/>
            <a:ext cx="10515600" cy="5133974"/>
          </a:xfrm>
        </p:spPr>
        <p:txBody>
          <a:bodyPr>
            <a:normAutofit/>
          </a:bodyPr>
          <a:lstStyle/>
          <a:p>
            <a:pPr marL="0" indent="0" algn="just">
              <a:buNone/>
            </a:pPr>
            <a:r>
              <a:rPr lang="en-US" sz="2400" dirty="0"/>
              <a:t>Most graduate schools of business require applicants for admission to take the Graduate Management Admission Council’s GMAT examination. Scores on the GMAT are roughly normally distributed with a </a:t>
            </a:r>
            <a:r>
              <a:rPr lang="en-US" sz="2400" b="1" dirty="0"/>
              <a:t>mean of 527 </a:t>
            </a:r>
            <a:r>
              <a:rPr lang="en-US" sz="2400" dirty="0"/>
              <a:t>and a </a:t>
            </a:r>
            <a:r>
              <a:rPr lang="en-US" sz="2400" b="1" dirty="0"/>
              <a:t>standard deviation of 112</a:t>
            </a:r>
            <a:r>
              <a:rPr lang="en-US" sz="2400" dirty="0"/>
              <a:t>. What is the probability of an individual scoring above 500 on the GMAT?</a:t>
            </a:r>
          </a:p>
        </p:txBody>
      </p:sp>
      <p:pic>
        <p:nvPicPr>
          <p:cNvPr id="12" name="Picture 11">
            <a:extLst>
              <a:ext uri="{FF2B5EF4-FFF2-40B4-BE49-F238E27FC236}">
                <a16:creationId xmlns:a16="http://schemas.microsoft.com/office/drawing/2014/main" id="{07A336B4-CDDB-4A40-8860-FBB0C737A8B3}"/>
              </a:ext>
            </a:extLst>
          </p:cNvPr>
          <p:cNvPicPr>
            <a:picLocks noChangeAspect="1"/>
          </p:cNvPicPr>
          <p:nvPr/>
        </p:nvPicPr>
        <p:blipFill>
          <a:blip r:embed="rId2"/>
          <a:stretch>
            <a:fillRect/>
          </a:stretch>
        </p:blipFill>
        <p:spPr>
          <a:xfrm>
            <a:off x="9363075" y="2692280"/>
            <a:ext cx="2286000" cy="990600"/>
          </a:xfrm>
          <a:prstGeom prst="rect">
            <a:avLst/>
          </a:prstGeom>
        </p:spPr>
      </p:pic>
    </p:spTree>
    <p:extLst>
      <p:ext uri="{BB962C8B-B14F-4D97-AF65-F5344CB8AC3E}">
        <p14:creationId xmlns:p14="http://schemas.microsoft.com/office/powerpoint/2010/main" val="1877770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Population Variance and </a:t>
            </a:r>
            <a:r>
              <a:rPr lang="en-PH" b="1" dirty="0" err="1">
                <a:latin typeface="+mn-lt"/>
              </a:rPr>
              <a:t>STDev</a:t>
            </a:r>
            <a:endParaRPr lang="en-PH" b="1" dirty="0">
              <a:latin typeface="+mn-lt"/>
            </a:endParaRP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838200" y="1619250"/>
            <a:ext cx="10515600" cy="3995737"/>
          </a:xfrm>
        </p:spPr>
        <p:txBody>
          <a:bodyPr>
            <a:normAutofit/>
          </a:bodyPr>
          <a:lstStyle/>
          <a:p>
            <a:pPr marL="0" indent="0">
              <a:buNone/>
            </a:pPr>
            <a:r>
              <a:rPr lang="en-US" sz="2400" dirty="0"/>
              <a:t>The more spread out the population measurements, the larger is the population variance, and the larger is the population standard deviation. And vice versa.</a:t>
            </a:r>
          </a:p>
          <a:p>
            <a:pPr marL="0" indent="0">
              <a:buNone/>
            </a:pPr>
            <a:endParaRPr lang="en-US" sz="2400" dirty="0"/>
          </a:p>
          <a:p>
            <a:pPr marL="0" indent="0">
              <a:buNone/>
            </a:pPr>
            <a:r>
              <a:rPr lang="en-US" sz="2400" dirty="0"/>
              <a:t>When a population is too large to measure all the population units, we estimate the population variance and the population standard deviation by the </a:t>
            </a:r>
            <a:r>
              <a:rPr lang="en-US" sz="2400" b="1" dirty="0"/>
              <a:t>sample variance</a:t>
            </a:r>
            <a:r>
              <a:rPr lang="en-US" sz="2400" dirty="0"/>
              <a:t> and the </a:t>
            </a:r>
            <a:r>
              <a:rPr lang="en-US" sz="2400" b="1" dirty="0"/>
              <a:t>sample standard deviation</a:t>
            </a:r>
            <a:r>
              <a:rPr lang="en-US" sz="2400" dirty="0"/>
              <a:t>.</a:t>
            </a:r>
          </a:p>
        </p:txBody>
      </p:sp>
    </p:spTree>
    <p:extLst>
      <p:ext uri="{BB962C8B-B14F-4D97-AF65-F5344CB8AC3E}">
        <p14:creationId xmlns:p14="http://schemas.microsoft.com/office/powerpoint/2010/main" val="40361772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0"/>
            <a:ext cx="10515600" cy="1325563"/>
          </a:xfrm>
        </p:spPr>
        <p:txBody>
          <a:bodyPr/>
          <a:lstStyle/>
          <a:p>
            <a:r>
              <a:rPr lang="en-PH" b="1" dirty="0">
                <a:latin typeface="+mn-lt"/>
              </a:rPr>
              <a:t>Example # 2</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6" name="Content Placeholder 5">
            <a:extLst>
              <a:ext uri="{FF2B5EF4-FFF2-40B4-BE49-F238E27FC236}">
                <a16:creationId xmlns:a16="http://schemas.microsoft.com/office/drawing/2014/main" id="{A92BD6CE-6765-4269-945E-DF8467F6C081}"/>
              </a:ext>
            </a:extLst>
          </p:cNvPr>
          <p:cNvSpPr>
            <a:spLocks noGrp="1"/>
          </p:cNvSpPr>
          <p:nvPr>
            <p:ph idx="1"/>
          </p:nvPr>
        </p:nvSpPr>
        <p:spPr>
          <a:xfrm>
            <a:off x="838200" y="1028701"/>
            <a:ext cx="10515600" cy="5133974"/>
          </a:xfrm>
        </p:spPr>
        <p:txBody>
          <a:bodyPr>
            <a:normAutofit/>
          </a:bodyPr>
          <a:lstStyle/>
          <a:p>
            <a:pPr marL="0" indent="0" algn="just">
              <a:buNone/>
            </a:pPr>
            <a:r>
              <a:rPr lang="en-US" sz="2400" dirty="0"/>
              <a:t>Most graduate schools of business require applicants for admission to take the Graduate Management Admission Council’s GMAT examination. Scores on the GMAT are roughly normally distributed with a </a:t>
            </a:r>
            <a:r>
              <a:rPr lang="en-US" sz="2400" b="1" dirty="0"/>
              <a:t>mean of 527 </a:t>
            </a:r>
            <a:r>
              <a:rPr lang="en-US" sz="2400" dirty="0"/>
              <a:t>and a </a:t>
            </a:r>
            <a:r>
              <a:rPr lang="en-US" sz="2400" b="1" dirty="0"/>
              <a:t>standard deviation of 112</a:t>
            </a:r>
            <a:r>
              <a:rPr lang="en-US" sz="2400" dirty="0"/>
              <a:t>. What is the probability of an individual scoring above 500 on the GMAT?</a:t>
            </a:r>
          </a:p>
          <a:p>
            <a:pPr marL="457200" indent="-457200" algn="just">
              <a:buAutoNum type="arabicPeriod"/>
            </a:pPr>
            <a:r>
              <a:rPr lang="en-US" sz="2300" b="1" dirty="0"/>
              <a:t>Get the z score</a:t>
            </a:r>
            <a:r>
              <a:rPr lang="en-US" sz="2300" dirty="0"/>
              <a:t>. </a:t>
            </a:r>
          </a:p>
          <a:p>
            <a:pPr marL="457200" indent="-457200" algn="just">
              <a:buAutoNum type="arabicPeriod"/>
            </a:pPr>
            <a:r>
              <a:rPr lang="en-US" sz="2300" b="1" dirty="0"/>
              <a:t>Find the area corresponding to the z-score using a z table</a:t>
            </a:r>
            <a:r>
              <a:rPr lang="en-US" sz="2300" dirty="0"/>
              <a:t>. </a:t>
            </a:r>
            <a:endParaRPr lang="en-PH" sz="2400" b="1" dirty="0"/>
          </a:p>
          <a:p>
            <a:pPr marL="514350" indent="-514350" algn="just">
              <a:buFont typeface="+mj-lt"/>
              <a:buAutoNum type="arabicPeriod"/>
            </a:pPr>
            <a:r>
              <a:rPr lang="en-US" sz="2300" b="1" dirty="0"/>
              <a:t>Draw a valid conclusion. </a:t>
            </a:r>
            <a:endParaRPr lang="en-US" sz="2300" dirty="0"/>
          </a:p>
        </p:txBody>
      </p:sp>
      <p:pic>
        <p:nvPicPr>
          <p:cNvPr id="12" name="Picture 11">
            <a:extLst>
              <a:ext uri="{FF2B5EF4-FFF2-40B4-BE49-F238E27FC236}">
                <a16:creationId xmlns:a16="http://schemas.microsoft.com/office/drawing/2014/main" id="{A0B050C0-CBE5-4613-AD98-64E85CCC578E}"/>
              </a:ext>
            </a:extLst>
          </p:cNvPr>
          <p:cNvPicPr>
            <a:picLocks noChangeAspect="1"/>
          </p:cNvPicPr>
          <p:nvPr/>
        </p:nvPicPr>
        <p:blipFill>
          <a:blip r:embed="rId2"/>
          <a:stretch>
            <a:fillRect/>
          </a:stretch>
        </p:blipFill>
        <p:spPr>
          <a:xfrm>
            <a:off x="9363075" y="2692280"/>
            <a:ext cx="2286000" cy="990600"/>
          </a:xfrm>
          <a:prstGeom prst="rect">
            <a:avLst/>
          </a:prstGeom>
        </p:spPr>
      </p:pic>
    </p:spTree>
    <p:extLst>
      <p:ext uri="{BB962C8B-B14F-4D97-AF65-F5344CB8AC3E}">
        <p14:creationId xmlns:p14="http://schemas.microsoft.com/office/powerpoint/2010/main" val="29527181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0"/>
            <a:ext cx="10515600" cy="1325563"/>
          </a:xfrm>
        </p:spPr>
        <p:txBody>
          <a:bodyPr/>
          <a:lstStyle/>
          <a:p>
            <a:r>
              <a:rPr lang="en-PH" b="1" dirty="0">
                <a:latin typeface="+mn-lt"/>
              </a:rPr>
              <a:t>Example # 2</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6" name="Content Placeholder 5">
            <a:extLst>
              <a:ext uri="{FF2B5EF4-FFF2-40B4-BE49-F238E27FC236}">
                <a16:creationId xmlns:a16="http://schemas.microsoft.com/office/drawing/2014/main" id="{A92BD6CE-6765-4269-945E-DF8467F6C081}"/>
              </a:ext>
            </a:extLst>
          </p:cNvPr>
          <p:cNvSpPr>
            <a:spLocks noGrp="1"/>
          </p:cNvSpPr>
          <p:nvPr>
            <p:ph idx="1"/>
          </p:nvPr>
        </p:nvSpPr>
        <p:spPr>
          <a:xfrm>
            <a:off x="838200" y="1028701"/>
            <a:ext cx="10515600" cy="5133974"/>
          </a:xfrm>
        </p:spPr>
        <p:txBody>
          <a:bodyPr>
            <a:normAutofit/>
          </a:bodyPr>
          <a:lstStyle/>
          <a:p>
            <a:pPr marL="0" indent="0" algn="just">
              <a:buNone/>
            </a:pPr>
            <a:r>
              <a:rPr lang="en-US" sz="2400" dirty="0"/>
              <a:t>Most graduate schools of business require applicants for admission to take the Graduate Management Admission Council’s GMAT examination. Scores on the GMAT are roughly normally distributed with a </a:t>
            </a:r>
            <a:r>
              <a:rPr lang="en-US" sz="2400" b="1" dirty="0"/>
              <a:t>mean of 527 </a:t>
            </a:r>
            <a:r>
              <a:rPr lang="en-US" sz="2400" dirty="0"/>
              <a:t>and a </a:t>
            </a:r>
            <a:r>
              <a:rPr lang="en-US" sz="2400" b="1" dirty="0"/>
              <a:t>standard deviation of 112</a:t>
            </a:r>
            <a:r>
              <a:rPr lang="en-US" sz="2400" dirty="0"/>
              <a:t>. What is the probability of an individual scoring above 500 on the GMAT?</a:t>
            </a:r>
          </a:p>
          <a:p>
            <a:pPr marL="457200" indent="-457200" algn="just">
              <a:buAutoNum type="arabicPeriod"/>
            </a:pPr>
            <a:r>
              <a:rPr lang="en-US" sz="2300" b="1" dirty="0"/>
              <a:t>Get the z score</a:t>
            </a:r>
            <a:r>
              <a:rPr lang="en-US" sz="2300" dirty="0"/>
              <a:t>. (500 – 527) / 112 = -0.24197. We can round this number to </a:t>
            </a:r>
            <a:r>
              <a:rPr lang="en-US" sz="2300" b="1" dirty="0"/>
              <a:t>-0.24</a:t>
            </a:r>
            <a:r>
              <a:rPr lang="en-US" sz="2300" dirty="0"/>
              <a:t> which is the standardized score (same as z-score) that we are going to use.</a:t>
            </a:r>
          </a:p>
        </p:txBody>
      </p:sp>
    </p:spTree>
    <p:extLst>
      <p:ext uri="{BB962C8B-B14F-4D97-AF65-F5344CB8AC3E}">
        <p14:creationId xmlns:p14="http://schemas.microsoft.com/office/powerpoint/2010/main" val="4282334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0"/>
            <a:ext cx="10515600" cy="1325563"/>
          </a:xfrm>
        </p:spPr>
        <p:txBody>
          <a:bodyPr/>
          <a:lstStyle/>
          <a:p>
            <a:r>
              <a:rPr lang="en-PH" b="1" dirty="0">
                <a:latin typeface="+mn-lt"/>
              </a:rPr>
              <a:t>Example # 2</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6" name="Content Placeholder 5">
            <a:extLst>
              <a:ext uri="{FF2B5EF4-FFF2-40B4-BE49-F238E27FC236}">
                <a16:creationId xmlns:a16="http://schemas.microsoft.com/office/drawing/2014/main" id="{A92BD6CE-6765-4269-945E-DF8467F6C081}"/>
              </a:ext>
            </a:extLst>
          </p:cNvPr>
          <p:cNvSpPr>
            <a:spLocks noGrp="1"/>
          </p:cNvSpPr>
          <p:nvPr>
            <p:ph idx="1"/>
          </p:nvPr>
        </p:nvSpPr>
        <p:spPr>
          <a:xfrm>
            <a:off x="838200" y="1028701"/>
            <a:ext cx="10515600" cy="5133974"/>
          </a:xfrm>
        </p:spPr>
        <p:txBody>
          <a:bodyPr>
            <a:normAutofit/>
          </a:bodyPr>
          <a:lstStyle/>
          <a:p>
            <a:pPr marL="0" indent="0" algn="just">
              <a:buNone/>
            </a:pPr>
            <a:r>
              <a:rPr lang="en-US" sz="2400" dirty="0"/>
              <a:t>Most graduate schools of business require applicants for admission to take the Graduate Management Admission Council’s GMAT examination. Scores on the GMAT are roughly normally distributed with a </a:t>
            </a:r>
            <a:r>
              <a:rPr lang="en-US" sz="2400" b="1" dirty="0"/>
              <a:t>mean of 527 </a:t>
            </a:r>
            <a:r>
              <a:rPr lang="en-US" sz="2400" dirty="0"/>
              <a:t>and a </a:t>
            </a:r>
            <a:r>
              <a:rPr lang="en-US" sz="2400" b="1" dirty="0"/>
              <a:t>standard deviation of 112</a:t>
            </a:r>
            <a:r>
              <a:rPr lang="en-US" sz="2400" dirty="0"/>
              <a:t>. What is the probability of an individual scoring above 500 on the GMAT?</a:t>
            </a:r>
          </a:p>
          <a:p>
            <a:pPr marL="457200" indent="-457200" algn="just">
              <a:buAutoNum type="arabicPeriod"/>
            </a:pPr>
            <a:r>
              <a:rPr lang="en-US" sz="2300" b="1" dirty="0"/>
              <a:t>Get the z score</a:t>
            </a:r>
            <a:r>
              <a:rPr lang="en-US" sz="2300" dirty="0"/>
              <a:t>. (500 – 527) / 112 = -0.24197. We can round this number to </a:t>
            </a:r>
            <a:r>
              <a:rPr lang="en-US" sz="2300" b="1" dirty="0"/>
              <a:t>-0.24</a:t>
            </a:r>
            <a:r>
              <a:rPr lang="en-US" sz="2300" dirty="0"/>
              <a:t> which is the standardized score (same as z-score) that we are going to use.</a:t>
            </a:r>
          </a:p>
          <a:p>
            <a:pPr marL="514350" indent="-514350" algn="just">
              <a:buFont typeface="+mj-lt"/>
              <a:buAutoNum type="arabicPeriod"/>
            </a:pPr>
            <a:r>
              <a:rPr lang="en-US" sz="2300" b="1" dirty="0"/>
              <a:t>Find the area corresponding to the z-score using a z table</a:t>
            </a:r>
            <a:r>
              <a:rPr lang="en-US" sz="2300" dirty="0"/>
              <a:t>. A z score of -0.24 is equivalent to </a:t>
            </a:r>
            <a:r>
              <a:rPr lang="en-US" sz="2300" b="1" dirty="0"/>
              <a:t>0.</a:t>
            </a:r>
            <a:r>
              <a:rPr lang="en-PH" sz="2400" b="1" dirty="0"/>
              <a:t>40517 </a:t>
            </a:r>
            <a:r>
              <a:rPr lang="en-PH" sz="2400" dirty="0"/>
              <a:t>or </a:t>
            </a:r>
            <a:r>
              <a:rPr lang="en-PH" sz="2400" b="1" dirty="0"/>
              <a:t>0.4052.</a:t>
            </a:r>
          </a:p>
        </p:txBody>
      </p:sp>
      <p:pic>
        <p:nvPicPr>
          <p:cNvPr id="2" name="Picture 1">
            <a:extLst>
              <a:ext uri="{FF2B5EF4-FFF2-40B4-BE49-F238E27FC236}">
                <a16:creationId xmlns:a16="http://schemas.microsoft.com/office/drawing/2014/main" id="{AA599656-744B-440B-B8AA-3E57B4F7FAF3}"/>
              </a:ext>
            </a:extLst>
          </p:cNvPr>
          <p:cNvPicPr>
            <a:picLocks noChangeAspect="1"/>
          </p:cNvPicPr>
          <p:nvPr/>
        </p:nvPicPr>
        <p:blipFill>
          <a:blip r:embed="rId2"/>
          <a:stretch>
            <a:fillRect/>
          </a:stretch>
        </p:blipFill>
        <p:spPr>
          <a:xfrm>
            <a:off x="8067675" y="4043021"/>
            <a:ext cx="3943350" cy="2390775"/>
          </a:xfrm>
          <a:prstGeom prst="rect">
            <a:avLst/>
          </a:prstGeom>
        </p:spPr>
      </p:pic>
    </p:spTree>
    <p:extLst>
      <p:ext uri="{BB962C8B-B14F-4D97-AF65-F5344CB8AC3E}">
        <p14:creationId xmlns:p14="http://schemas.microsoft.com/office/powerpoint/2010/main" val="6308502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0"/>
            <a:ext cx="10515600" cy="1325563"/>
          </a:xfrm>
        </p:spPr>
        <p:txBody>
          <a:bodyPr/>
          <a:lstStyle/>
          <a:p>
            <a:r>
              <a:rPr lang="en-PH" b="1" dirty="0">
                <a:latin typeface="+mn-lt"/>
              </a:rPr>
              <a:t>Example # 2</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6" name="Content Placeholder 5">
            <a:extLst>
              <a:ext uri="{FF2B5EF4-FFF2-40B4-BE49-F238E27FC236}">
                <a16:creationId xmlns:a16="http://schemas.microsoft.com/office/drawing/2014/main" id="{A92BD6CE-6765-4269-945E-DF8467F6C081}"/>
              </a:ext>
            </a:extLst>
          </p:cNvPr>
          <p:cNvSpPr>
            <a:spLocks noGrp="1"/>
          </p:cNvSpPr>
          <p:nvPr>
            <p:ph idx="1"/>
          </p:nvPr>
        </p:nvSpPr>
        <p:spPr>
          <a:xfrm>
            <a:off x="838200" y="1028701"/>
            <a:ext cx="10515600" cy="5133974"/>
          </a:xfrm>
        </p:spPr>
        <p:txBody>
          <a:bodyPr>
            <a:normAutofit/>
          </a:bodyPr>
          <a:lstStyle/>
          <a:p>
            <a:pPr marL="0" indent="0" algn="just">
              <a:buNone/>
            </a:pPr>
            <a:r>
              <a:rPr lang="en-US" sz="2400" dirty="0"/>
              <a:t>Most graduate schools of business require applicants for admission to take the Graduate Management Admission Council’s GMAT examination. Scores on the GMAT are roughly normally distributed with a </a:t>
            </a:r>
            <a:r>
              <a:rPr lang="en-US" sz="2400" b="1" dirty="0"/>
              <a:t>mean of 527 </a:t>
            </a:r>
            <a:r>
              <a:rPr lang="en-US" sz="2400" dirty="0"/>
              <a:t>and a </a:t>
            </a:r>
            <a:r>
              <a:rPr lang="en-US" sz="2400" b="1" dirty="0"/>
              <a:t>standard deviation of 112</a:t>
            </a:r>
            <a:r>
              <a:rPr lang="en-US" sz="2400" dirty="0"/>
              <a:t>. What is the probability of an individual scoring above 500 on the GMAT?</a:t>
            </a:r>
          </a:p>
          <a:p>
            <a:pPr marL="457200" indent="-457200" algn="just">
              <a:buAutoNum type="arabicPeriod"/>
            </a:pPr>
            <a:r>
              <a:rPr lang="en-US" sz="2300" b="1" dirty="0"/>
              <a:t>Get the z score</a:t>
            </a:r>
            <a:r>
              <a:rPr lang="en-US" sz="2300" dirty="0"/>
              <a:t>. (500 – 527) / 112 = -0.24197. We can round this number to </a:t>
            </a:r>
            <a:r>
              <a:rPr lang="en-US" sz="2300" b="1" dirty="0"/>
              <a:t>-0.24</a:t>
            </a:r>
            <a:r>
              <a:rPr lang="en-US" sz="2300" dirty="0"/>
              <a:t> which is the standardized score (same as z-score) that we are going to use.</a:t>
            </a:r>
          </a:p>
          <a:p>
            <a:pPr marL="514350" indent="-514350" algn="just">
              <a:buFont typeface="+mj-lt"/>
              <a:buAutoNum type="arabicPeriod"/>
            </a:pPr>
            <a:r>
              <a:rPr lang="en-US" sz="2300" b="1" dirty="0"/>
              <a:t>Find the area corresponding to the z-score using a z table</a:t>
            </a:r>
            <a:r>
              <a:rPr lang="en-US" sz="2300" dirty="0"/>
              <a:t>. A z score of -0.24 is equivalent to </a:t>
            </a:r>
            <a:r>
              <a:rPr lang="en-US" sz="2300" b="1" dirty="0"/>
              <a:t>0.</a:t>
            </a:r>
            <a:r>
              <a:rPr lang="en-PH" sz="2400" b="1" dirty="0"/>
              <a:t>40517 </a:t>
            </a:r>
            <a:r>
              <a:rPr lang="en-PH" sz="2400" dirty="0"/>
              <a:t>or </a:t>
            </a:r>
            <a:r>
              <a:rPr lang="en-PH" sz="2400" b="1" dirty="0"/>
              <a:t>0.4052.</a:t>
            </a:r>
          </a:p>
          <a:p>
            <a:pPr marL="0" indent="0">
              <a:buNone/>
            </a:pPr>
            <a:r>
              <a:rPr lang="en-US" sz="2300" dirty="0"/>
              <a:t>We need to get the area on the right side instead of the </a:t>
            </a:r>
            <a:br>
              <a:rPr lang="en-US" sz="2300" dirty="0"/>
            </a:br>
            <a:r>
              <a:rPr lang="en-US" sz="2300" dirty="0"/>
              <a:t>left side. Thus, </a:t>
            </a:r>
            <a:r>
              <a:rPr lang="en-US" sz="2300" b="1" dirty="0"/>
              <a:t>1 - 0.4052 = </a:t>
            </a:r>
            <a:r>
              <a:rPr lang="en-PH" sz="2300" b="1" dirty="0"/>
              <a:t>0.5948</a:t>
            </a:r>
          </a:p>
          <a:p>
            <a:pPr marL="0" indent="0">
              <a:buNone/>
            </a:pPr>
            <a:r>
              <a:rPr lang="en-US" sz="2300" b="1" dirty="0"/>
              <a:t>3. Draw a valid conclusion. </a:t>
            </a:r>
            <a:r>
              <a:rPr lang="en-PH" sz="2300" dirty="0"/>
              <a:t>Therefore, the</a:t>
            </a:r>
            <a:br>
              <a:rPr lang="en-PH" sz="2300" dirty="0"/>
            </a:br>
            <a:r>
              <a:rPr lang="en-PH" sz="2300" dirty="0"/>
              <a:t>probability of scoring </a:t>
            </a:r>
            <a:r>
              <a:rPr lang="en-PH" sz="2300" b="1" dirty="0"/>
              <a:t>above 500 </a:t>
            </a:r>
            <a:r>
              <a:rPr lang="en-PH" sz="2300" dirty="0"/>
              <a:t>in the GMAT is </a:t>
            </a:r>
            <a:r>
              <a:rPr lang="en-PH" sz="2300" b="1" dirty="0"/>
              <a:t>59.48%.</a:t>
            </a:r>
            <a:endParaRPr lang="en-US" sz="2300" b="1" dirty="0"/>
          </a:p>
        </p:txBody>
      </p:sp>
      <p:pic>
        <p:nvPicPr>
          <p:cNvPr id="2" name="Picture 1">
            <a:extLst>
              <a:ext uri="{FF2B5EF4-FFF2-40B4-BE49-F238E27FC236}">
                <a16:creationId xmlns:a16="http://schemas.microsoft.com/office/drawing/2014/main" id="{AA599656-744B-440B-B8AA-3E57B4F7FAF3}"/>
              </a:ext>
            </a:extLst>
          </p:cNvPr>
          <p:cNvPicPr>
            <a:picLocks noChangeAspect="1"/>
          </p:cNvPicPr>
          <p:nvPr/>
        </p:nvPicPr>
        <p:blipFill>
          <a:blip r:embed="rId2"/>
          <a:stretch>
            <a:fillRect/>
          </a:stretch>
        </p:blipFill>
        <p:spPr>
          <a:xfrm>
            <a:off x="8067675" y="4043021"/>
            <a:ext cx="3943350" cy="2390775"/>
          </a:xfrm>
          <a:prstGeom prst="rect">
            <a:avLst/>
          </a:prstGeom>
        </p:spPr>
      </p:pic>
    </p:spTree>
    <p:extLst>
      <p:ext uri="{BB962C8B-B14F-4D97-AF65-F5344CB8AC3E}">
        <p14:creationId xmlns:p14="http://schemas.microsoft.com/office/powerpoint/2010/main" val="38808647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0"/>
            <a:ext cx="10515600" cy="1325563"/>
          </a:xfrm>
        </p:spPr>
        <p:txBody>
          <a:bodyPr/>
          <a:lstStyle/>
          <a:p>
            <a:r>
              <a:rPr lang="en-PH" b="1" dirty="0">
                <a:latin typeface="+mn-lt"/>
              </a:rPr>
              <a:t>Example # 3</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6" name="Content Placeholder 5">
            <a:extLst>
              <a:ext uri="{FF2B5EF4-FFF2-40B4-BE49-F238E27FC236}">
                <a16:creationId xmlns:a16="http://schemas.microsoft.com/office/drawing/2014/main" id="{A92BD6CE-6765-4269-945E-DF8467F6C081}"/>
              </a:ext>
            </a:extLst>
          </p:cNvPr>
          <p:cNvSpPr>
            <a:spLocks noGrp="1"/>
          </p:cNvSpPr>
          <p:nvPr>
            <p:ph idx="1"/>
          </p:nvPr>
        </p:nvSpPr>
        <p:spPr>
          <a:xfrm>
            <a:off x="838200" y="1028701"/>
            <a:ext cx="10515600" cy="5133974"/>
          </a:xfrm>
        </p:spPr>
        <p:txBody>
          <a:bodyPr>
            <a:normAutofit/>
          </a:bodyPr>
          <a:lstStyle/>
          <a:p>
            <a:pPr marL="0" indent="0" algn="just">
              <a:buNone/>
            </a:pPr>
            <a:r>
              <a:rPr lang="en-US" sz="2400" dirty="0"/>
              <a:t>How high must an individual score on the GMAT in order to score in the highest 5%?</a:t>
            </a:r>
          </a:p>
          <a:p>
            <a:pPr marL="0" indent="0" algn="just">
              <a:buNone/>
            </a:pPr>
            <a:endParaRPr lang="en-US" sz="2400" dirty="0"/>
          </a:p>
          <a:p>
            <a:pPr marL="0" indent="0" algn="just">
              <a:buNone/>
            </a:pPr>
            <a:r>
              <a:rPr lang="en-US" sz="2400" dirty="0"/>
              <a:t>What we know:</a:t>
            </a:r>
          </a:p>
          <a:p>
            <a:pPr algn="just"/>
            <a:r>
              <a:rPr lang="en-US" sz="2400" dirty="0"/>
              <a:t>mean = 527</a:t>
            </a:r>
          </a:p>
          <a:p>
            <a:pPr algn="just"/>
            <a:r>
              <a:rPr lang="en-US" sz="2400" dirty="0"/>
              <a:t>standard dev = 112</a:t>
            </a:r>
          </a:p>
          <a:p>
            <a:pPr marL="0" indent="0" algn="just">
              <a:buNone/>
            </a:pPr>
            <a:endParaRPr lang="en-US" sz="2400" dirty="0"/>
          </a:p>
          <a:p>
            <a:pPr marL="0" indent="0" algn="just">
              <a:buNone/>
            </a:pPr>
            <a:r>
              <a:rPr lang="en-US" sz="2400" dirty="0"/>
              <a:t>How do we convert 5% to a z score?</a:t>
            </a:r>
          </a:p>
        </p:txBody>
      </p:sp>
      <p:pic>
        <p:nvPicPr>
          <p:cNvPr id="12" name="Picture 11">
            <a:extLst>
              <a:ext uri="{FF2B5EF4-FFF2-40B4-BE49-F238E27FC236}">
                <a16:creationId xmlns:a16="http://schemas.microsoft.com/office/drawing/2014/main" id="{13508407-CB2D-403E-BBA5-8D376AE41480}"/>
              </a:ext>
            </a:extLst>
          </p:cNvPr>
          <p:cNvPicPr>
            <a:picLocks noChangeAspect="1"/>
          </p:cNvPicPr>
          <p:nvPr/>
        </p:nvPicPr>
        <p:blipFill>
          <a:blip r:embed="rId2"/>
          <a:stretch>
            <a:fillRect/>
          </a:stretch>
        </p:blipFill>
        <p:spPr>
          <a:xfrm>
            <a:off x="1514475" y="4682259"/>
            <a:ext cx="2286000" cy="990600"/>
          </a:xfrm>
          <a:prstGeom prst="rect">
            <a:avLst/>
          </a:prstGeom>
        </p:spPr>
      </p:pic>
    </p:spTree>
    <p:extLst>
      <p:ext uri="{BB962C8B-B14F-4D97-AF65-F5344CB8AC3E}">
        <p14:creationId xmlns:p14="http://schemas.microsoft.com/office/powerpoint/2010/main" val="13200120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0"/>
            <a:ext cx="10515600" cy="1325563"/>
          </a:xfrm>
        </p:spPr>
        <p:txBody>
          <a:bodyPr/>
          <a:lstStyle/>
          <a:p>
            <a:r>
              <a:rPr lang="en-PH" b="1" dirty="0">
                <a:latin typeface="+mn-lt"/>
              </a:rPr>
              <a:t>Example # 3</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6" name="Content Placeholder 5">
            <a:extLst>
              <a:ext uri="{FF2B5EF4-FFF2-40B4-BE49-F238E27FC236}">
                <a16:creationId xmlns:a16="http://schemas.microsoft.com/office/drawing/2014/main" id="{A92BD6CE-6765-4269-945E-DF8467F6C081}"/>
              </a:ext>
            </a:extLst>
          </p:cNvPr>
          <p:cNvSpPr>
            <a:spLocks noGrp="1"/>
          </p:cNvSpPr>
          <p:nvPr>
            <p:ph idx="1"/>
          </p:nvPr>
        </p:nvSpPr>
        <p:spPr>
          <a:xfrm>
            <a:off x="838200" y="1028701"/>
            <a:ext cx="10515600" cy="5133974"/>
          </a:xfrm>
        </p:spPr>
        <p:txBody>
          <a:bodyPr>
            <a:normAutofit/>
          </a:bodyPr>
          <a:lstStyle/>
          <a:p>
            <a:pPr marL="0" indent="0" algn="just">
              <a:buNone/>
            </a:pPr>
            <a:r>
              <a:rPr lang="en-US" sz="2400" dirty="0"/>
              <a:t>How high must an individual score on the GMAT in order to score in the </a:t>
            </a:r>
            <a:r>
              <a:rPr lang="en-US" sz="2400" b="1" dirty="0"/>
              <a:t>highest 5%?</a:t>
            </a:r>
          </a:p>
          <a:p>
            <a:pPr marL="0" indent="0" algn="just">
              <a:buNone/>
            </a:pPr>
            <a:endParaRPr lang="en-US" sz="2400" dirty="0"/>
          </a:p>
          <a:p>
            <a:pPr marL="0" indent="0" algn="just">
              <a:buNone/>
            </a:pPr>
            <a:r>
              <a:rPr lang="en-US" sz="2400" dirty="0"/>
              <a:t>What we know:</a:t>
            </a:r>
          </a:p>
          <a:p>
            <a:pPr algn="just"/>
            <a:r>
              <a:rPr lang="en-US" sz="2400" dirty="0"/>
              <a:t>mean = 527</a:t>
            </a:r>
          </a:p>
          <a:p>
            <a:pPr algn="just"/>
            <a:r>
              <a:rPr lang="en-US" sz="2400" dirty="0"/>
              <a:t>standard dev = 112</a:t>
            </a:r>
          </a:p>
          <a:p>
            <a:pPr marL="0" indent="0" algn="just">
              <a:buNone/>
            </a:pPr>
            <a:endParaRPr lang="en-US" sz="2400" dirty="0"/>
          </a:p>
          <a:p>
            <a:pPr marL="0" indent="0" algn="just">
              <a:buNone/>
            </a:pPr>
            <a:r>
              <a:rPr lang="en-US" sz="2400" dirty="0"/>
              <a:t>How do we convert 5% to a z score? </a:t>
            </a:r>
            <a:r>
              <a:rPr lang="en-US" sz="2400" b="1" dirty="0"/>
              <a:t>We flip the formula!</a:t>
            </a:r>
          </a:p>
        </p:txBody>
      </p:sp>
      <p:pic>
        <p:nvPicPr>
          <p:cNvPr id="2" name="Picture 1">
            <a:extLst>
              <a:ext uri="{FF2B5EF4-FFF2-40B4-BE49-F238E27FC236}">
                <a16:creationId xmlns:a16="http://schemas.microsoft.com/office/drawing/2014/main" id="{41E15BC3-7F79-4B85-96FF-D62496340659}"/>
              </a:ext>
            </a:extLst>
          </p:cNvPr>
          <p:cNvPicPr>
            <a:picLocks noChangeAspect="1"/>
          </p:cNvPicPr>
          <p:nvPr/>
        </p:nvPicPr>
        <p:blipFill>
          <a:blip r:embed="rId2"/>
          <a:stretch>
            <a:fillRect/>
          </a:stretch>
        </p:blipFill>
        <p:spPr>
          <a:xfrm>
            <a:off x="5449765" y="4765243"/>
            <a:ext cx="2797574" cy="775565"/>
          </a:xfrm>
          <a:prstGeom prst="rect">
            <a:avLst/>
          </a:prstGeom>
        </p:spPr>
      </p:pic>
      <p:pic>
        <p:nvPicPr>
          <p:cNvPr id="4" name="Picture 3">
            <a:extLst>
              <a:ext uri="{FF2B5EF4-FFF2-40B4-BE49-F238E27FC236}">
                <a16:creationId xmlns:a16="http://schemas.microsoft.com/office/drawing/2014/main" id="{C989F5D1-F72F-4409-8784-042BD9AE7387}"/>
              </a:ext>
            </a:extLst>
          </p:cNvPr>
          <p:cNvPicPr>
            <a:picLocks noChangeAspect="1"/>
          </p:cNvPicPr>
          <p:nvPr/>
        </p:nvPicPr>
        <p:blipFill rotWithShape="1">
          <a:blip r:embed="rId3"/>
          <a:srcRect r="5806"/>
          <a:stretch/>
        </p:blipFill>
        <p:spPr>
          <a:xfrm>
            <a:off x="2117482" y="4765242"/>
            <a:ext cx="1721093" cy="775566"/>
          </a:xfrm>
          <a:prstGeom prst="rect">
            <a:avLst/>
          </a:prstGeom>
        </p:spPr>
      </p:pic>
    </p:spTree>
    <p:extLst>
      <p:ext uri="{BB962C8B-B14F-4D97-AF65-F5344CB8AC3E}">
        <p14:creationId xmlns:p14="http://schemas.microsoft.com/office/powerpoint/2010/main" val="14742128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0"/>
            <a:ext cx="10515600" cy="1325563"/>
          </a:xfrm>
        </p:spPr>
        <p:txBody>
          <a:bodyPr/>
          <a:lstStyle/>
          <a:p>
            <a:r>
              <a:rPr lang="en-PH" b="1" dirty="0">
                <a:latin typeface="+mn-lt"/>
              </a:rPr>
              <a:t>Example # 3</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6" name="Content Placeholder 5">
            <a:extLst>
              <a:ext uri="{FF2B5EF4-FFF2-40B4-BE49-F238E27FC236}">
                <a16:creationId xmlns:a16="http://schemas.microsoft.com/office/drawing/2014/main" id="{A92BD6CE-6765-4269-945E-DF8467F6C081}"/>
              </a:ext>
            </a:extLst>
          </p:cNvPr>
          <p:cNvSpPr>
            <a:spLocks noGrp="1"/>
          </p:cNvSpPr>
          <p:nvPr>
            <p:ph idx="1"/>
          </p:nvPr>
        </p:nvSpPr>
        <p:spPr>
          <a:xfrm>
            <a:off x="838200" y="1028701"/>
            <a:ext cx="10515600" cy="5133974"/>
          </a:xfrm>
        </p:spPr>
        <p:txBody>
          <a:bodyPr>
            <a:normAutofit/>
          </a:bodyPr>
          <a:lstStyle/>
          <a:p>
            <a:pPr marL="0" indent="0">
              <a:buNone/>
            </a:pPr>
            <a:r>
              <a:rPr lang="en-US" sz="2400" dirty="0"/>
              <a:t>How high must an individual score on the GMAT in order to score in the highest 5%?</a:t>
            </a:r>
          </a:p>
          <a:p>
            <a:pPr marL="0" indent="0">
              <a:buNone/>
            </a:pPr>
            <a:r>
              <a:rPr lang="en-US" sz="2400" dirty="0"/>
              <a:t>Using the formula:</a:t>
            </a:r>
            <a:endParaRPr lang="en-US" sz="2400" b="1" dirty="0"/>
          </a:p>
          <a:p>
            <a:pPr marL="0" indent="0">
              <a:buNone/>
            </a:pPr>
            <a:r>
              <a:rPr lang="en-US" sz="2400" b="1" dirty="0"/>
              <a:t>1. Transform the percentile to z score. </a:t>
            </a:r>
            <a:r>
              <a:rPr lang="en-US" sz="2400" dirty="0"/>
              <a:t>1 – 0.05 = 0.95 (locate this value in the z table)</a:t>
            </a:r>
          </a:p>
        </p:txBody>
      </p:sp>
      <p:pic>
        <p:nvPicPr>
          <p:cNvPr id="2" name="Picture 1">
            <a:extLst>
              <a:ext uri="{FF2B5EF4-FFF2-40B4-BE49-F238E27FC236}">
                <a16:creationId xmlns:a16="http://schemas.microsoft.com/office/drawing/2014/main" id="{41E15BC3-7F79-4B85-96FF-D62496340659}"/>
              </a:ext>
            </a:extLst>
          </p:cNvPr>
          <p:cNvPicPr>
            <a:picLocks noChangeAspect="1"/>
          </p:cNvPicPr>
          <p:nvPr/>
        </p:nvPicPr>
        <p:blipFill>
          <a:blip r:embed="rId2"/>
          <a:stretch>
            <a:fillRect/>
          </a:stretch>
        </p:blipFill>
        <p:spPr>
          <a:xfrm>
            <a:off x="3706691" y="1475398"/>
            <a:ext cx="2797574" cy="775565"/>
          </a:xfrm>
          <a:prstGeom prst="rect">
            <a:avLst/>
          </a:prstGeom>
        </p:spPr>
      </p:pic>
      <p:pic>
        <p:nvPicPr>
          <p:cNvPr id="5" name="Picture 4">
            <a:extLst>
              <a:ext uri="{FF2B5EF4-FFF2-40B4-BE49-F238E27FC236}">
                <a16:creationId xmlns:a16="http://schemas.microsoft.com/office/drawing/2014/main" id="{98D77ED2-80CD-48F1-90A4-111E0714F2FF}"/>
              </a:ext>
            </a:extLst>
          </p:cNvPr>
          <p:cNvPicPr>
            <a:picLocks noChangeAspect="1"/>
          </p:cNvPicPr>
          <p:nvPr/>
        </p:nvPicPr>
        <p:blipFill>
          <a:blip r:embed="rId3"/>
          <a:stretch>
            <a:fillRect/>
          </a:stretch>
        </p:blipFill>
        <p:spPr>
          <a:xfrm>
            <a:off x="7829550" y="3571850"/>
            <a:ext cx="3943350" cy="2628900"/>
          </a:xfrm>
          <a:prstGeom prst="rect">
            <a:avLst/>
          </a:prstGeom>
        </p:spPr>
      </p:pic>
    </p:spTree>
    <p:extLst>
      <p:ext uri="{BB962C8B-B14F-4D97-AF65-F5344CB8AC3E}">
        <p14:creationId xmlns:p14="http://schemas.microsoft.com/office/powerpoint/2010/main" val="11917498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0"/>
            <a:ext cx="10515600" cy="1325563"/>
          </a:xfrm>
        </p:spPr>
        <p:txBody>
          <a:bodyPr/>
          <a:lstStyle/>
          <a:p>
            <a:r>
              <a:rPr lang="en-PH" b="1" dirty="0">
                <a:latin typeface="+mn-lt"/>
              </a:rPr>
              <a:t>Example # 3</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6" name="Content Placeholder 5">
            <a:extLst>
              <a:ext uri="{FF2B5EF4-FFF2-40B4-BE49-F238E27FC236}">
                <a16:creationId xmlns:a16="http://schemas.microsoft.com/office/drawing/2014/main" id="{A92BD6CE-6765-4269-945E-DF8467F6C081}"/>
              </a:ext>
            </a:extLst>
          </p:cNvPr>
          <p:cNvSpPr>
            <a:spLocks noGrp="1"/>
          </p:cNvSpPr>
          <p:nvPr>
            <p:ph idx="1"/>
          </p:nvPr>
        </p:nvSpPr>
        <p:spPr>
          <a:xfrm>
            <a:off x="838200" y="1028701"/>
            <a:ext cx="10515600" cy="5133974"/>
          </a:xfrm>
        </p:spPr>
        <p:txBody>
          <a:bodyPr>
            <a:normAutofit/>
          </a:bodyPr>
          <a:lstStyle/>
          <a:p>
            <a:pPr marL="0" indent="0">
              <a:buNone/>
            </a:pPr>
            <a:r>
              <a:rPr lang="en-US" sz="2400" dirty="0"/>
              <a:t>How high must an individual score on the GMAT in order to score in the highest 5%?</a:t>
            </a:r>
          </a:p>
          <a:p>
            <a:pPr marL="0" indent="0">
              <a:buNone/>
            </a:pPr>
            <a:r>
              <a:rPr lang="en-US" sz="2400" dirty="0"/>
              <a:t>Using the formula:</a:t>
            </a:r>
            <a:endParaRPr lang="en-US" sz="2400" b="1" dirty="0"/>
          </a:p>
          <a:p>
            <a:pPr marL="0" indent="0">
              <a:buNone/>
            </a:pPr>
            <a:r>
              <a:rPr lang="en-US" sz="2400" b="1" dirty="0"/>
              <a:t>1. Transform the percentile to z score. </a:t>
            </a:r>
            <a:r>
              <a:rPr lang="en-US" sz="2400" dirty="0"/>
              <a:t>1 – 0.05 = 0.95 (locate this value in the z table)</a:t>
            </a:r>
          </a:p>
          <a:p>
            <a:pPr marL="0" indent="0">
              <a:buNone/>
            </a:pPr>
            <a:r>
              <a:rPr lang="en-US" sz="2400" b="1" dirty="0"/>
              <a:t>2. Use the z score formula to get the value of X</a:t>
            </a:r>
            <a:r>
              <a:rPr lang="en-US" sz="2400" dirty="0"/>
              <a:t>. </a:t>
            </a:r>
          </a:p>
          <a:p>
            <a:pPr marL="0" indent="0">
              <a:buNone/>
            </a:pPr>
            <a:r>
              <a:rPr lang="en-US" sz="2400" dirty="0"/>
              <a:t>X = 527 + 1.645 (112) </a:t>
            </a:r>
          </a:p>
          <a:p>
            <a:pPr marL="0" indent="0">
              <a:buNone/>
            </a:pPr>
            <a:r>
              <a:rPr lang="en-US" sz="2400" dirty="0"/>
              <a:t>X </a:t>
            </a:r>
            <a:r>
              <a:rPr lang="en-PH" sz="2400" dirty="0"/>
              <a:t>= 527 + 184.24</a:t>
            </a:r>
          </a:p>
          <a:p>
            <a:pPr marL="0" indent="0">
              <a:buNone/>
            </a:pPr>
            <a:r>
              <a:rPr lang="en-PH" sz="2400" dirty="0"/>
              <a:t>X = 711.24</a:t>
            </a:r>
          </a:p>
        </p:txBody>
      </p:sp>
      <p:pic>
        <p:nvPicPr>
          <p:cNvPr id="2" name="Picture 1">
            <a:extLst>
              <a:ext uri="{FF2B5EF4-FFF2-40B4-BE49-F238E27FC236}">
                <a16:creationId xmlns:a16="http://schemas.microsoft.com/office/drawing/2014/main" id="{41E15BC3-7F79-4B85-96FF-D62496340659}"/>
              </a:ext>
            </a:extLst>
          </p:cNvPr>
          <p:cNvPicPr>
            <a:picLocks noChangeAspect="1"/>
          </p:cNvPicPr>
          <p:nvPr/>
        </p:nvPicPr>
        <p:blipFill>
          <a:blip r:embed="rId2"/>
          <a:stretch>
            <a:fillRect/>
          </a:stretch>
        </p:blipFill>
        <p:spPr>
          <a:xfrm>
            <a:off x="3706691" y="1475398"/>
            <a:ext cx="2797574" cy="775565"/>
          </a:xfrm>
          <a:prstGeom prst="rect">
            <a:avLst/>
          </a:prstGeom>
        </p:spPr>
      </p:pic>
      <p:pic>
        <p:nvPicPr>
          <p:cNvPr id="5" name="Picture 4">
            <a:extLst>
              <a:ext uri="{FF2B5EF4-FFF2-40B4-BE49-F238E27FC236}">
                <a16:creationId xmlns:a16="http://schemas.microsoft.com/office/drawing/2014/main" id="{98D77ED2-80CD-48F1-90A4-111E0714F2FF}"/>
              </a:ext>
            </a:extLst>
          </p:cNvPr>
          <p:cNvPicPr>
            <a:picLocks noChangeAspect="1"/>
          </p:cNvPicPr>
          <p:nvPr/>
        </p:nvPicPr>
        <p:blipFill>
          <a:blip r:embed="rId3"/>
          <a:stretch>
            <a:fillRect/>
          </a:stretch>
        </p:blipFill>
        <p:spPr>
          <a:xfrm>
            <a:off x="7762875" y="3683611"/>
            <a:ext cx="3943350" cy="2628900"/>
          </a:xfrm>
          <a:prstGeom prst="rect">
            <a:avLst/>
          </a:prstGeom>
        </p:spPr>
      </p:pic>
    </p:spTree>
    <p:extLst>
      <p:ext uri="{BB962C8B-B14F-4D97-AF65-F5344CB8AC3E}">
        <p14:creationId xmlns:p14="http://schemas.microsoft.com/office/powerpoint/2010/main" val="8694883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0"/>
            <a:ext cx="10515600" cy="1325563"/>
          </a:xfrm>
        </p:spPr>
        <p:txBody>
          <a:bodyPr/>
          <a:lstStyle/>
          <a:p>
            <a:r>
              <a:rPr lang="en-PH" b="1" dirty="0">
                <a:latin typeface="+mn-lt"/>
              </a:rPr>
              <a:t>Example # 3</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6" name="Content Placeholder 5">
            <a:extLst>
              <a:ext uri="{FF2B5EF4-FFF2-40B4-BE49-F238E27FC236}">
                <a16:creationId xmlns:a16="http://schemas.microsoft.com/office/drawing/2014/main" id="{A92BD6CE-6765-4269-945E-DF8467F6C081}"/>
              </a:ext>
            </a:extLst>
          </p:cNvPr>
          <p:cNvSpPr>
            <a:spLocks noGrp="1"/>
          </p:cNvSpPr>
          <p:nvPr>
            <p:ph idx="1"/>
          </p:nvPr>
        </p:nvSpPr>
        <p:spPr>
          <a:xfrm>
            <a:off x="838200" y="1028701"/>
            <a:ext cx="10515600" cy="5133974"/>
          </a:xfrm>
        </p:spPr>
        <p:txBody>
          <a:bodyPr>
            <a:normAutofit/>
          </a:bodyPr>
          <a:lstStyle/>
          <a:p>
            <a:pPr marL="0" indent="0">
              <a:buNone/>
            </a:pPr>
            <a:r>
              <a:rPr lang="en-US" sz="2400" dirty="0"/>
              <a:t>How high must an individual score on the GMAT in order to score in the highest 5%?</a:t>
            </a:r>
          </a:p>
          <a:p>
            <a:pPr marL="0" indent="0">
              <a:buNone/>
            </a:pPr>
            <a:r>
              <a:rPr lang="en-US" sz="2400" dirty="0"/>
              <a:t>Using the formula:</a:t>
            </a:r>
            <a:endParaRPr lang="en-US" sz="2400" b="1" dirty="0"/>
          </a:p>
          <a:p>
            <a:pPr marL="0" indent="0">
              <a:buNone/>
            </a:pPr>
            <a:r>
              <a:rPr lang="en-US" sz="2400" b="1" dirty="0"/>
              <a:t>1. Transform the percentile to z score. </a:t>
            </a:r>
            <a:r>
              <a:rPr lang="en-US" sz="2400" dirty="0"/>
              <a:t>1 – 0.05 = 0.95 (locate this value in the z table)</a:t>
            </a:r>
          </a:p>
          <a:p>
            <a:pPr marL="0" indent="0">
              <a:buNone/>
            </a:pPr>
            <a:r>
              <a:rPr lang="en-US" sz="2400" b="1" dirty="0"/>
              <a:t>2. Use the z score formula to get the value of X</a:t>
            </a:r>
            <a:r>
              <a:rPr lang="en-US" sz="2400" dirty="0"/>
              <a:t>. </a:t>
            </a:r>
          </a:p>
          <a:p>
            <a:pPr marL="0" indent="0">
              <a:buNone/>
            </a:pPr>
            <a:r>
              <a:rPr lang="en-US" sz="2400" dirty="0"/>
              <a:t>X = 527 + 1.645 (112) </a:t>
            </a:r>
          </a:p>
          <a:p>
            <a:pPr marL="0" indent="0">
              <a:buNone/>
            </a:pPr>
            <a:r>
              <a:rPr lang="en-US" sz="2400" dirty="0"/>
              <a:t>X </a:t>
            </a:r>
            <a:r>
              <a:rPr lang="en-PH" sz="2400" dirty="0"/>
              <a:t>= 527 + 184.24</a:t>
            </a:r>
          </a:p>
          <a:p>
            <a:pPr marL="0" indent="0">
              <a:buNone/>
            </a:pPr>
            <a:r>
              <a:rPr lang="en-PH" sz="2400" dirty="0"/>
              <a:t>X = 711.24</a:t>
            </a:r>
          </a:p>
          <a:p>
            <a:pPr marL="0" indent="0">
              <a:buNone/>
            </a:pPr>
            <a:r>
              <a:rPr lang="en-PH" sz="2400" b="1" dirty="0"/>
              <a:t>3. </a:t>
            </a:r>
            <a:r>
              <a:rPr lang="en-US" sz="2400" b="1" dirty="0"/>
              <a:t>Draw a valid conclusion</a:t>
            </a:r>
            <a:r>
              <a:rPr lang="en-PH" sz="2400" b="1" dirty="0"/>
              <a:t>. </a:t>
            </a:r>
            <a:r>
              <a:rPr lang="en-PH" sz="2400" dirty="0"/>
              <a:t>Thus, you need to have</a:t>
            </a:r>
            <a:br>
              <a:rPr lang="en-PH" sz="2400" dirty="0"/>
            </a:br>
            <a:r>
              <a:rPr lang="en-PH" sz="2400" dirty="0"/>
              <a:t>at least 711.24 as a GMAT score to be included in </a:t>
            </a:r>
            <a:br>
              <a:rPr lang="en-PH" sz="2400" dirty="0"/>
            </a:br>
            <a:r>
              <a:rPr lang="en-PH" sz="2400" dirty="0"/>
              <a:t>the upper 5%.</a:t>
            </a:r>
            <a:endParaRPr lang="en-US" sz="2400" dirty="0"/>
          </a:p>
        </p:txBody>
      </p:sp>
      <p:pic>
        <p:nvPicPr>
          <p:cNvPr id="2" name="Picture 1">
            <a:extLst>
              <a:ext uri="{FF2B5EF4-FFF2-40B4-BE49-F238E27FC236}">
                <a16:creationId xmlns:a16="http://schemas.microsoft.com/office/drawing/2014/main" id="{41E15BC3-7F79-4B85-96FF-D62496340659}"/>
              </a:ext>
            </a:extLst>
          </p:cNvPr>
          <p:cNvPicPr>
            <a:picLocks noChangeAspect="1"/>
          </p:cNvPicPr>
          <p:nvPr/>
        </p:nvPicPr>
        <p:blipFill>
          <a:blip r:embed="rId2"/>
          <a:stretch>
            <a:fillRect/>
          </a:stretch>
        </p:blipFill>
        <p:spPr>
          <a:xfrm>
            <a:off x="3706691" y="1475398"/>
            <a:ext cx="2797574" cy="775565"/>
          </a:xfrm>
          <a:prstGeom prst="rect">
            <a:avLst/>
          </a:prstGeom>
        </p:spPr>
      </p:pic>
      <p:pic>
        <p:nvPicPr>
          <p:cNvPr id="5" name="Picture 4">
            <a:extLst>
              <a:ext uri="{FF2B5EF4-FFF2-40B4-BE49-F238E27FC236}">
                <a16:creationId xmlns:a16="http://schemas.microsoft.com/office/drawing/2014/main" id="{98D77ED2-80CD-48F1-90A4-111E0714F2FF}"/>
              </a:ext>
            </a:extLst>
          </p:cNvPr>
          <p:cNvPicPr>
            <a:picLocks noChangeAspect="1"/>
          </p:cNvPicPr>
          <p:nvPr/>
        </p:nvPicPr>
        <p:blipFill>
          <a:blip r:embed="rId3"/>
          <a:stretch>
            <a:fillRect/>
          </a:stretch>
        </p:blipFill>
        <p:spPr>
          <a:xfrm>
            <a:off x="7762875" y="3683611"/>
            <a:ext cx="3943350" cy="2628900"/>
          </a:xfrm>
          <a:prstGeom prst="rect">
            <a:avLst/>
          </a:prstGeom>
        </p:spPr>
      </p:pic>
    </p:spTree>
    <p:extLst>
      <p:ext uri="{BB962C8B-B14F-4D97-AF65-F5344CB8AC3E}">
        <p14:creationId xmlns:p14="http://schemas.microsoft.com/office/powerpoint/2010/main" val="2799113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Variance vs Standard Deviation</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838200" y="1619250"/>
            <a:ext cx="10515600" cy="3995737"/>
          </a:xfrm>
        </p:spPr>
        <p:txBody>
          <a:bodyPr>
            <a:normAutofit/>
          </a:bodyPr>
          <a:lstStyle/>
          <a:p>
            <a:r>
              <a:rPr lang="en-US" sz="2400" dirty="0"/>
              <a:t>Standard deviation looks at how spread out a group of numbers is from the mean, by looking at the square root of the variance.</a:t>
            </a:r>
          </a:p>
          <a:p>
            <a:r>
              <a:rPr lang="en-US" sz="2400" dirty="0"/>
              <a:t>The variance measures the average degree to which each point differs from the mean—the average of all data points.</a:t>
            </a:r>
          </a:p>
          <a:p>
            <a:r>
              <a:rPr lang="en-US" sz="2400" dirty="0"/>
              <a:t>Since, standard deviation is the square root of variance, </a:t>
            </a:r>
            <a:r>
              <a:rPr lang="en-US" sz="2400" b="1" dirty="0"/>
              <a:t>the value is in the same units as the mean</a:t>
            </a:r>
            <a:r>
              <a:rPr lang="en-US" sz="2400" dirty="0"/>
              <a:t>.</a:t>
            </a:r>
          </a:p>
          <a:p>
            <a:r>
              <a:rPr lang="en-US" sz="2400" dirty="0"/>
              <a:t>A normal distribution with mean = 10 and </a:t>
            </a:r>
            <a:r>
              <a:rPr lang="en-US" sz="2400" dirty="0" err="1"/>
              <a:t>sd</a:t>
            </a:r>
            <a:r>
              <a:rPr lang="en-US" sz="2400" dirty="0"/>
              <a:t> = 12 is exactly the same as a normal distribution with mean = 10 and variance = 144.</a:t>
            </a:r>
          </a:p>
        </p:txBody>
      </p:sp>
    </p:spTree>
    <p:extLst>
      <p:ext uri="{BB962C8B-B14F-4D97-AF65-F5344CB8AC3E}">
        <p14:creationId xmlns:p14="http://schemas.microsoft.com/office/powerpoint/2010/main" val="4217168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The Normal Distribution / Curve</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6" name="Content Placeholder 5">
            <a:extLst>
              <a:ext uri="{FF2B5EF4-FFF2-40B4-BE49-F238E27FC236}">
                <a16:creationId xmlns:a16="http://schemas.microsoft.com/office/drawing/2014/main" id="{E583E780-6818-4A60-91A4-A7A2DD5DE26D}"/>
              </a:ext>
            </a:extLst>
          </p:cNvPr>
          <p:cNvSpPr>
            <a:spLocks noGrp="1"/>
          </p:cNvSpPr>
          <p:nvPr>
            <p:ph idx="1"/>
          </p:nvPr>
        </p:nvSpPr>
        <p:spPr>
          <a:xfrm>
            <a:off x="838200" y="1690689"/>
            <a:ext cx="10515600" cy="4486274"/>
          </a:xfrm>
        </p:spPr>
        <p:txBody>
          <a:bodyPr>
            <a:normAutofit/>
          </a:bodyPr>
          <a:lstStyle/>
          <a:p>
            <a:pPr marL="0" indent="0">
              <a:buNone/>
            </a:pPr>
            <a:r>
              <a:rPr lang="en-US" sz="2400" dirty="0"/>
              <a:t>A normal distribution has a </a:t>
            </a:r>
            <a:r>
              <a:rPr lang="en-US" sz="2400" b="1" dirty="0"/>
              <a:t>bell-shaped density curve </a:t>
            </a:r>
            <a:r>
              <a:rPr lang="en-US" sz="2400" dirty="0"/>
              <a:t>described by its mean and standard deviation . The density curve is symmetrical, unimodal, centered about its mean, with its spread determined by its standard deviation. </a:t>
            </a:r>
          </a:p>
          <a:p>
            <a:pPr marL="0" indent="0">
              <a:buNone/>
            </a:pPr>
            <a:endParaRPr lang="en-US" sz="2400" dirty="0"/>
          </a:p>
          <a:p>
            <a:pPr marL="0" indent="0">
              <a:buNone/>
            </a:pPr>
            <a:r>
              <a:rPr lang="en-US" sz="2400" dirty="0"/>
              <a:t>Identifying the normal curve allows us to </a:t>
            </a:r>
            <a:r>
              <a:rPr lang="en-US" sz="2400" b="1" dirty="0"/>
              <a:t>determine probabilities </a:t>
            </a:r>
            <a:r>
              <a:rPr lang="en-US" sz="2400" dirty="0"/>
              <a:t>about data and then </a:t>
            </a:r>
            <a:r>
              <a:rPr lang="en-US" sz="2400" b="1" dirty="0"/>
              <a:t>draw conclusions</a:t>
            </a:r>
            <a:r>
              <a:rPr lang="en-US" sz="2400" dirty="0"/>
              <a:t> that we can apply beyond the data.</a:t>
            </a:r>
            <a:endParaRPr lang="en-PH" sz="2400" dirty="0"/>
          </a:p>
        </p:txBody>
      </p:sp>
    </p:spTree>
    <p:extLst>
      <p:ext uri="{BB962C8B-B14F-4D97-AF65-F5344CB8AC3E}">
        <p14:creationId xmlns:p14="http://schemas.microsoft.com/office/powerpoint/2010/main" val="3520716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pic>
        <p:nvPicPr>
          <p:cNvPr id="7" name="Picture 6">
            <a:extLst>
              <a:ext uri="{FF2B5EF4-FFF2-40B4-BE49-F238E27FC236}">
                <a16:creationId xmlns:a16="http://schemas.microsoft.com/office/drawing/2014/main" id="{0FFFD0B5-49FE-4A9F-917B-BC21D482B966}"/>
              </a:ext>
            </a:extLst>
          </p:cNvPr>
          <p:cNvPicPr>
            <a:picLocks noChangeAspect="1"/>
          </p:cNvPicPr>
          <p:nvPr/>
        </p:nvPicPr>
        <p:blipFill>
          <a:blip r:embed="rId2"/>
          <a:stretch>
            <a:fillRect/>
          </a:stretch>
        </p:blipFill>
        <p:spPr>
          <a:xfrm>
            <a:off x="101393" y="25442"/>
            <a:ext cx="3915625" cy="3004796"/>
          </a:xfrm>
          <a:prstGeom prst="rect">
            <a:avLst/>
          </a:prstGeom>
        </p:spPr>
      </p:pic>
      <p:pic>
        <p:nvPicPr>
          <p:cNvPr id="12" name="Picture 11">
            <a:extLst>
              <a:ext uri="{FF2B5EF4-FFF2-40B4-BE49-F238E27FC236}">
                <a16:creationId xmlns:a16="http://schemas.microsoft.com/office/drawing/2014/main" id="{DBD7F42C-6E0D-420C-96CD-85749D94C2FE}"/>
              </a:ext>
            </a:extLst>
          </p:cNvPr>
          <p:cNvPicPr>
            <a:picLocks noChangeAspect="1"/>
          </p:cNvPicPr>
          <p:nvPr/>
        </p:nvPicPr>
        <p:blipFill>
          <a:blip r:embed="rId3"/>
          <a:stretch>
            <a:fillRect/>
          </a:stretch>
        </p:blipFill>
        <p:spPr>
          <a:xfrm>
            <a:off x="4306416" y="261696"/>
            <a:ext cx="4205287" cy="2765052"/>
          </a:xfrm>
          <a:prstGeom prst="rect">
            <a:avLst/>
          </a:prstGeom>
        </p:spPr>
      </p:pic>
      <p:pic>
        <p:nvPicPr>
          <p:cNvPr id="14" name="Picture 13">
            <a:extLst>
              <a:ext uri="{FF2B5EF4-FFF2-40B4-BE49-F238E27FC236}">
                <a16:creationId xmlns:a16="http://schemas.microsoft.com/office/drawing/2014/main" id="{64E556D2-7FEA-487D-81A9-01D822F8E0CD}"/>
              </a:ext>
            </a:extLst>
          </p:cNvPr>
          <p:cNvPicPr>
            <a:picLocks noChangeAspect="1"/>
          </p:cNvPicPr>
          <p:nvPr/>
        </p:nvPicPr>
        <p:blipFill>
          <a:blip r:embed="rId4"/>
          <a:stretch>
            <a:fillRect/>
          </a:stretch>
        </p:blipFill>
        <p:spPr>
          <a:xfrm>
            <a:off x="6096000" y="3618787"/>
            <a:ext cx="5884733" cy="2725561"/>
          </a:xfrm>
          <a:prstGeom prst="rect">
            <a:avLst/>
          </a:prstGeom>
        </p:spPr>
      </p:pic>
      <p:sp>
        <p:nvSpPr>
          <p:cNvPr id="15" name="Rectangle 14">
            <a:extLst>
              <a:ext uri="{FF2B5EF4-FFF2-40B4-BE49-F238E27FC236}">
                <a16:creationId xmlns:a16="http://schemas.microsoft.com/office/drawing/2014/main" id="{2D3FF4EC-5220-4A19-9130-6DE1C84CE522}"/>
              </a:ext>
            </a:extLst>
          </p:cNvPr>
          <p:cNvSpPr/>
          <p:nvPr/>
        </p:nvSpPr>
        <p:spPr>
          <a:xfrm>
            <a:off x="101393" y="3148236"/>
            <a:ext cx="3126451" cy="2031325"/>
          </a:xfrm>
          <a:prstGeom prst="rect">
            <a:avLst/>
          </a:prstGeom>
        </p:spPr>
        <p:txBody>
          <a:bodyPr wrap="square">
            <a:spAutoFit/>
          </a:bodyPr>
          <a:lstStyle/>
          <a:p>
            <a:r>
              <a:rPr lang="en-US" dirty="0"/>
              <a:t>Here is a histogram of the heights, in inches, of </a:t>
            </a:r>
            <a:r>
              <a:rPr lang="en-US" b="1" dirty="0"/>
              <a:t>5 students</a:t>
            </a:r>
            <a:r>
              <a:rPr lang="en-US" dirty="0"/>
              <a:t>. With so few students, the data are unlikely to closely resemble the normal curve that we would see for an entire population of heights.</a:t>
            </a:r>
            <a:endParaRPr lang="en-PH" dirty="0"/>
          </a:p>
        </p:txBody>
      </p:sp>
      <p:sp>
        <p:nvSpPr>
          <p:cNvPr id="16" name="Rectangle 15">
            <a:extLst>
              <a:ext uri="{FF2B5EF4-FFF2-40B4-BE49-F238E27FC236}">
                <a16:creationId xmlns:a16="http://schemas.microsoft.com/office/drawing/2014/main" id="{80B6A062-CE3D-4890-B951-CAB9895E86C9}"/>
              </a:ext>
            </a:extLst>
          </p:cNvPr>
          <p:cNvSpPr/>
          <p:nvPr/>
        </p:nvSpPr>
        <p:spPr>
          <a:xfrm>
            <a:off x="8582024" y="157223"/>
            <a:ext cx="2600325" cy="2031325"/>
          </a:xfrm>
          <a:prstGeom prst="rect">
            <a:avLst/>
          </a:prstGeom>
        </p:spPr>
        <p:txBody>
          <a:bodyPr wrap="square">
            <a:spAutoFit/>
          </a:bodyPr>
          <a:lstStyle/>
          <a:p>
            <a:r>
              <a:rPr lang="en-US" dirty="0"/>
              <a:t>Here is a histogram of the heights, in inches, of </a:t>
            </a:r>
            <a:r>
              <a:rPr lang="en-US" b="1" dirty="0"/>
              <a:t>30 students</a:t>
            </a:r>
            <a:r>
              <a:rPr lang="en-US" dirty="0"/>
              <a:t>. With a larger sample, the data begin to resemble the normal curve of an entire population of heights.</a:t>
            </a:r>
            <a:endParaRPr lang="en-PH" dirty="0"/>
          </a:p>
        </p:txBody>
      </p:sp>
      <p:sp>
        <p:nvSpPr>
          <p:cNvPr id="19" name="Rectangle 18">
            <a:extLst>
              <a:ext uri="{FF2B5EF4-FFF2-40B4-BE49-F238E27FC236}">
                <a16:creationId xmlns:a16="http://schemas.microsoft.com/office/drawing/2014/main" id="{3ED0CEB0-5315-4A27-AAF4-6753D7673199}"/>
              </a:ext>
            </a:extLst>
          </p:cNvPr>
          <p:cNvSpPr/>
          <p:nvPr/>
        </p:nvSpPr>
        <p:spPr>
          <a:xfrm>
            <a:off x="3450982" y="4025399"/>
            <a:ext cx="2819400" cy="2308324"/>
          </a:xfrm>
          <a:prstGeom prst="rect">
            <a:avLst/>
          </a:prstGeom>
        </p:spPr>
        <p:txBody>
          <a:bodyPr wrap="square">
            <a:spAutoFit/>
          </a:bodyPr>
          <a:lstStyle/>
          <a:p>
            <a:pPr algn="r"/>
            <a:r>
              <a:rPr lang="en-US" dirty="0"/>
              <a:t>Here is a histogram of the heights, in inches, of </a:t>
            </a:r>
            <a:r>
              <a:rPr lang="en-US" b="1" dirty="0"/>
              <a:t>140 students.</a:t>
            </a:r>
            <a:r>
              <a:rPr lang="en-US" dirty="0"/>
              <a:t> As the sample size increases, the shape of the distribution becomes more and more like the normal curve we would see for an entire population</a:t>
            </a:r>
            <a:endParaRPr lang="en-PH" dirty="0"/>
          </a:p>
        </p:txBody>
      </p:sp>
      <p:sp>
        <p:nvSpPr>
          <p:cNvPr id="2" name="Rectangle 1">
            <a:extLst>
              <a:ext uri="{FF2B5EF4-FFF2-40B4-BE49-F238E27FC236}">
                <a16:creationId xmlns:a16="http://schemas.microsoft.com/office/drawing/2014/main" id="{4CB0EFA2-C2DC-4037-A3FD-FF33DDCF46F1}"/>
              </a:ext>
            </a:extLst>
          </p:cNvPr>
          <p:cNvSpPr/>
          <p:nvPr/>
        </p:nvSpPr>
        <p:spPr>
          <a:xfrm>
            <a:off x="8582024" y="3026748"/>
            <a:ext cx="3398709" cy="369332"/>
          </a:xfrm>
          <a:prstGeom prst="rect">
            <a:avLst/>
          </a:prstGeom>
        </p:spPr>
        <p:txBody>
          <a:bodyPr wrap="square">
            <a:spAutoFit/>
          </a:bodyPr>
          <a:lstStyle/>
          <a:p>
            <a:pPr algn="r"/>
            <a:r>
              <a:rPr lang="en-US" dirty="0">
                <a:solidFill>
                  <a:srgbClr val="FF0000"/>
                </a:solidFill>
              </a:rPr>
              <a:t>The general rule of n ≥ </a:t>
            </a:r>
            <a:r>
              <a:rPr lang="en-US" b="1" dirty="0">
                <a:solidFill>
                  <a:srgbClr val="FF0000"/>
                </a:solidFill>
              </a:rPr>
              <a:t>30</a:t>
            </a:r>
            <a:r>
              <a:rPr lang="en-US" dirty="0">
                <a:solidFill>
                  <a:srgbClr val="FF0000"/>
                </a:solidFill>
              </a:rPr>
              <a:t> applies</a:t>
            </a:r>
            <a:endParaRPr lang="en-PH" dirty="0">
              <a:solidFill>
                <a:srgbClr val="FF0000"/>
              </a:solidFill>
            </a:endParaRPr>
          </a:p>
        </p:txBody>
      </p:sp>
    </p:spTree>
    <p:extLst>
      <p:ext uri="{BB962C8B-B14F-4D97-AF65-F5344CB8AC3E}">
        <p14:creationId xmlns:p14="http://schemas.microsoft.com/office/powerpoint/2010/main" val="4279153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Skewness</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6" name="Content Placeholder 5">
            <a:extLst>
              <a:ext uri="{FF2B5EF4-FFF2-40B4-BE49-F238E27FC236}">
                <a16:creationId xmlns:a16="http://schemas.microsoft.com/office/drawing/2014/main" id="{E583E780-6818-4A60-91A4-A7A2DD5DE26D}"/>
              </a:ext>
            </a:extLst>
          </p:cNvPr>
          <p:cNvSpPr>
            <a:spLocks noGrp="1"/>
          </p:cNvSpPr>
          <p:nvPr>
            <p:ph idx="1"/>
          </p:nvPr>
        </p:nvSpPr>
        <p:spPr>
          <a:xfrm>
            <a:off x="838200" y="1690689"/>
            <a:ext cx="10515600" cy="4486274"/>
          </a:xfrm>
        </p:spPr>
        <p:txBody>
          <a:bodyPr>
            <a:normAutofit/>
          </a:bodyPr>
          <a:lstStyle/>
          <a:p>
            <a:pPr marL="0" indent="0">
              <a:buNone/>
            </a:pPr>
            <a:r>
              <a:rPr lang="en-US" sz="2400" dirty="0"/>
              <a:t>There are methods for quantifying the </a:t>
            </a:r>
            <a:r>
              <a:rPr lang="en-US" sz="2400" b="1" dirty="0"/>
              <a:t>lack of symmetry </a:t>
            </a:r>
            <a:r>
              <a:rPr lang="en-US" sz="2400" dirty="0"/>
              <a:t>or </a:t>
            </a:r>
            <a:r>
              <a:rPr lang="en-US" sz="2400" b="1" dirty="0"/>
              <a:t>skewness</a:t>
            </a:r>
            <a:r>
              <a:rPr lang="en-US" sz="2400" dirty="0"/>
              <a:t> in the distribution of a variable. The formula to calculate skewness, for a variable x, with individual values x</a:t>
            </a:r>
            <a:r>
              <a:rPr lang="en-US" sz="2400" baseline="-25000" dirty="0"/>
              <a:t>i</a:t>
            </a:r>
            <a:r>
              <a:rPr lang="en-US" sz="2400" dirty="0"/>
              <a:t>, with n data points, and a standard deviation of s is:</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SKEW function in Google Sheets.</a:t>
            </a:r>
            <a:endParaRPr lang="en-PH" sz="2400" dirty="0"/>
          </a:p>
        </p:txBody>
      </p:sp>
      <p:pic>
        <p:nvPicPr>
          <p:cNvPr id="2" name="Picture 1">
            <a:extLst>
              <a:ext uri="{FF2B5EF4-FFF2-40B4-BE49-F238E27FC236}">
                <a16:creationId xmlns:a16="http://schemas.microsoft.com/office/drawing/2014/main" id="{ADA49182-9095-41C3-8337-10D604A55B3F}"/>
              </a:ext>
            </a:extLst>
          </p:cNvPr>
          <p:cNvPicPr>
            <a:picLocks noChangeAspect="1"/>
          </p:cNvPicPr>
          <p:nvPr/>
        </p:nvPicPr>
        <p:blipFill>
          <a:blip r:embed="rId2"/>
          <a:stretch>
            <a:fillRect/>
          </a:stretch>
        </p:blipFill>
        <p:spPr>
          <a:xfrm>
            <a:off x="4033837" y="3114675"/>
            <a:ext cx="3629025" cy="1238250"/>
          </a:xfrm>
          <a:prstGeom prst="rect">
            <a:avLst/>
          </a:prstGeom>
        </p:spPr>
      </p:pic>
    </p:spTree>
    <p:extLst>
      <p:ext uri="{BB962C8B-B14F-4D97-AF65-F5344CB8AC3E}">
        <p14:creationId xmlns:p14="http://schemas.microsoft.com/office/powerpoint/2010/main" val="2095421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Skewness</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6" name="Content Placeholder 5">
            <a:extLst>
              <a:ext uri="{FF2B5EF4-FFF2-40B4-BE49-F238E27FC236}">
                <a16:creationId xmlns:a16="http://schemas.microsoft.com/office/drawing/2014/main" id="{E583E780-6818-4A60-91A4-A7A2DD5DE26D}"/>
              </a:ext>
            </a:extLst>
          </p:cNvPr>
          <p:cNvSpPr>
            <a:spLocks noGrp="1"/>
          </p:cNvSpPr>
          <p:nvPr>
            <p:ph idx="1"/>
          </p:nvPr>
        </p:nvSpPr>
        <p:spPr>
          <a:xfrm>
            <a:off x="838200" y="4513434"/>
            <a:ext cx="10515600" cy="1849265"/>
          </a:xfrm>
        </p:spPr>
        <p:txBody>
          <a:bodyPr>
            <a:normAutofit/>
          </a:bodyPr>
          <a:lstStyle/>
          <a:p>
            <a:r>
              <a:rPr lang="en-US" sz="2400" dirty="0"/>
              <a:t>A skewness value of nearer </a:t>
            </a:r>
            <a:r>
              <a:rPr lang="en-US" sz="2400" b="1" dirty="0"/>
              <a:t>zero</a:t>
            </a:r>
            <a:r>
              <a:rPr lang="en-US" sz="2400" dirty="0"/>
              <a:t> indicates that the distribution is </a:t>
            </a:r>
            <a:r>
              <a:rPr lang="en-US" sz="2400" b="1" dirty="0"/>
              <a:t>symmetrical</a:t>
            </a:r>
            <a:r>
              <a:rPr lang="en-US" sz="2400" dirty="0"/>
              <a:t>. </a:t>
            </a:r>
          </a:p>
          <a:p>
            <a:r>
              <a:rPr lang="en-US" sz="2400" dirty="0"/>
              <a:t>A skewness value of </a:t>
            </a:r>
            <a:r>
              <a:rPr lang="en-US" sz="2400" b="1" dirty="0"/>
              <a:t>positive</a:t>
            </a:r>
            <a:r>
              <a:rPr lang="en-US" sz="2400" dirty="0"/>
              <a:t> indicates that the right tail is longer than the left tail. </a:t>
            </a:r>
          </a:p>
          <a:p>
            <a:r>
              <a:rPr lang="en-US" sz="2400" dirty="0"/>
              <a:t>A skewness value of </a:t>
            </a:r>
            <a:r>
              <a:rPr lang="en-US" sz="2400" b="1" dirty="0"/>
              <a:t>negative</a:t>
            </a:r>
            <a:r>
              <a:rPr lang="en-US" sz="2400" dirty="0"/>
              <a:t> indicates that the left tail is longer than the right tail. </a:t>
            </a:r>
          </a:p>
        </p:txBody>
      </p:sp>
      <p:pic>
        <p:nvPicPr>
          <p:cNvPr id="12" name="Picture 11">
            <a:extLst>
              <a:ext uri="{FF2B5EF4-FFF2-40B4-BE49-F238E27FC236}">
                <a16:creationId xmlns:a16="http://schemas.microsoft.com/office/drawing/2014/main" id="{19D9AAFF-D283-4AE7-904E-F60CDC90E099}"/>
              </a:ext>
            </a:extLst>
          </p:cNvPr>
          <p:cNvPicPr>
            <a:picLocks noChangeAspect="1"/>
          </p:cNvPicPr>
          <p:nvPr/>
        </p:nvPicPr>
        <p:blipFill>
          <a:blip r:embed="rId2"/>
          <a:stretch>
            <a:fillRect/>
          </a:stretch>
        </p:blipFill>
        <p:spPr>
          <a:xfrm>
            <a:off x="1025402" y="1481739"/>
            <a:ext cx="9858375" cy="2838450"/>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B9CFE025-1742-4AC9-AD79-679BECB8953A}"/>
                  </a:ext>
                </a:extLst>
              </p14:cNvPr>
              <p14:cNvContentPartPr/>
              <p14:nvPr/>
            </p14:nvContentPartPr>
            <p14:xfrm>
              <a:off x="2832120" y="1879560"/>
              <a:ext cx="6369480" cy="2026080"/>
            </p14:xfrm>
          </p:contentPart>
        </mc:Choice>
        <mc:Fallback>
          <p:pic>
            <p:nvPicPr>
              <p:cNvPr id="2" name="Ink 1">
                <a:extLst>
                  <a:ext uri="{FF2B5EF4-FFF2-40B4-BE49-F238E27FC236}">
                    <a16:creationId xmlns:a16="http://schemas.microsoft.com/office/drawing/2014/main" id="{B9CFE025-1742-4AC9-AD79-679BECB8953A}"/>
                  </a:ext>
                </a:extLst>
              </p:cNvPr>
              <p:cNvPicPr/>
              <p:nvPr/>
            </p:nvPicPr>
            <p:blipFill>
              <a:blip r:embed="rId4"/>
              <a:stretch>
                <a:fillRect/>
              </a:stretch>
            </p:blipFill>
            <p:spPr>
              <a:xfrm>
                <a:off x="2822760" y="1870200"/>
                <a:ext cx="6388200" cy="2044800"/>
              </a:xfrm>
              <a:prstGeom prst="rect">
                <a:avLst/>
              </a:prstGeom>
            </p:spPr>
          </p:pic>
        </mc:Fallback>
      </mc:AlternateContent>
    </p:spTree>
    <p:extLst>
      <p:ext uri="{BB962C8B-B14F-4D97-AF65-F5344CB8AC3E}">
        <p14:creationId xmlns:p14="http://schemas.microsoft.com/office/powerpoint/2010/main" val="1020917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Skewness</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6" name="Content Placeholder 5">
            <a:extLst>
              <a:ext uri="{FF2B5EF4-FFF2-40B4-BE49-F238E27FC236}">
                <a16:creationId xmlns:a16="http://schemas.microsoft.com/office/drawing/2014/main" id="{E583E780-6818-4A60-91A4-A7A2DD5DE26D}"/>
              </a:ext>
            </a:extLst>
          </p:cNvPr>
          <p:cNvSpPr>
            <a:spLocks noGrp="1"/>
          </p:cNvSpPr>
          <p:nvPr>
            <p:ph idx="1"/>
          </p:nvPr>
        </p:nvSpPr>
        <p:spPr>
          <a:xfrm>
            <a:off x="838200" y="4513434"/>
            <a:ext cx="10515600" cy="1849265"/>
          </a:xfrm>
        </p:spPr>
        <p:txBody>
          <a:bodyPr>
            <a:normAutofit/>
          </a:bodyPr>
          <a:lstStyle/>
          <a:p>
            <a:r>
              <a:rPr lang="en-US" sz="2400" dirty="0"/>
              <a:t>A skewness value of </a:t>
            </a:r>
            <a:r>
              <a:rPr lang="en-US" sz="2400" b="1" dirty="0"/>
              <a:t>zero</a:t>
            </a:r>
            <a:r>
              <a:rPr lang="en-US" sz="2400" dirty="0"/>
              <a:t> indicates that the distribution is </a:t>
            </a:r>
            <a:r>
              <a:rPr lang="en-US" sz="2400" b="1" dirty="0"/>
              <a:t>normal/symmetrical</a:t>
            </a:r>
            <a:r>
              <a:rPr lang="en-US" sz="2400" dirty="0"/>
              <a:t>. </a:t>
            </a:r>
          </a:p>
          <a:p>
            <a:r>
              <a:rPr lang="en-US" sz="2400" dirty="0"/>
              <a:t>A skewness value of </a:t>
            </a:r>
            <a:r>
              <a:rPr lang="en-US" sz="2400" b="1" dirty="0"/>
              <a:t>positive</a:t>
            </a:r>
            <a:r>
              <a:rPr lang="en-US" sz="2400" dirty="0"/>
              <a:t> indicates that the right tail is longer than the left tail. </a:t>
            </a:r>
          </a:p>
          <a:p>
            <a:r>
              <a:rPr lang="en-US" sz="2400" dirty="0"/>
              <a:t>A skewness value of </a:t>
            </a:r>
            <a:r>
              <a:rPr lang="en-US" sz="2400" b="1" dirty="0"/>
              <a:t>negative</a:t>
            </a:r>
            <a:r>
              <a:rPr lang="en-US" sz="2400" dirty="0"/>
              <a:t> indicates that the left tail is longer than the right tail. </a:t>
            </a:r>
          </a:p>
        </p:txBody>
      </p:sp>
      <p:pic>
        <p:nvPicPr>
          <p:cNvPr id="1026" name="Picture 2" descr="Understanding Parametric Tests, Skewness, and Kurtosis - Technical Articles">
            <a:extLst>
              <a:ext uri="{FF2B5EF4-FFF2-40B4-BE49-F238E27FC236}">
                <a16:creationId xmlns:a16="http://schemas.microsoft.com/office/drawing/2014/main" id="{8417A7A2-F026-4A19-8BD9-2CA4B6F3F9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9575" y="477666"/>
            <a:ext cx="666750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66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8ace2fdb-12ac-4077-a484-31b1b60ebf69" Revision="1" Stencil="System.MyShapes" StencilVersion="1.0"/>
</Control>
</file>

<file path=customXml/item10.xml><?xml version="1.0" encoding="utf-8"?>
<?mso-contentType ?>
<FormTemplates xmlns="http://schemas.microsoft.com/sharepoint/v3/contenttype/forms">
  <Display>DocumentLibraryForm</Display>
  <Edit>DocumentLibraryForm</Edit>
  <New>DocumentLibraryForm</New>
</FormTemplates>
</file>

<file path=customXml/item1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ontrol xmlns="http://schemas.microsoft.com/VisualStudio/2011/storyboarding/control">
  <Id Name="8ace2fdb-12ac-4077-a484-31b1b60ebf69" Revision="1" Stencil="System.MyShapes" StencilVersion="1.0"/>
</Control>
</file>

<file path=customXml/item3.xml><?xml version="1.0" encoding="utf-8"?>
<Control xmlns="http://schemas.microsoft.com/VisualStudio/2011/storyboarding/control">
  <Id Name="8ace2fdb-12ac-4077-a484-31b1b60ebf69" Revision="1" Stencil="System.MyShapes" StencilVersion="1.0"/>
</Control>
</file>

<file path=customXml/item4.xml><?xml version="1.0" encoding="utf-8"?>
<Control xmlns="http://schemas.microsoft.com/VisualStudio/2011/storyboarding/control">
  <Id Name="8ace2fdb-12ac-4077-a484-31b1b60ebf69" Revision="1" Stencil="System.MyShapes" StencilVersion="1.0"/>
</Control>
</file>

<file path=customXml/item5.xml><?xml version="1.0" encoding="utf-8"?>
<Control xmlns="http://schemas.microsoft.com/VisualStudio/2011/storyboarding/control">
  <Id Name="8ace2fdb-12ac-4077-a484-31b1b60ebf69" Revision="1" Stencil="System.MyShapes" StencilVersion="1.0"/>
</Control>
</file>

<file path=customXml/item6.xml><?xml version="1.0" encoding="utf-8"?>
<Control xmlns="http://schemas.microsoft.com/VisualStudio/2011/storyboarding/control">
  <Id Name="8ace2fdb-12ac-4077-a484-31b1b60ebf69" Revision="1" Stencil="System.MyShapes" StencilVersion="1.0"/>
</Control>
</file>

<file path=customXml/item7.xml><?xml version="1.0" encoding="utf-8"?>
<Control xmlns="http://schemas.microsoft.com/VisualStudio/2011/storyboarding/control">
  <Id Name="8ace2fdb-12ac-4077-a484-31b1b60ebf69" Revision="1" Stencil="System.MyShapes" StencilVersion="1.0"/>
</Control>
</file>

<file path=customXml/item8.xml><?xml version="1.0" encoding="utf-8"?>
<Control xmlns="http://schemas.microsoft.com/VisualStudio/2011/storyboarding/control">
  <Id Name="8ace2fdb-12ac-4077-a484-31b1b60ebf69" Revision="1" Stencil="System.MyShapes" StencilVersion="1.0"/>
</Control>
</file>

<file path=customXml/item9.xml><?xml version="1.0" encoding="utf-8"?>
<ct:contentTypeSchema xmlns:ct="http://schemas.microsoft.com/office/2006/metadata/contentType" xmlns:ma="http://schemas.microsoft.com/office/2006/metadata/properties/metaAttributes" ct:_="" ma:_="" ma:contentTypeName="Document" ma:contentTypeID="0x010100E447152859C8014E97EC9B577D7A1330" ma:contentTypeVersion="8" ma:contentTypeDescription="Create a new document." ma:contentTypeScope="" ma:versionID="7ec2cdc44b99861451da4bb9eb51bc90">
  <xsd:schema xmlns:xsd="http://www.w3.org/2001/XMLSchema" xmlns:xs="http://www.w3.org/2001/XMLSchema" xmlns:p="http://schemas.microsoft.com/office/2006/metadata/properties" xmlns:ns2="d8f4194d-84ab-46b7-ab9a-ae336d6d7a46" targetNamespace="http://schemas.microsoft.com/office/2006/metadata/properties" ma:root="true" ma:fieldsID="a7022cc2e62d956d38c8a04446352e20" ns2:_="">
    <xsd:import namespace="d8f4194d-84ab-46b7-ab9a-ae336d6d7a4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f4194d-84ab-46b7-ab9a-ae336d6d7a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B215FA1-4FD3-42FD-A00D-2232EB3452BE}">
  <ds:schemaRefs>
    <ds:schemaRef ds:uri="http://schemas.microsoft.com/VisualStudio/2011/storyboarding/control"/>
  </ds:schemaRefs>
</ds:datastoreItem>
</file>

<file path=customXml/itemProps10.xml><?xml version="1.0" encoding="utf-8"?>
<ds:datastoreItem xmlns:ds="http://schemas.openxmlformats.org/officeDocument/2006/customXml" ds:itemID="{B9BDD162-FC4B-4DD9-99F2-31A3AA6D08DB}"/>
</file>

<file path=customXml/itemProps11.xml><?xml version="1.0" encoding="utf-8"?>
<ds:datastoreItem xmlns:ds="http://schemas.openxmlformats.org/officeDocument/2006/customXml" ds:itemID="{AD76E925-C1A7-4EE8-8315-88DAF1467AAD}"/>
</file>

<file path=customXml/itemProps2.xml><?xml version="1.0" encoding="utf-8"?>
<ds:datastoreItem xmlns:ds="http://schemas.openxmlformats.org/officeDocument/2006/customXml" ds:itemID="{C0AE690A-6DA2-4539-97E4-9CACEDAE07A0}">
  <ds:schemaRefs>
    <ds:schemaRef ds:uri="http://schemas.microsoft.com/VisualStudio/2011/storyboarding/control"/>
  </ds:schemaRefs>
</ds:datastoreItem>
</file>

<file path=customXml/itemProps3.xml><?xml version="1.0" encoding="utf-8"?>
<ds:datastoreItem xmlns:ds="http://schemas.openxmlformats.org/officeDocument/2006/customXml" ds:itemID="{AD4724DF-B3D7-4FCF-AA8F-856D3FC7F828}">
  <ds:schemaRefs>
    <ds:schemaRef ds:uri="http://schemas.microsoft.com/VisualStudio/2011/storyboarding/control"/>
  </ds:schemaRefs>
</ds:datastoreItem>
</file>

<file path=customXml/itemProps4.xml><?xml version="1.0" encoding="utf-8"?>
<ds:datastoreItem xmlns:ds="http://schemas.openxmlformats.org/officeDocument/2006/customXml" ds:itemID="{CAEBBB30-5DD1-4E52-82DE-A02E4733D29A}">
  <ds:schemaRefs>
    <ds:schemaRef ds:uri="http://schemas.microsoft.com/VisualStudio/2011/storyboarding/control"/>
  </ds:schemaRefs>
</ds:datastoreItem>
</file>

<file path=customXml/itemProps5.xml><?xml version="1.0" encoding="utf-8"?>
<ds:datastoreItem xmlns:ds="http://schemas.openxmlformats.org/officeDocument/2006/customXml" ds:itemID="{1E432C16-7313-413A-AE06-D8B8B05337A0}">
  <ds:schemaRefs>
    <ds:schemaRef ds:uri="http://schemas.microsoft.com/VisualStudio/2011/storyboarding/control"/>
  </ds:schemaRefs>
</ds:datastoreItem>
</file>

<file path=customXml/itemProps6.xml><?xml version="1.0" encoding="utf-8"?>
<ds:datastoreItem xmlns:ds="http://schemas.openxmlformats.org/officeDocument/2006/customXml" ds:itemID="{11BDA43E-947F-4629-A7CA-0F1298F3BE36}">
  <ds:schemaRefs>
    <ds:schemaRef ds:uri="http://schemas.microsoft.com/VisualStudio/2011/storyboarding/control"/>
  </ds:schemaRefs>
</ds:datastoreItem>
</file>

<file path=customXml/itemProps7.xml><?xml version="1.0" encoding="utf-8"?>
<ds:datastoreItem xmlns:ds="http://schemas.openxmlformats.org/officeDocument/2006/customXml" ds:itemID="{C4D067AF-DC92-4F11-82F5-13007749D8F7}">
  <ds:schemaRefs>
    <ds:schemaRef ds:uri="http://schemas.microsoft.com/VisualStudio/2011/storyboarding/control"/>
  </ds:schemaRefs>
</ds:datastoreItem>
</file>

<file path=customXml/itemProps8.xml><?xml version="1.0" encoding="utf-8"?>
<ds:datastoreItem xmlns:ds="http://schemas.openxmlformats.org/officeDocument/2006/customXml" ds:itemID="{F79BED0A-E20E-4F16-91D3-BB18BCF17AE7}">
  <ds:schemaRefs>
    <ds:schemaRef ds:uri="http://schemas.microsoft.com/VisualStudio/2011/storyboarding/control"/>
  </ds:schemaRefs>
</ds:datastoreItem>
</file>

<file path=customXml/itemProps9.xml><?xml version="1.0" encoding="utf-8"?>
<ds:datastoreItem xmlns:ds="http://schemas.openxmlformats.org/officeDocument/2006/customXml" ds:itemID="{3738EA61-E0CD-4C0A-A629-F83111DF9E64}"/>
</file>

<file path=docProps/app.xml><?xml version="1.0" encoding="utf-8"?>
<Properties xmlns="http://schemas.openxmlformats.org/officeDocument/2006/extended-properties" xmlns:vt="http://schemas.openxmlformats.org/officeDocument/2006/docPropsVTypes">
  <TotalTime>3993</TotalTime>
  <Words>3287</Words>
  <Application>Microsoft Office PowerPoint</Application>
  <PresentationFormat>Widescreen</PresentationFormat>
  <Paragraphs>327</Paragraphs>
  <Slides>38</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38</vt:i4>
      </vt:variant>
    </vt:vector>
  </HeadingPairs>
  <TitlesOfParts>
    <vt:vector size="46" baseType="lpstr">
      <vt:lpstr>Abadi</vt:lpstr>
      <vt:lpstr>Arial</vt:lpstr>
      <vt:lpstr>Book Antiqua</vt:lpstr>
      <vt:lpstr>Calibri</vt:lpstr>
      <vt:lpstr>Calibri Light</vt:lpstr>
      <vt:lpstr>Cambria Math</vt:lpstr>
      <vt:lpstr>Office Theme</vt:lpstr>
      <vt:lpstr>Storyboard Layouts</vt:lpstr>
      <vt:lpstr>PowerPoint Presentation</vt:lpstr>
      <vt:lpstr>Central Tendency</vt:lpstr>
      <vt:lpstr>Population Variance and STDev</vt:lpstr>
      <vt:lpstr>Variance vs Standard Deviation</vt:lpstr>
      <vt:lpstr>The Normal Distribution / Curve</vt:lpstr>
      <vt:lpstr>PowerPoint Presentation</vt:lpstr>
      <vt:lpstr>Skewness</vt:lpstr>
      <vt:lpstr>Skewness</vt:lpstr>
      <vt:lpstr>Skewness</vt:lpstr>
      <vt:lpstr>Skewness</vt:lpstr>
      <vt:lpstr>Kurtosis</vt:lpstr>
      <vt:lpstr>Kurtosis</vt:lpstr>
      <vt:lpstr>Activity: 5-10 mins</vt:lpstr>
      <vt:lpstr>Describing a variable</vt:lpstr>
      <vt:lpstr>PowerPoint Presentation</vt:lpstr>
      <vt:lpstr>Standardization / z-transform</vt:lpstr>
      <vt:lpstr>PowerPoint Presentation</vt:lpstr>
      <vt:lpstr>Importance of Standardization</vt:lpstr>
      <vt:lpstr>Empirical Rule </vt:lpstr>
      <vt:lpstr>Empirical Rule </vt:lpstr>
      <vt:lpstr>Example</vt:lpstr>
      <vt:lpstr>Example</vt:lpstr>
      <vt:lpstr>z scores are useful because</vt:lpstr>
      <vt:lpstr>z table</vt:lpstr>
      <vt:lpstr>Transforming z scores to percentiles</vt:lpstr>
      <vt:lpstr>Example #1</vt:lpstr>
      <vt:lpstr>Example #1</vt:lpstr>
      <vt:lpstr>Example #1</vt:lpstr>
      <vt:lpstr>Example # 2</vt:lpstr>
      <vt:lpstr>Example # 2</vt:lpstr>
      <vt:lpstr>Example # 2</vt:lpstr>
      <vt:lpstr>Example # 2</vt:lpstr>
      <vt:lpstr>Example # 2</vt:lpstr>
      <vt:lpstr>Example # 3</vt:lpstr>
      <vt:lpstr>Example # 3</vt:lpstr>
      <vt:lpstr>Example # 3</vt:lpstr>
      <vt:lpstr>Example # 3</vt:lpstr>
      <vt:lpstr>Example #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Imperial</dc:creator>
  <cp:lastModifiedBy>Joseph Imperial</cp:lastModifiedBy>
  <cp:revision>64</cp:revision>
  <dcterms:created xsi:type="dcterms:W3CDTF">2020-07-20T06:14:24Z</dcterms:created>
  <dcterms:modified xsi:type="dcterms:W3CDTF">2021-10-21T06:05:15Z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0x010100E447152859C8014E97EC9B577D7A1330</vt:lpwstr>
  </property>
</Properties>
</file>