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 id="2147483660" r:id="rId13"/>
  </p:sldMasterIdLst>
  <p:notesMasterIdLst>
    <p:notesMasterId r:id="rId34"/>
  </p:notesMasterIdLst>
  <p:sldIdLst>
    <p:sldId id="256" r:id="rId14"/>
    <p:sldId id="310" r:id="rId15"/>
    <p:sldId id="309" r:id="rId16"/>
    <p:sldId id="311" r:id="rId17"/>
    <p:sldId id="324" r:id="rId18"/>
    <p:sldId id="313" r:id="rId19"/>
    <p:sldId id="325" r:id="rId20"/>
    <p:sldId id="326" r:id="rId21"/>
    <p:sldId id="337" r:id="rId22"/>
    <p:sldId id="327" r:id="rId23"/>
    <p:sldId id="328" r:id="rId24"/>
    <p:sldId id="329" r:id="rId25"/>
    <p:sldId id="333" r:id="rId26"/>
    <p:sldId id="338" r:id="rId27"/>
    <p:sldId id="330" r:id="rId28"/>
    <p:sldId id="331" r:id="rId29"/>
    <p:sldId id="334" r:id="rId30"/>
    <p:sldId id="335" r:id="rId31"/>
    <p:sldId id="336" r:id="rId32"/>
    <p:sldId id="30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4071C-F17E-4351-9365-CC65C47AA44B}" v="25" dt="2021-09-23T00:50:57.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3017" autoAdjust="0"/>
  </p:normalViewPr>
  <p:slideViewPr>
    <p:cSldViewPr snapToGrid="0">
      <p:cViewPr varScale="1">
        <p:scale>
          <a:sx n="151" d="100"/>
          <a:sy n="151" d="100"/>
        </p:scale>
        <p:origin x="61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9" Type="http://schemas.microsoft.com/office/2016/11/relationships/changesInfo" Target="changesInfos/changesInfo1.xml"/><Relationship Id="rId21" Type="http://schemas.openxmlformats.org/officeDocument/2006/relationships/slide" Target="slides/slide8.xml"/><Relationship Id="rId34" Type="http://schemas.openxmlformats.org/officeDocument/2006/relationships/notesMaster" Target="notesMasters/notesMaster1.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presProps" Target="presProps.xml"/><Relationship Id="rId8" Type="http://schemas.openxmlformats.org/officeDocument/2006/relationships/customXml" Target="../customXml/item8.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Imperial" userId="c5118018-74d5-4421-be4d-7197191e5b08" providerId="ADAL" clId="{1DA0F691-E433-4A99-AE0D-E6D853510E6A}"/>
    <pc:docChg chg="undo custSel addSld delSld modSld sldOrd">
      <pc:chgData name="Joseph Marvin Imperial" userId="c5118018-74d5-4421-be4d-7197191e5b08" providerId="ADAL" clId="{1DA0F691-E433-4A99-AE0D-E6D853510E6A}" dt="2021-09-08T08:44:08.036" v="1711" actId="20577"/>
      <pc:docMkLst>
        <pc:docMk/>
      </pc:docMkLst>
      <pc:sldChg chg="modSp mod">
        <pc:chgData name="Joseph Marvin Imperial" userId="c5118018-74d5-4421-be4d-7197191e5b08" providerId="ADAL" clId="{1DA0F691-E433-4A99-AE0D-E6D853510E6A}" dt="2021-09-08T08:44:08.036" v="1711" actId="20577"/>
        <pc:sldMkLst>
          <pc:docMk/>
          <pc:sldMk cId="769809006" sldId="256"/>
        </pc:sldMkLst>
        <pc:spChg chg="mod">
          <ac:chgData name="Joseph Marvin Imperial" userId="c5118018-74d5-4421-be4d-7197191e5b08" providerId="ADAL" clId="{1DA0F691-E433-4A99-AE0D-E6D853510E6A}" dt="2021-09-08T08:44:08.036" v="1711" actId="20577"/>
          <ac:spMkLst>
            <pc:docMk/>
            <pc:sldMk cId="769809006" sldId="256"/>
            <ac:spMk id="12" creationId="{3B95F0FF-3312-4F15-A3FC-1E4D0A0C4CA3}"/>
          </ac:spMkLst>
        </pc:spChg>
      </pc:sldChg>
      <pc:sldChg chg="del">
        <pc:chgData name="Joseph Marvin Imperial" userId="c5118018-74d5-4421-be4d-7197191e5b08" providerId="ADAL" clId="{1DA0F691-E433-4A99-AE0D-E6D853510E6A}" dt="2021-09-06T01:18:27.878" v="28" actId="47"/>
        <pc:sldMkLst>
          <pc:docMk/>
          <pc:sldMk cId="3828888086" sldId="287"/>
        </pc:sldMkLst>
      </pc:sldChg>
      <pc:sldChg chg="del">
        <pc:chgData name="Joseph Marvin Imperial" userId="c5118018-74d5-4421-be4d-7197191e5b08" providerId="ADAL" clId="{1DA0F691-E433-4A99-AE0D-E6D853510E6A}" dt="2021-09-06T01:18:39.475" v="33" actId="47"/>
        <pc:sldMkLst>
          <pc:docMk/>
          <pc:sldMk cId="2042711374" sldId="288"/>
        </pc:sldMkLst>
      </pc:sldChg>
      <pc:sldChg chg="del">
        <pc:chgData name="Joseph Marvin Imperial" userId="c5118018-74d5-4421-be4d-7197191e5b08" providerId="ADAL" clId="{1DA0F691-E433-4A99-AE0D-E6D853510E6A}" dt="2021-09-06T01:18:28.796" v="29" actId="47"/>
        <pc:sldMkLst>
          <pc:docMk/>
          <pc:sldMk cId="1621984262" sldId="289"/>
        </pc:sldMkLst>
      </pc:sldChg>
      <pc:sldChg chg="del">
        <pc:chgData name="Joseph Marvin Imperial" userId="c5118018-74d5-4421-be4d-7197191e5b08" providerId="ADAL" clId="{1DA0F691-E433-4A99-AE0D-E6D853510E6A}" dt="2021-09-06T01:18:39.475" v="33" actId="47"/>
        <pc:sldMkLst>
          <pc:docMk/>
          <pc:sldMk cId="2211008588" sldId="290"/>
        </pc:sldMkLst>
      </pc:sldChg>
      <pc:sldChg chg="del">
        <pc:chgData name="Joseph Marvin Imperial" userId="c5118018-74d5-4421-be4d-7197191e5b08" providerId="ADAL" clId="{1DA0F691-E433-4A99-AE0D-E6D853510E6A}" dt="2021-09-06T01:18:39.475" v="33" actId="47"/>
        <pc:sldMkLst>
          <pc:docMk/>
          <pc:sldMk cId="3746060662" sldId="291"/>
        </pc:sldMkLst>
      </pc:sldChg>
      <pc:sldChg chg="del">
        <pc:chgData name="Joseph Marvin Imperial" userId="c5118018-74d5-4421-be4d-7197191e5b08" providerId="ADAL" clId="{1DA0F691-E433-4A99-AE0D-E6D853510E6A}" dt="2021-09-06T01:18:39.475" v="33" actId="47"/>
        <pc:sldMkLst>
          <pc:docMk/>
          <pc:sldMk cId="2712461494" sldId="293"/>
        </pc:sldMkLst>
      </pc:sldChg>
      <pc:sldChg chg="del">
        <pc:chgData name="Joseph Marvin Imperial" userId="c5118018-74d5-4421-be4d-7197191e5b08" providerId="ADAL" clId="{1DA0F691-E433-4A99-AE0D-E6D853510E6A}" dt="2021-09-06T01:18:39.475" v="33" actId="47"/>
        <pc:sldMkLst>
          <pc:docMk/>
          <pc:sldMk cId="498206255" sldId="294"/>
        </pc:sldMkLst>
      </pc:sldChg>
      <pc:sldChg chg="del">
        <pc:chgData name="Joseph Marvin Imperial" userId="c5118018-74d5-4421-be4d-7197191e5b08" providerId="ADAL" clId="{1DA0F691-E433-4A99-AE0D-E6D853510E6A}" dt="2021-09-06T01:18:39.475" v="33" actId="47"/>
        <pc:sldMkLst>
          <pc:docMk/>
          <pc:sldMk cId="221675889" sldId="295"/>
        </pc:sldMkLst>
      </pc:sldChg>
      <pc:sldChg chg="del">
        <pc:chgData name="Joseph Marvin Imperial" userId="c5118018-74d5-4421-be4d-7197191e5b08" providerId="ADAL" clId="{1DA0F691-E433-4A99-AE0D-E6D853510E6A}" dt="2021-09-06T01:18:39.475" v="33" actId="47"/>
        <pc:sldMkLst>
          <pc:docMk/>
          <pc:sldMk cId="1224928851" sldId="297"/>
        </pc:sldMkLst>
      </pc:sldChg>
      <pc:sldChg chg="del">
        <pc:chgData name="Joseph Marvin Imperial" userId="c5118018-74d5-4421-be4d-7197191e5b08" providerId="ADAL" clId="{1DA0F691-E433-4A99-AE0D-E6D853510E6A}" dt="2021-09-06T01:18:39.475" v="33" actId="47"/>
        <pc:sldMkLst>
          <pc:docMk/>
          <pc:sldMk cId="3291891214" sldId="302"/>
        </pc:sldMkLst>
      </pc:sldChg>
      <pc:sldChg chg="del">
        <pc:chgData name="Joseph Marvin Imperial" userId="c5118018-74d5-4421-be4d-7197191e5b08" providerId="ADAL" clId="{1DA0F691-E433-4A99-AE0D-E6D853510E6A}" dt="2021-09-06T01:18:39.475" v="33" actId="47"/>
        <pc:sldMkLst>
          <pc:docMk/>
          <pc:sldMk cId="595692081" sldId="303"/>
        </pc:sldMkLst>
      </pc:sldChg>
      <pc:sldChg chg="del">
        <pc:chgData name="Joseph Marvin Imperial" userId="c5118018-74d5-4421-be4d-7197191e5b08" providerId="ADAL" clId="{1DA0F691-E433-4A99-AE0D-E6D853510E6A}" dt="2021-09-06T01:18:39.475" v="33" actId="47"/>
        <pc:sldMkLst>
          <pc:docMk/>
          <pc:sldMk cId="1557030020" sldId="304"/>
        </pc:sldMkLst>
      </pc:sldChg>
      <pc:sldChg chg="del">
        <pc:chgData name="Joseph Marvin Imperial" userId="c5118018-74d5-4421-be4d-7197191e5b08" providerId="ADAL" clId="{1DA0F691-E433-4A99-AE0D-E6D853510E6A}" dt="2021-09-06T01:18:39.475" v="33" actId="47"/>
        <pc:sldMkLst>
          <pc:docMk/>
          <pc:sldMk cId="2784280338" sldId="305"/>
        </pc:sldMkLst>
      </pc:sldChg>
      <pc:sldChg chg="del">
        <pc:chgData name="Joseph Marvin Imperial" userId="c5118018-74d5-4421-be4d-7197191e5b08" providerId="ADAL" clId="{1DA0F691-E433-4A99-AE0D-E6D853510E6A}" dt="2021-09-06T01:18:39.475" v="33" actId="47"/>
        <pc:sldMkLst>
          <pc:docMk/>
          <pc:sldMk cId="61211993" sldId="306"/>
        </pc:sldMkLst>
      </pc:sldChg>
      <pc:sldChg chg="del">
        <pc:chgData name="Joseph Marvin Imperial" userId="c5118018-74d5-4421-be4d-7197191e5b08" providerId="ADAL" clId="{1DA0F691-E433-4A99-AE0D-E6D853510E6A}" dt="2021-09-06T01:18:39.475" v="33" actId="47"/>
        <pc:sldMkLst>
          <pc:docMk/>
          <pc:sldMk cId="317065535" sldId="307"/>
        </pc:sldMkLst>
      </pc:sldChg>
      <pc:sldChg chg="addSp delSp modSp mod">
        <pc:chgData name="Joseph Marvin Imperial" userId="c5118018-74d5-4421-be4d-7197191e5b08" providerId="ADAL" clId="{1DA0F691-E433-4A99-AE0D-E6D853510E6A}" dt="2021-09-08T08:30:07.822" v="1386" actId="1076"/>
        <pc:sldMkLst>
          <pc:docMk/>
          <pc:sldMk cId="1415882622" sldId="309"/>
        </pc:sldMkLst>
        <pc:spChg chg="mod">
          <ac:chgData name="Joseph Marvin Imperial" userId="c5118018-74d5-4421-be4d-7197191e5b08" providerId="ADAL" clId="{1DA0F691-E433-4A99-AE0D-E6D853510E6A}" dt="2021-09-06T01:21:26.003" v="53" actId="20577"/>
          <ac:spMkLst>
            <pc:docMk/>
            <pc:sldMk cId="1415882622" sldId="309"/>
            <ac:spMk id="3" creationId="{2509B077-73CE-476F-8855-EC85D2E2288F}"/>
          </ac:spMkLst>
        </pc:spChg>
        <pc:spChg chg="mod">
          <ac:chgData name="Joseph Marvin Imperial" userId="c5118018-74d5-4421-be4d-7197191e5b08" providerId="ADAL" clId="{1DA0F691-E433-4A99-AE0D-E6D853510E6A}" dt="2021-09-08T08:28:41.586" v="1382" actId="113"/>
          <ac:spMkLst>
            <pc:docMk/>
            <pc:sldMk cId="1415882622" sldId="309"/>
            <ac:spMk id="4" creationId="{75157638-6523-426F-A9CC-ECA894E05450}"/>
          </ac:spMkLst>
        </pc:spChg>
        <pc:picChg chg="add mod">
          <ac:chgData name="Joseph Marvin Imperial" userId="c5118018-74d5-4421-be4d-7197191e5b08" providerId="ADAL" clId="{1DA0F691-E433-4A99-AE0D-E6D853510E6A}" dt="2021-09-08T08:30:07.822" v="1386" actId="1076"/>
          <ac:picMkLst>
            <pc:docMk/>
            <pc:sldMk cId="1415882622" sldId="309"/>
            <ac:picMk id="10" creationId="{020C60A4-FDCF-47ED-8D58-AA4D4FB1C8D1}"/>
          </ac:picMkLst>
        </pc:picChg>
        <pc:picChg chg="add del mod">
          <ac:chgData name="Joseph Marvin Imperial" userId="c5118018-74d5-4421-be4d-7197191e5b08" providerId="ADAL" clId="{1DA0F691-E433-4A99-AE0D-E6D853510E6A}" dt="2021-09-08T08:30:04.467" v="1384" actId="478"/>
          <ac:picMkLst>
            <pc:docMk/>
            <pc:sldMk cId="1415882622" sldId="309"/>
            <ac:picMk id="11" creationId="{7314091C-F1DC-432C-977E-E6DC97D15855}"/>
          </ac:picMkLst>
        </pc:picChg>
      </pc:sldChg>
      <pc:sldChg chg="addSp modSp add ord">
        <pc:chgData name="Joseph Marvin Imperial" userId="c5118018-74d5-4421-be4d-7197191e5b08" providerId="ADAL" clId="{1DA0F691-E433-4A99-AE0D-E6D853510E6A}" dt="2021-09-06T01:22:44.273" v="66" actId="1076"/>
        <pc:sldMkLst>
          <pc:docMk/>
          <pc:sldMk cId="759699227" sldId="310"/>
        </pc:sldMkLst>
        <pc:picChg chg="add mod">
          <ac:chgData name="Joseph Marvin Imperial" userId="c5118018-74d5-4421-be4d-7197191e5b08" providerId="ADAL" clId="{1DA0F691-E433-4A99-AE0D-E6D853510E6A}" dt="2021-09-06T01:22:44.273" v="66" actId="1076"/>
          <ac:picMkLst>
            <pc:docMk/>
            <pc:sldMk cId="759699227" sldId="310"/>
            <ac:picMk id="1026" creationId="{B8D634B9-5BB2-489C-BBFC-7E0915E9CD43}"/>
          </ac:picMkLst>
        </pc:picChg>
      </pc:sldChg>
      <pc:sldChg chg="del">
        <pc:chgData name="Joseph Marvin Imperial" userId="c5118018-74d5-4421-be4d-7197191e5b08" providerId="ADAL" clId="{1DA0F691-E433-4A99-AE0D-E6D853510E6A}" dt="2021-09-06T01:18:39.475" v="33" actId="47"/>
        <pc:sldMkLst>
          <pc:docMk/>
          <pc:sldMk cId="3864758026" sldId="310"/>
        </pc:sldMkLst>
      </pc:sldChg>
      <pc:sldChg chg="modSp add mod">
        <pc:chgData name="Joseph Marvin Imperial" userId="c5118018-74d5-4421-be4d-7197191e5b08" providerId="ADAL" clId="{1DA0F691-E433-4A99-AE0D-E6D853510E6A}" dt="2021-09-08T08:36:02.323" v="1498" actId="20577"/>
        <pc:sldMkLst>
          <pc:docMk/>
          <pc:sldMk cId="1992003336" sldId="311"/>
        </pc:sldMkLst>
        <pc:spChg chg="mod">
          <ac:chgData name="Joseph Marvin Imperial" userId="c5118018-74d5-4421-be4d-7197191e5b08" providerId="ADAL" clId="{1DA0F691-E433-4A99-AE0D-E6D853510E6A}" dt="2021-09-08T08:10:52.229" v="612" actId="20577"/>
          <ac:spMkLst>
            <pc:docMk/>
            <pc:sldMk cId="1992003336" sldId="311"/>
            <ac:spMk id="3" creationId="{2509B077-73CE-476F-8855-EC85D2E2288F}"/>
          </ac:spMkLst>
        </pc:spChg>
        <pc:spChg chg="mod">
          <ac:chgData name="Joseph Marvin Imperial" userId="c5118018-74d5-4421-be4d-7197191e5b08" providerId="ADAL" clId="{1DA0F691-E433-4A99-AE0D-E6D853510E6A}" dt="2021-09-08T08:36:02.323" v="1498" actId="20577"/>
          <ac:spMkLst>
            <pc:docMk/>
            <pc:sldMk cId="1992003336" sldId="311"/>
            <ac:spMk id="4" creationId="{75157638-6523-426F-A9CC-ECA894E05450}"/>
          </ac:spMkLst>
        </pc:spChg>
      </pc:sldChg>
      <pc:sldChg chg="del">
        <pc:chgData name="Joseph Marvin Imperial" userId="c5118018-74d5-4421-be4d-7197191e5b08" providerId="ADAL" clId="{1DA0F691-E433-4A99-AE0D-E6D853510E6A}" dt="2021-09-06T01:18:39.475" v="33" actId="47"/>
        <pc:sldMkLst>
          <pc:docMk/>
          <pc:sldMk cId="2035457104" sldId="311"/>
        </pc:sldMkLst>
      </pc:sldChg>
      <pc:sldChg chg="del">
        <pc:chgData name="Joseph Marvin Imperial" userId="c5118018-74d5-4421-be4d-7197191e5b08" providerId="ADAL" clId="{1DA0F691-E433-4A99-AE0D-E6D853510E6A}" dt="2021-09-06T01:18:39.475" v="33" actId="47"/>
        <pc:sldMkLst>
          <pc:docMk/>
          <pc:sldMk cId="1094301837" sldId="312"/>
        </pc:sldMkLst>
      </pc:sldChg>
      <pc:sldChg chg="modSp add del mod">
        <pc:chgData name="Joseph Marvin Imperial" userId="c5118018-74d5-4421-be4d-7197191e5b08" providerId="ADAL" clId="{1DA0F691-E433-4A99-AE0D-E6D853510E6A}" dt="2021-09-06T01:42:34.639" v="272" actId="47"/>
        <pc:sldMkLst>
          <pc:docMk/>
          <pc:sldMk cId="2322142729" sldId="312"/>
        </pc:sldMkLst>
        <pc:spChg chg="mod">
          <ac:chgData name="Joseph Marvin Imperial" userId="c5118018-74d5-4421-be4d-7197191e5b08" providerId="ADAL" clId="{1DA0F691-E433-4A99-AE0D-E6D853510E6A}" dt="2021-09-06T01:42:31.435" v="270" actId="21"/>
          <ac:spMkLst>
            <pc:docMk/>
            <pc:sldMk cId="2322142729" sldId="312"/>
            <ac:spMk id="3" creationId="{2509B077-73CE-476F-8855-EC85D2E2288F}"/>
          </ac:spMkLst>
        </pc:spChg>
      </pc:sldChg>
      <pc:sldChg chg="addSp delSp modSp add mod">
        <pc:chgData name="Joseph Marvin Imperial" userId="c5118018-74d5-4421-be4d-7197191e5b08" providerId="ADAL" clId="{1DA0F691-E433-4A99-AE0D-E6D853510E6A}" dt="2021-09-08T08:43:18.842" v="1683" actId="14100"/>
        <pc:sldMkLst>
          <pc:docMk/>
          <pc:sldMk cId="515094713" sldId="313"/>
        </pc:sldMkLst>
        <pc:spChg chg="mod">
          <ac:chgData name="Joseph Marvin Imperial" userId="c5118018-74d5-4421-be4d-7197191e5b08" providerId="ADAL" clId="{1DA0F691-E433-4A99-AE0D-E6D853510E6A}" dt="2021-09-06T01:42:32.678" v="271"/>
          <ac:spMkLst>
            <pc:docMk/>
            <pc:sldMk cId="515094713" sldId="313"/>
            <ac:spMk id="3" creationId="{2509B077-73CE-476F-8855-EC85D2E2288F}"/>
          </ac:spMkLst>
        </pc:spChg>
        <pc:spChg chg="mod">
          <ac:chgData name="Joseph Marvin Imperial" userId="c5118018-74d5-4421-be4d-7197191e5b08" providerId="ADAL" clId="{1DA0F691-E433-4A99-AE0D-E6D853510E6A}" dt="2021-09-08T08:40:56.416" v="1668" actId="20577"/>
          <ac:spMkLst>
            <pc:docMk/>
            <pc:sldMk cId="515094713" sldId="313"/>
            <ac:spMk id="4" creationId="{75157638-6523-426F-A9CC-ECA894E05450}"/>
          </ac:spMkLst>
        </pc:spChg>
        <pc:picChg chg="add del mod">
          <ac:chgData name="Joseph Marvin Imperial" userId="c5118018-74d5-4421-be4d-7197191e5b08" providerId="ADAL" clId="{1DA0F691-E433-4A99-AE0D-E6D853510E6A}" dt="2021-09-08T08:36:25.176" v="1502" actId="478"/>
          <ac:picMkLst>
            <pc:docMk/>
            <pc:sldMk cId="515094713" sldId="313"/>
            <ac:picMk id="5" creationId="{158306DD-D430-4F62-86C6-8598D1FD3C2D}"/>
          </ac:picMkLst>
        </pc:picChg>
        <pc:picChg chg="add mod">
          <ac:chgData name="Joseph Marvin Imperial" userId="c5118018-74d5-4421-be4d-7197191e5b08" providerId="ADAL" clId="{1DA0F691-E433-4A99-AE0D-E6D853510E6A}" dt="2021-09-08T08:36:22.131" v="1500"/>
          <ac:picMkLst>
            <pc:docMk/>
            <pc:sldMk cId="515094713" sldId="313"/>
            <ac:picMk id="11" creationId="{ABE4AB85-3FAC-4434-A98D-1F0FCA46A609}"/>
          </ac:picMkLst>
        </pc:picChg>
        <pc:picChg chg="add mod">
          <ac:chgData name="Joseph Marvin Imperial" userId="c5118018-74d5-4421-be4d-7197191e5b08" providerId="ADAL" clId="{1DA0F691-E433-4A99-AE0D-E6D853510E6A}" dt="2021-09-08T08:43:16.978" v="1682" actId="14100"/>
          <ac:picMkLst>
            <pc:docMk/>
            <pc:sldMk cId="515094713" sldId="313"/>
            <ac:picMk id="1026" creationId="{B4DF5920-7375-4876-B612-ACFBDAB42130}"/>
          </ac:picMkLst>
        </pc:picChg>
        <pc:picChg chg="add mod">
          <ac:chgData name="Joseph Marvin Imperial" userId="c5118018-74d5-4421-be4d-7197191e5b08" providerId="ADAL" clId="{1DA0F691-E433-4A99-AE0D-E6D853510E6A}" dt="2021-09-08T08:43:18.842" v="1683" actId="14100"/>
          <ac:picMkLst>
            <pc:docMk/>
            <pc:sldMk cId="515094713" sldId="313"/>
            <ac:picMk id="1028" creationId="{0B3E104A-8991-402A-B07D-DEA1CF79D835}"/>
          </ac:picMkLst>
        </pc:picChg>
      </pc:sldChg>
      <pc:sldChg chg="del">
        <pc:chgData name="Joseph Marvin Imperial" userId="c5118018-74d5-4421-be4d-7197191e5b08" providerId="ADAL" clId="{1DA0F691-E433-4A99-AE0D-E6D853510E6A}" dt="2021-09-06T01:18:39.475" v="33" actId="47"/>
        <pc:sldMkLst>
          <pc:docMk/>
          <pc:sldMk cId="967337275" sldId="313"/>
        </pc:sldMkLst>
      </pc:sldChg>
      <pc:sldChg chg="del">
        <pc:chgData name="Joseph Marvin Imperial" userId="c5118018-74d5-4421-be4d-7197191e5b08" providerId="ADAL" clId="{1DA0F691-E433-4A99-AE0D-E6D853510E6A}" dt="2021-09-06T01:18:39.475" v="33" actId="47"/>
        <pc:sldMkLst>
          <pc:docMk/>
          <pc:sldMk cId="2163380806" sldId="314"/>
        </pc:sldMkLst>
      </pc:sldChg>
      <pc:sldChg chg="modSp add mod">
        <pc:chgData name="Joseph Marvin Imperial" userId="c5118018-74d5-4421-be4d-7197191e5b08" providerId="ADAL" clId="{1DA0F691-E433-4A99-AE0D-E6D853510E6A}" dt="2021-09-06T01:33:44.351" v="222" actId="113"/>
        <pc:sldMkLst>
          <pc:docMk/>
          <pc:sldMk cId="2796470150" sldId="314"/>
        </pc:sldMkLst>
        <pc:spChg chg="mod">
          <ac:chgData name="Joseph Marvin Imperial" userId="c5118018-74d5-4421-be4d-7197191e5b08" providerId="ADAL" clId="{1DA0F691-E433-4A99-AE0D-E6D853510E6A}" dt="2021-09-06T01:29:41.384" v="158" actId="20577"/>
          <ac:spMkLst>
            <pc:docMk/>
            <pc:sldMk cId="2796470150" sldId="314"/>
            <ac:spMk id="3" creationId="{2509B077-73CE-476F-8855-EC85D2E2288F}"/>
          </ac:spMkLst>
        </pc:spChg>
        <pc:spChg chg="mod">
          <ac:chgData name="Joseph Marvin Imperial" userId="c5118018-74d5-4421-be4d-7197191e5b08" providerId="ADAL" clId="{1DA0F691-E433-4A99-AE0D-E6D853510E6A}" dt="2021-09-06T01:33:44.351" v="222" actId="113"/>
          <ac:spMkLst>
            <pc:docMk/>
            <pc:sldMk cId="2796470150" sldId="314"/>
            <ac:spMk id="4" creationId="{75157638-6523-426F-A9CC-ECA894E05450}"/>
          </ac:spMkLst>
        </pc:spChg>
      </pc:sldChg>
      <pc:sldChg chg="del">
        <pc:chgData name="Joseph Marvin Imperial" userId="c5118018-74d5-4421-be4d-7197191e5b08" providerId="ADAL" clId="{1DA0F691-E433-4A99-AE0D-E6D853510E6A}" dt="2021-09-06T01:18:39.475" v="33" actId="47"/>
        <pc:sldMkLst>
          <pc:docMk/>
          <pc:sldMk cId="2669560120" sldId="315"/>
        </pc:sldMkLst>
      </pc:sldChg>
      <pc:sldChg chg="addSp modSp add mod">
        <pc:chgData name="Joseph Marvin Imperial" userId="c5118018-74d5-4421-be4d-7197191e5b08" providerId="ADAL" clId="{1DA0F691-E433-4A99-AE0D-E6D853510E6A}" dt="2021-09-06T01:31:25.690" v="186" actId="1076"/>
        <pc:sldMkLst>
          <pc:docMk/>
          <pc:sldMk cId="2802861584" sldId="315"/>
        </pc:sldMkLst>
        <pc:picChg chg="add mod">
          <ac:chgData name="Joseph Marvin Imperial" userId="c5118018-74d5-4421-be4d-7197191e5b08" providerId="ADAL" clId="{1DA0F691-E433-4A99-AE0D-E6D853510E6A}" dt="2021-09-06T01:30:58.819" v="181" actId="1076"/>
          <ac:picMkLst>
            <pc:docMk/>
            <pc:sldMk cId="2802861584" sldId="315"/>
            <ac:picMk id="5" creationId="{5F7442E5-293E-4CC2-A592-B51099C1EEAF}"/>
          </ac:picMkLst>
        </pc:picChg>
        <pc:picChg chg="add mod">
          <ac:chgData name="Joseph Marvin Imperial" userId="c5118018-74d5-4421-be4d-7197191e5b08" providerId="ADAL" clId="{1DA0F691-E433-4A99-AE0D-E6D853510E6A}" dt="2021-09-06T01:31:25.690" v="186" actId="1076"/>
          <ac:picMkLst>
            <pc:docMk/>
            <pc:sldMk cId="2802861584" sldId="315"/>
            <ac:picMk id="2050" creationId="{DF065172-C281-4DFE-96DF-F14F3B889904}"/>
          </ac:picMkLst>
        </pc:picChg>
      </pc:sldChg>
      <pc:sldChg chg="del">
        <pc:chgData name="Joseph Marvin Imperial" userId="c5118018-74d5-4421-be4d-7197191e5b08" providerId="ADAL" clId="{1DA0F691-E433-4A99-AE0D-E6D853510E6A}" dt="2021-09-06T01:18:39.475" v="33" actId="47"/>
        <pc:sldMkLst>
          <pc:docMk/>
          <pc:sldMk cId="943332706" sldId="316"/>
        </pc:sldMkLst>
      </pc:sldChg>
      <pc:sldChg chg="addSp modSp add mod">
        <pc:chgData name="Joseph Marvin Imperial" userId="c5118018-74d5-4421-be4d-7197191e5b08" providerId="ADAL" clId="{1DA0F691-E433-4A99-AE0D-E6D853510E6A}" dt="2021-09-06T01:37:55.842" v="235" actId="1076"/>
        <pc:sldMkLst>
          <pc:docMk/>
          <pc:sldMk cId="1946462227" sldId="316"/>
        </pc:sldMkLst>
        <pc:picChg chg="add mod">
          <ac:chgData name="Joseph Marvin Imperial" userId="c5118018-74d5-4421-be4d-7197191e5b08" providerId="ADAL" clId="{1DA0F691-E433-4A99-AE0D-E6D853510E6A}" dt="2021-09-06T01:36:28.659" v="228" actId="1076"/>
          <ac:picMkLst>
            <pc:docMk/>
            <pc:sldMk cId="1946462227" sldId="316"/>
            <ac:picMk id="5" creationId="{8CF80596-D96E-4E96-81C5-1D881735CC7A}"/>
          </ac:picMkLst>
        </pc:picChg>
        <pc:picChg chg="add mod">
          <ac:chgData name="Joseph Marvin Imperial" userId="c5118018-74d5-4421-be4d-7197191e5b08" providerId="ADAL" clId="{1DA0F691-E433-4A99-AE0D-E6D853510E6A}" dt="2021-09-06T01:37:55.842" v="235" actId="1076"/>
          <ac:picMkLst>
            <pc:docMk/>
            <pc:sldMk cId="1946462227" sldId="316"/>
            <ac:picMk id="7" creationId="{C70794FB-137B-4461-AFC3-5FB56CC91E6D}"/>
          </ac:picMkLst>
        </pc:picChg>
      </pc:sldChg>
      <pc:sldChg chg="del">
        <pc:chgData name="Joseph Marvin Imperial" userId="c5118018-74d5-4421-be4d-7197191e5b08" providerId="ADAL" clId="{1DA0F691-E433-4A99-AE0D-E6D853510E6A}" dt="2021-09-06T01:18:39.475" v="33" actId="47"/>
        <pc:sldMkLst>
          <pc:docMk/>
          <pc:sldMk cId="956129599" sldId="317"/>
        </pc:sldMkLst>
      </pc:sldChg>
      <pc:sldChg chg="addSp modSp add mod">
        <pc:chgData name="Joseph Marvin Imperial" userId="c5118018-74d5-4421-be4d-7197191e5b08" providerId="ADAL" clId="{1DA0F691-E433-4A99-AE0D-E6D853510E6A}" dt="2021-09-06T01:42:13.059" v="267" actId="1076"/>
        <pc:sldMkLst>
          <pc:docMk/>
          <pc:sldMk cId="3171253112" sldId="317"/>
        </pc:sldMkLst>
        <pc:spChg chg="mod">
          <ac:chgData name="Joseph Marvin Imperial" userId="c5118018-74d5-4421-be4d-7197191e5b08" providerId="ADAL" clId="{1DA0F691-E433-4A99-AE0D-E6D853510E6A}" dt="2021-09-06T01:41:40.444" v="263" actId="20577"/>
          <ac:spMkLst>
            <pc:docMk/>
            <pc:sldMk cId="3171253112" sldId="317"/>
            <ac:spMk id="3" creationId="{2509B077-73CE-476F-8855-EC85D2E2288F}"/>
          </ac:spMkLst>
        </pc:spChg>
        <pc:picChg chg="add mod modCrop">
          <ac:chgData name="Joseph Marvin Imperial" userId="c5118018-74d5-4421-be4d-7197191e5b08" providerId="ADAL" clId="{1DA0F691-E433-4A99-AE0D-E6D853510E6A}" dt="2021-09-06T01:42:13.059" v="267" actId="1076"/>
          <ac:picMkLst>
            <pc:docMk/>
            <pc:sldMk cId="3171253112" sldId="317"/>
            <ac:picMk id="5" creationId="{6956E722-6360-4320-99D4-4D5BB8FAFA90}"/>
          </ac:picMkLst>
        </pc:picChg>
      </pc:sldChg>
      <pc:sldChg chg="del">
        <pc:chgData name="Joseph Marvin Imperial" userId="c5118018-74d5-4421-be4d-7197191e5b08" providerId="ADAL" clId="{1DA0F691-E433-4A99-AE0D-E6D853510E6A}" dt="2021-09-06T01:18:39.475" v="33" actId="47"/>
        <pc:sldMkLst>
          <pc:docMk/>
          <pc:sldMk cId="2429899476" sldId="318"/>
        </pc:sldMkLst>
      </pc:sldChg>
      <pc:sldChg chg="add del">
        <pc:chgData name="Joseph Marvin Imperial" userId="c5118018-74d5-4421-be4d-7197191e5b08" providerId="ADAL" clId="{1DA0F691-E433-4A99-AE0D-E6D853510E6A}" dt="2021-09-08T08:36:44.409" v="1504" actId="47"/>
        <pc:sldMkLst>
          <pc:docMk/>
          <pc:sldMk cId="4186979090" sldId="318"/>
        </pc:sldMkLst>
      </pc:sldChg>
      <pc:sldChg chg="modSp add del mod">
        <pc:chgData name="Joseph Marvin Imperial" userId="c5118018-74d5-4421-be4d-7197191e5b08" providerId="ADAL" clId="{1DA0F691-E433-4A99-AE0D-E6D853510E6A}" dt="2021-09-08T08:30:33.838" v="1388" actId="47"/>
        <pc:sldMkLst>
          <pc:docMk/>
          <pc:sldMk cId="2119439985" sldId="319"/>
        </pc:sldMkLst>
        <pc:picChg chg="mod">
          <ac:chgData name="Joseph Marvin Imperial" userId="c5118018-74d5-4421-be4d-7197191e5b08" providerId="ADAL" clId="{1DA0F691-E433-4A99-AE0D-E6D853510E6A}" dt="2021-09-06T01:40:08.770" v="237" actId="1076"/>
          <ac:picMkLst>
            <pc:docMk/>
            <pc:sldMk cId="2119439985" sldId="319"/>
            <ac:picMk id="7" creationId="{C70794FB-137B-4461-AFC3-5FB56CC91E6D}"/>
          </ac:picMkLst>
        </pc:picChg>
      </pc:sldChg>
      <pc:sldChg chg="del">
        <pc:chgData name="Joseph Marvin Imperial" userId="c5118018-74d5-4421-be4d-7197191e5b08" providerId="ADAL" clId="{1DA0F691-E433-4A99-AE0D-E6D853510E6A}" dt="2021-09-06T01:18:39.475" v="33" actId="47"/>
        <pc:sldMkLst>
          <pc:docMk/>
          <pc:sldMk cId="3410986774" sldId="319"/>
        </pc:sldMkLst>
      </pc:sldChg>
      <pc:sldChg chg="addSp delSp modSp add mod">
        <pc:chgData name="Joseph Marvin Imperial" userId="c5118018-74d5-4421-be4d-7197191e5b08" providerId="ADAL" clId="{1DA0F691-E433-4A99-AE0D-E6D853510E6A}" dt="2021-09-06T01:41:32.425" v="254" actId="1076"/>
        <pc:sldMkLst>
          <pc:docMk/>
          <pc:sldMk cId="1202559008" sldId="320"/>
        </pc:sldMkLst>
        <pc:picChg chg="del">
          <ac:chgData name="Joseph Marvin Imperial" userId="c5118018-74d5-4421-be4d-7197191e5b08" providerId="ADAL" clId="{1DA0F691-E433-4A99-AE0D-E6D853510E6A}" dt="2021-09-06T01:41:03.946" v="239" actId="478"/>
          <ac:picMkLst>
            <pc:docMk/>
            <pc:sldMk cId="1202559008" sldId="320"/>
            <ac:picMk id="5" creationId="{8CF80596-D96E-4E96-81C5-1D881735CC7A}"/>
          </ac:picMkLst>
        </pc:picChg>
        <pc:picChg chg="add mod">
          <ac:chgData name="Joseph Marvin Imperial" userId="c5118018-74d5-4421-be4d-7197191e5b08" providerId="ADAL" clId="{1DA0F691-E433-4A99-AE0D-E6D853510E6A}" dt="2021-09-06T01:41:32.425" v="254" actId="1076"/>
          <ac:picMkLst>
            <pc:docMk/>
            <pc:sldMk cId="1202559008" sldId="320"/>
            <ac:picMk id="6" creationId="{BCF23A65-87CA-472A-80FC-A88B2802E3CE}"/>
          </ac:picMkLst>
        </pc:picChg>
        <pc:picChg chg="del">
          <ac:chgData name="Joseph Marvin Imperial" userId="c5118018-74d5-4421-be4d-7197191e5b08" providerId="ADAL" clId="{1DA0F691-E433-4A99-AE0D-E6D853510E6A}" dt="2021-09-06T01:41:04.982" v="240" actId="478"/>
          <ac:picMkLst>
            <pc:docMk/>
            <pc:sldMk cId="1202559008" sldId="320"/>
            <ac:picMk id="7" creationId="{C70794FB-137B-4461-AFC3-5FB56CC91E6D}"/>
          </ac:picMkLst>
        </pc:picChg>
        <pc:picChg chg="add mod">
          <ac:chgData name="Joseph Marvin Imperial" userId="c5118018-74d5-4421-be4d-7197191e5b08" providerId="ADAL" clId="{1DA0F691-E433-4A99-AE0D-E6D853510E6A}" dt="2021-09-06T01:41:31.426" v="253" actId="1076"/>
          <ac:picMkLst>
            <pc:docMk/>
            <pc:sldMk cId="1202559008" sldId="320"/>
            <ac:picMk id="3074" creationId="{7C88FF33-6AE7-41BE-907D-38CBA729BBB9}"/>
          </ac:picMkLst>
        </pc:picChg>
        <pc:picChg chg="add mod">
          <ac:chgData name="Joseph Marvin Imperial" userId="c5118018-74d5-4421-be4d-7197191e5b08" providerId="ADAL" clId="{1DA0F691-E433-4A99-AE0D-E6D853510E6A}" dt="2021-09-06T01:41:30.252" v="252" actId="1076"/>
          <ac:picMkLst>
            <pc:docMk/>
            <pc:sldMk cId="1202559008" sldId="320"/>
            <ac:picMk id="3076" creationId="{E8D33F36-925F-4BBF-9D90-9EDC19CDF00F}"/>
          </ac:picMkLst>
        </pc:picChg>
      </pc:sldChg>
      <pc:sldChg chg="del">
        <pc:chgData name="Joseph Marvin Imperial" userId="c5118018-74d5-4421-be4d-7197191e5b08" providerId="ADAL" clId="{1DA0F691-E433-4A99-AE0D-E6D853510E6A}" dt="2021-09-06T01:18:02.199" v="0" actId="47"/>
        <pc:sldMkLst>
          <pc:docMk/>
          <pc:sldMk cId="1632919953" sldId="320"/>
        </pc:sldMkLst>
      </pc:sldChg>
      <pc:sldChg chg="del">
        <pc:chgData name="Joseph Marvin Imperial" userId="c5118018-74d5-4421-be4d-7197191e5b08" providerId="ADAL" clId="{1DA0F691-E433-4A99-AE0D-E6D853510E6A}" dt="2021-09-06T01:18:02.199" v="0" actId="47"/>
        <pc:sldMkLst>
          <pc:docMk/>
          <pc:sldMk cId="1646434447" sldId="321"/>
        </pc:sldMkLst>
      </pc:sldChg>
      <pc:sldChg chg="addSp modSp add mod">
        <pc:chgData name="Joseph Marvin Imperial" userId="c5118018-74d5-4421-be4d-7197191e5b08" providerId="ADAL" clId="{1DA0F691-E433-4A99-AE0D-E6D853510E6A}" dt="2021-09-08T08:36:50.444" v="1519" actId="20577"/>
        <pc:sldMkLst>
          <pc:docMk/>
          <pc:sldMk cId="3117021759" sldId="321"/>
        </pc:sldMkLst>
        <pc:spChg chg="mod">
          <ac:chgData name="Joseph Marvin Imperial" userId="c5118018-74d5-4421-be4d-7197191e5b08" providerId="ADAL" clId="{1DA0F691-E433-4A99-AE0D-E6D853510E6A}" dt="2021-09-08T08:36:50.444" v="1519" actId="20577"/>
          <ac:spMkLst>
            <pc:docMk/>
            <pc:sldMk cId="3117021759" sldId="321"/>
            <ac:spMk id="3" creationId="{2509B077-73CE-476F-8855-EC85D2E2288F}"/>
          </ac:spMkLst>
        </pc:spChg>
        <pc:spChg chg="mod">
          <ac:chgData name="Joseph Marvin Imperial" userId="c5118018-74d5-4421-be4d-7197191e5b08" providerId="ADAL" clId="{1DA0F691-E433-4A99-AE0D-E6D853510E6A}" dt="2021-09-06T01:54:34.731" v="529" actId="20577"/>
          <ac:spMkLst>
            <pc:docMk/>
            <pc:sldMk cId="3117021759" sldId="321"/>
            <ac:spMk id="4" creationId="{75157638-6523-426F-A9CC-ECA894E05450}"/>
          </ac:spMkLst>
        </pc:spChg>
        <pc:picChg chg="add mod">
          <ac:chgData name="Joseph Marvin Imperial" userId="c5118018-74d5-4421-be4d-7197191e5b08" providerId="ADAL" clId="{1DA0F691-E433-4A99-AE0D-E6D853510E6A}" dt="2021-09-06T01:56:22.634" v="542" actId="1076"/>
          <ac:picMkLst>
            <pc:docMk/>
            <pc:sldMk cId="3117021759" sldId="321"/>
            <ac:picMk id="5" creationId="{0B4DBADB-3F4A-41C8-9912-1F9A30D68D83}"/>
          </ac:picMkLst>
        </pc:picChg>
        <pc:picChg chg="add mod modCrop">
          <ac:chgData name="Joseph Marvin Imperial" userId="c5118018-74d5-4421-be4d-7197191e5b08" providerId="ADAL" clId="{1DA0F691-E433-4A99-AE0D-E6D853510E6A}" dt="2021-09-06T01:56:21.946" v="541" actId="1076"/>
          <ac:picMkLst>
            <pc:docMk/>
            <pc:sldMk cId="3117021759" sldId="321"/>
            <ac:picMk id="7" creationId="{32792147-82FA-45A5-BE5A-3A7A9B4ED512}"/>
          </ac:picMkLst>
        </pc:picChg>
      </pc:sldChg>
      <pc:sldChg chg="del">
        <pc:chgData name="Joseph Marvin Imperial" userId="c5118018-74d5-4421-be4d-7197191e5b08" providerId="ADAL" clId="{1DA0F691-E433-4A99-AE0D-E6D853510E6A}" dt="2021-09-06T01:18:02.199" v="0" actId="47"/>
        <pc:sldMkLst>
          <pc:docMk/>
          <pc:sldMk cId="1544358640" sldId="322"/>
        </pc:sldMkLst>
      </pc:sldChg>
      <pc:sldChg chg="modSp add del mod ord">
        <pc:chgData name="Joseph Marvin Imperial" userId="c5118018-74d5-4421-be4d-7197191e5b08" providerId="ADAL" clId="{1DA0F691-E433-4A99-AE0D-E6D853510E6A}" dt="2021-09-08T08:36:42.303" v="1503" actId="47"/>
        <pc:sldMkLst>
          <pc:docMk/>
          <pc:sldMk cId="3906534123" sldId="322"/>
        </pc:sldMkLst>
        <pc:spChg chg="mod">
          <ac:chgData name="Joseph Marvin Imperial" userId="c5118018-74d5-4421-be4d-7197191e5b08" providerId="ADAL" clId="{1DA0F691-E433-4A99-AE0D-E6D853510E6A}" dt="2021-09-06T01:56:40.642" v="574" actId="20577"/>
          <ac:spMkLst>
            <pc:docMk/>
            <pc:sldMk cId="3906534123" sldId="322"/>
            <ac:spMk id="3" creationId="{2509B077-73CE-476F-8855-EC85D2E2288F}"/>
          </ac:spMkLst>
        </pc:spChg>
      </pc:sldChg>
      <pc:sldChg chg="modSp add mod">
        <pc:chgData name="Joseph Marvin Imperial" userId="c5118018-74d5-4421-be4d-7197191e5b08" providerId="ADAL" clId="{1DA0F691-E433-4A99-AE0D-E6D853510E6A}" dt="2021-09-08T08:27:26.061" v="1303" actId="113"/>
        <pc:sldMkLst>
          <pc:docMk/>
          <pc:sldMk cId="3119941923" sldId="323"/>
        </pc:sldMkLst>
        <pc:spChg chg="mod">
          <ac:chgData name="Joseph Marvin Imperial" userId="c5118018-74d5-4421-be4d-7197191e5b08" providerId="ADAL" clId="{1DA0F691-E433-4A99-AE0D-E6D853510E6A}" dt="2021-09-08T08:19:35.825" v="1049" actId="20577"/>
          <ac:spMkLst>
            <pc:docMk/>
            <pc:sldMk cId="3119941923" sldId="323"/>
            <ac:spMk id="3" creationId="{2509B077-73CE-476F-8855-EC85D2E2288F}"/>
          </ac:spMkLst>
        </pc:spChg>
        <pc:spChg chg="mod">
          <ac:chgData name="Joseph Marvin Imperial" userId="c5118018-74d5-4421-be4d-7197191e5b08" providerId="ADAL" clId="{1DA0F691-E433-4A99-AE0D-E6D853510E6A}" dt="2021-09-08T08:27:26.061" v="1303" actId="113"/>
          <ac:spMkLst>
            <pc:docMk/>
            <pc:sldMk cId="3119941923" sldId="323"/>
            <ac:spMk id="4" creationId="{75157638-6523-426F-A9CC-ECA894E05450}"/>
          </ac:spMkLst>
        </pc:spChg>
      </pc:sldChg>
      <pc:sldChg chg="modSp add mod">
        <pc:chgData name="Joseph Marvin Imperial" userId="c5118018-74d5-4421-be4d-7197191e5b08" providerId="ADAL" clId="{1DA0F691-E433-4A99-AE0D-E6D853510E6A}" dt="2021-09-08T08:31:29.094" v="1425" actId="113"/>
        <pc:sldMkLst>
          <pc:docMk/>
          <pc:sldMk cId="525587320" sldId="324"/>
        </pc:sldMkLst>
        <pc:spChg chg="mod">
          <ac:chgData name="Joseph Marvin Imperial" userId="c5118018-74d5-4421-be4d-7197191e5b08" providerId="ADAL" clId="{1DA0F691-E433-4A99-AE0D-E6D853510E6A}" dt="2021-09-08T08:13:55.939" v="857" actId="20577"/>
          <ac:spMkLst>
            <pc:docMk/>
            <pc:sldMk cId="525587320" sldId="324"/>
            <ac:spMk id="3" creationId="{2509B077-73CE-476F-8855-EC85D2E2288F}"/>
          </ac:spMkLst>
        </pc:spChg>
        <pc:spChg chg="mod">
          <ac:chgData name="Joseph Marvin Imperial" userId="c5118018-74d5-4421-be4d-7197191e5b08" providerId="ADAL" clId="{1DA0F691-E433-4A99-AE0D-E6D853510E6A}" dt="2021-09-08T08:31:29.094" v="1425" actId="113"/>
          <ac:spMkLst>
            <pc:docMk/>
            <pc:sldMk cId="525587320" sldId="324"/>
            <ac:spMk id="4" creationId="{75157638-6523-426F-A9CC-ECA894E05450}"/>
          </ac:spMkLst>
        </pc:spChg>
      </pc:sldChg>
      <pc:sldChg chg="add del">
        <pc:chgData name="Joseph Marvin Imperial" userId="c5118018-74d5-4421-be4d-7197191e5b08" providerId="ADAL" clId="{1DA0F691-E433-4A99-AE0D-E6D853510E6A}" dt="2021-09-08T08:30:23.707" v="1387" actId="47"/>
        <pc:sldMkLst>
          <pc:docMk/>
          <pc:sldMk cId="2501406442" sldId="325"/>
        </pc:sldMkLst>
      </pc:sldChg>
      <pc:sldChg chg="addSp modSp add mod ord">
        <pc:chgData name="Joseph Marvin Imperial" userId="c5118018-74d5-4421-be4d-7197191e5b08" providerId="ADAL" clId="{1DA0F691-E433-4A99-AE0D-E6D853510E6A}" dt="2021-09-08T08:21:07.652" v="1063" actId="1076"/>
        <pc:sldMkLst>
          <pc:docMk/>
          <pc:sldMk cId="2767472230" sldId="326"/>
        </pc:sldMkLst>
        <pc:picChg chg="add mod">
          <ac:chgData name="Joseph Marvin Imperial" userId="c5118018-74d5-4421-be4d-7197191e5b08" providerId="ADAL" clId="{1DA0F691-E433-4A99-AE0D-E6D853510E6A}" dt="2021-09-08T08:21:04.562" v="1061" actId="1076"/>
          <ac:picMkLst>
            <pc:docMk/>
            <pc:sldMk cId="2767472230" sldId="326"/>
            <ac:picMk id="5" creationId="{E884A4A1-CBDF-4D42-89ED-C61C860B09BB}"/>
          </ac:picMkLst>
        </pc:picChg>
        <pc:picChg chg="add mod">
          <ac:chgData name="Joseph Marvin Imperial" userId="c5118018-74d5-4421-be4d-7197191e5b08" providerId="ADAL" clId="{1DA0F691-E433-4A99-AE0D-E6D853510E6A}" dt="2021-09-08T08:21:07.652" v="1063" actId="1076"/>
          <ac:picMkLst>
            <pc:docMk/>
            <pc:sldMk cId="2767472230" sldId="326"/>
            <ac:picMk id="7" creationId="{55ED9D46-7F0C-49BC-AABC-8D6F19D20DC9}"/>
          </ac:picMkLst>
        </pc:picChg>
      </pc:sldChg>
      <pc:sldChg chg="modSp add mod">
        <pc:chgData name="Joseph Marvin Imperial" userId="c5118018-74d5-4421-be4d-7197191e5b08" providerId="ADAL" clId="{1DA0F691-E433-4A99-AE0D-E6D853510E6A}" dt="2021-09-08T08:43:25.387" v="1684" actId="1076"/>
        <pc:sldMkLst>
          <pc:docMk/>
          <pc:sldMk cId="2916961725" sldId="327"/>
        </pc:sldMkLst>
        <pc:picChg chg="mod">
          <ac:chgData name="Joseph Marvin Imperial" userId="c5118018-74d5-4421-be4d-7197191e5b08" providerId="ADAL" clId="{1DA0F691-E433-4A99-AE0D-E6D853510E6A}" dt="2021-09-08T08:43:25.387" v="1684" actId="1076"/>
          <ac:picMkLst>
            <pc:docMk/>
            <pc:sldMk cId="2916961725" sldId="327"/>
            <ac:picMk id="5" creationId="{158306DD-D430-4F62-86C6-8598D1FD3C2D}"/>
          </ac:picMkLst>
        </pc:picChg>
      </pc:sldChg>
    </pc:docChg>
  </pc:docChgLst>
  <pc:docChgLst>
    <pc:chgData name="Joseph Marvin R. Imperial" userId="c5118018-74d5-4421-be4d-7197191e5b08" providerId="ADAL" clId="{30668AD8-1153-4D5E-87F0-864C49B5E8FE}"/>
    <pc:docChg chg="undo custSel addSld delSld modSld sldOrd">
      <pc:chgData name="Joseph Marvin R. Imperial" userId="c5118018-74d5-4421-be4d-7197191e5b08" providerId="ADAL" clId="{30668AD8-1153-4D5E-87F0-864C49B5E8FE}" dt="2021-08-10T07:21:53.934" v="1293" actId="20577"/>
      <pc:docMkLst>
        <pc:docMk/>
      </pc:docMkLst>
      <pc:sldChg chg="modSp">
        <pc:chgData name="Joseph Marvin R. Imperial" userId="c5118018-74d5-4421-be4d-7197191e5b08" providerId="ADAL" clId="{30668AD8-1153-4D5E-87F0-864C49B5E8FE}" dt="2021-08-10T06:35:44.686" v="90" actId="2711"/>
        <pc:sldMkLst>
          <pc:docMk/>
          <pc:sldMk cId="769809006" sldId="256"/>
        </pc:sldMkLst>
        <pc:spChg chg="mod">
          <ac:chgData name="Joseph Marvin R. Imperial" userId="c5118018-74d5-4421-be4d-7197191e5b08" providerId="ADAL" clId="{30668AD8-1153-4D5E-87F0-864C49B5E8FE}" dt="2021-08-10T06:35:11.691" v="49" actId="20577"/>
          <ac:spMkLst>
            <pc:docMk/>
            <pc:sldMk cId="769809006" sldId="256"/>
            <ac:spMk id="12" creationId="{3B95F0FF-3312-4F15-A3FC-1E4D0A0C4CA3}"/>
          </ac:spMkLst>
        </pc:spChg>
        <pc:spChg chg="mod">
          <ac:chgData name="Joseph Marvin R. Imperial" userId="c5118018-74d5-4421-be4d-7197191e5b08" providerId="ADAL" clId="{30668AD8-1153-4D5E-87F0-864C49B5E8FE}" dt="2021-08-10T06:35:18.570" v="67" actId="20577"/>
          <ac:spMkLst>
            <pc:docMk/>
            <pc:sldMk cId="769809006" sldId="256"/>
            <ac:spMk id="14" creationId="{ACC57CA2-30CA-4DDD-A941-8B9CC393DAFA}"/>
          </ac:spMkLst>
        </pc:spChg>
        <pc:spChg chg="mod">
          <ac:chgData name="Joseph Marvin R. Imperial" userId="c5118018-74d5-4421-be4d-7197191e5b08" providerId="ADAL" clId="{30668AD8-1153-4D5E-87F0-864C49B5E8FE}" dt="2021-08-10T06:35:44.686" v="90" actId="2711"/>
          <ac:spMkLst>
            <pc:docMk/>
            <pc:sldMk cId="769809006" sldId="256"/>
            <ac:spMk id="15" creationId="{31237222-F604-49F1-8989-AF06AF20EDD3}"/>
          </ac:spMkLst>
        </pc:spChg>
      </pc:sldChg>
      <pc:sldChg chg="del">
        <pc:chgData name="Joseph Marvin R. Imperial" userId="c5118018-74d5-4421-be4d-7197191e5b08" providerId="ADAL" clId="{30668AD8-1153-4D5E-87F0-864C49B5E8FE}" dt="2021-08-10T06:36:01.633" v="97" actId="47"/>
        <pc:sldMkLst>
          <pc:docMk/>
          <pc:sldMk cId="3067314482" sldId="285"/>
        </pc:sldMkLst>
      </pc:sldChg>
      <pc:sldChg chg="del">
        <pc:chgData name="Joseph Marvin R. Imperial" userId="c5118018-74d5-4421-be4d-7197191e5b08" providerId="ADAL" clId="{30668AD8-1153-4D5E-87F0-864C49B5E8FE}" dt="2021-08-10T06:36:02.358" v="98" actId="47"/>
        <pc:sldMkLst>
          <pc:docMk/>
          <pc:sldMk cId="3365278085" sldId="286"/>
        </pc:sldMkLst>
      </pc:sldChg>
      <pc:sldChg chg="del">
        <pc:chgData name="Joseph Marvin R. Imperial" userId="c5118018-74d5-4421-be4d-7197191e5b08" providerId="ADAL" clId="{30668AD8-1153-4D5E-87F0-864C49B5E8FE}" dt="2021-08-10T06:34:59.869" v="0" actId="47"/>
        <pc:sldMkLst>
          <pc:docMk/>
          <pc:sldMk cId="1482466143" sldId="287"/>
        </pc:sldMkLst>
      </pc:sldChg>
      <pc:sldChg chg="addSp delSp modSp add">
        <pc:chgData name="Joseph Marvin R. Imperial" userId="c5118018-74d5-4421-be4d-7197191e5b08" providerId="ADAL" clId="{30668AD8-1153-4D5E-87F0-864C49B5E8FE}" dt="2021-08-10T07:19:53.114" v="1156" actId="20577"/>
        <pc:sldMkLst>
          <pc:docMk/>
          <pc:sldMk cId="3828888086" sldId="287"/>
        </pc:sldMkLst>
        <pc:spChg chg="del">
          <ac:chgData name="Joseph Marvin R. Imperial" userId="c5118018-74d5-4421-be4d-7197191e5b08" providerId="ADAL" clId="{30668AD8-1153-4D5E-87F0-864C49B5E8FE}" dt="2021-08-10T06:35:54.838" v="94" actId="478"/>
          <ac:spMkLst>
            <pc:docMk/>
            <pc:sldMk cId="3828888086" sldId="287"/>
            <ac:spMk id="2" creationId="{23C7CA10-DCF9-4EDB-8E1E-32C3B0F020E9}"/>
          </ac:spMkLst>
        </pc:spChg>
        <pc:spChg chg="add mod">
          <ac:chgData name="Joseph Marvin R. Imperial" userId="c5118018-74d5-4421-be4d-7197191e5b08" providerId="ADAL" clId="{30668AD8-1153-4D5E-87F0-864C49B5E8FE}" dt="2021-08-10T06:39:06.880" v="210" actId="403"/>
          <ac:spMkLst>
            <pc:docMk/>
            <pc:sldMk cId="3828888086" sldId="287"/>
            <ac:spMk id="3" creationId="{2509B077-73CE-476F-8855-EC85D2E2288F}"/>
          </ac:spMkLst>
        </pc:spChg>
        <pc:spChg chg="add mod">
          <ac:chgData name="Joseph Marvin R. Imperial" userId="c5118018-74d5-4421-be4d-7197191e5b08" providerId="ADAL" clId="{30668AD8-1153-4D5E-87F0-864C49B5E8FE}" dt="2021-08-10T07:19:53.114" v="1156" actId="20577"/>
          <ac:spMkLst>
            <pc:docMk/>
            <pc:sldMk cId="3828888086" sldId="287"/>
            <ac:spMk id="4" creationId="{75157638-6523-426F-A9CC-ECA894E05450}"/>
          </ac:spMkLst>
        </pc:spChg>
        <pc:spChg chg="del">
          <ac:chgData name="Joseph Marvin R. Imperial" userId="c5118018-74d5-4421-be4d-7197191e5b08" providerId="ADAL" clId="{30668AD8-1153-4D5E-87F0-864C49B5E8FE}" dt="2021-08-10T06:36:05.874" v="99" actId="478"/>
          <ac:spMkLst>
            <pc:docMk/>
            <pc:sldMk cId="3828888086" sldId="287"/>
            <ac:spMk id="6" creationId="{933CA7EB-D821-4578-A186-D330E9178EDE}"/>
          </ac:spMkLst>
        </pc:spChg>
        <pc:spChg chg="del">
          <ac:chgData name="Joseph Marvin R. Imperial" userId="c5118018-74d5-4421-be4d-7197191e5b08" providerId="ADAL" clId="{30668AD8-1153-4D5E-87F0-864C49B5E8FE}" dt="2021-08-10T06:36:07.777" v="100" actId="478"/>
          <ac:spMkLst>
            <pc:docMk/>
            <pc:sldMk cId="3828888086" sldId="287"/>
            <ac:spMk id="7" creationId="{9B128FD4-EE77-4086-837E-5EAF83B0DDD1}"/>
          </ac:spMkLst>
        </pc:spChg>
        <pc:spChg chg="del">
          <ac:chgData name="Joseph Marvin R. Imperial" userId="c5118018-74d5-4421-be4d-7197191e5b08" providerId="ADAL" clId="{30668AD8-1153-4D5E-87F0-864C49B5E8FE}" dt="2021-08-10T06:35:54.068" v="93" actId="478"/>
          <ac:spMkLst>
            <pc:docMk/>
            <pc:sldMk cId="3828888086" sldId="287"/>
            <ac:spMk id="11" creationId="{FC0E6401-2C04-467C-AAEB-D904A2EAFC7C}"/>
          </ac:spMkLst>
        </pc:spChg>
        <pc:spChg chg="del">
          <ac:chgData name="Joseph Marvin R. Imperial" userId="c5118018-74d5-4421-be4d-7197191e5b08" providerId="ADAL" clId="{30668AD8-1153-4D5E-87F0-864C49B5E8FE}" dt="2021-08-10T06:35:55.729" v="95" actId="478"/>
          <ac:spMkLst>
            <pc:docMk/>
            <pc:sldMk cId="3828888086" sldId="287"/>
            <ac:spMk id="16" creationId="{54DB2FD2-DBDA-4BB9-96A3-9CCAACFDF96D}"/>
          </ac:spMkLst>
        </pc:spChg>
      </pc:sldChg>
      <pc:sldChg chg="addSp modSp add ord modAnim">
        <pc:chgData name="Joseph Marvin R. Imperial" userId="c5118018-74d5-4421-be4d-7197191e5b08" providerId="ADAL" clId="{30668AD8-1153-4D5E-87F0-864C49B5E8FE}" dt="2021-08-10T06:41:33.121" v="223"/>
        <pc:sldMkLst>
          <pc:docMk/>
          <pc:sldMk cId="2042711374" sldId="288"/>
        </pc:sldMkLst>
        <pc:spChg chg="mod">
          <ac:chgData name="Joseph Marvin R. Imperial" userId="c5118018-74d5-4421-be4d-7197191e5b08" providerId="ADAL" clId="{30668AD8-1153-4D5E-87F0-864C49B5E8FE}" dt="2021-08-10T06:39:09.737" v="211" actId="403"/>
          <ac:spMkLst>
            <pc:docMk/>
            <pc:sldMk cId="2042711374" sldId="288"/>
            <ac:spMk id="3" creationId="{2509B077-73CE-476F-8855-EC85D2E2288F}"/>
          </ac:spMkLst>
        </pc:spChg>
        <pc:spChg chg="mod">
          <ac:chgData name="Joseph Marvin R. Imperial" userId="c5118018-74d5-4421-be4d-7197191e5b08" providerId="ADAL" clId="{30668AD8-1153-4D5E-87F0-864C49B5E8FE}" dt="2021-08-10T06:38:56.008" v="208" actId="5793"/>
          <ac:spMkLst>
            <pc:docMk/>
            <pc:sldMk cId="2042711374" sldId="288"/>
            <ac:spMk id="4" creationId="{75157638-6523-426F-A9CC-ECA894E05450}"/>
          </ac:spMkLst>
        </pc:spChg>
        <pc:picChg chg="add mod">
          <ac:chgData name="Joseph Marvin R. Imperial" userId="c5118018-74d5-4421-be4d-7197191e5b08" providerId="ADAL" clId="{30668AD8-1153-4D5E-87F0-864C49B5E8FE}" dt="2021-08-10T06:41:28.103" v="221" actId="14100"/>
          <ac:picMkLst>
            <pc:docMk/>
            <pc:sldMk cId="2042711374" sldId="288"/>
            <ac:picMk id="10" creationId="{316B5833-A70F-4A95-BB2B-3CE219B2B135}"/>
          </ac:picMkLst>
        </pc:picChg>
        <pc:picChg chg="add mod">
          <ac:chgData name="Joseph Marvin R. Imperial" userId="c5118018-74d5-4421-be4d-7197191e5b08" providerId="ADAL" clId="{30668AD8-1153-4D5E-87F0-864C49B5E8FE}" dt="2021-08-10T06:41:29.863" v="222" actId="1076"/>
          <ac:picMkLst>
            <pc:docMk/>
            <pc:sldMk cId="2042711374" sldId="288"/>
            <ac:picMk id="11" creationId="{21E9A4AB-0C05-4CF2-8711-5F855753793D}"/>
          </ac:picMkLst>
        </pc:picChg>
      </pc:sldChg>
      <pc:sldChg chg="del">
        <pc:chgData name="Joseph Marvin R. Imperial" userId="c5118018-74d5-4421-be4d-7197191e5b08" providerId="ADAL" clId="{30668AD8-1153-4D5E-87F0-864C49B5E8FE}" dt="2021-08-10T06:34:59.869" v="0" actId="47"/>
        <pc:sldMkLst>
          <pc:docMk/>
          <pc:sldMk cId="3534228510" sldId="288"/>
        </pc:sldMkLst>
      </pc:sldChg>
      <pc:sldChg chg="del">
        <pc:chgData name="Joseph Marvin R. Imperial" userId="c5118018-74d5-4421-be4d-7197191e5b08" providerId="ADAL" clId="{30668AD8-1153-4D5E-87F0-864C49B5E8FE}" dt="2021-08-10T06:34:59.869" v="0" actId="47"/>
        <pc:sldMkLst>
          <pc:docMk/>
          <pc:sldMk cId="1114973995" sldId="289"/>
        </pc:sldMkLst>
      </pc:sldChg>
      <pc:sldChg chg="addSp delSp modSp add">
        <pc:chgData name="Joseph Marvin R. Imperial" userId="c5118018-74d5-4421-be4d-7197191e5b08" providerId="ADAL" clId="{30668AD8-1153-4D5E-87F0-864C49B5E8FE}" dt="2021-08-10T06:41:53.078" v="277" actId="20577"/>
        <pc:sldMkLst>
          <pc:docMk/>
          <pc:sldMk cId="1621984262" sldId="289"/>
        </pc:sldMkLst>
        <pc:spChg chg="add mod">
          <ac:chgData name="Joseph Marvin R. Imperial" userId="c5118018-74d5-4421-be4d-7197191e5b08" providerId="ADAL" clId="{30668AD8-1153-4D5E-87F0-864C49B5E8FE}" dt="2021-08-10T06:41:49.928" v="274"/>
          <ac:spMkLst>
            <pc:docMk/>
            <pc:sldMk cId="1621984262" sldId="289"/>
            <ac:spMk id="2" creationId="{C6C22D32-FFC5-4797-B9D7-8375365B2F95}"/>
          </ac:spMkLst>
        </pc:spChg>
        <pc:spChg chg="mod">
          <ac:chgData name="Joseph Marvin R. Imperial" userId="c5118018-74d5-4421-be4d-7197191e5b08" providerId="ADAL" clId="{30668AD8-1153-4D5E-87F0-864C49B5E8FE}" dt="2021-08-10T06:41:53.078" v="277" actId="20577"/>
          <ac:spMkLst>
            <pc:docMk/>
            <pc:sldMk cId="1621984262" sldId="289"/>
            <ac:spMk id="3" creationId="{2509B077-73CE-476F-8855-EC85D2E2288F}"/>
          </ac:spMkLst>
        </pc:spChg>
        <pc:spChg chg="del">
          <ac:chgData name="Joseph Marvin R. Imperial" userId="c5118018-74d5-4421-be4d-7197191e5b08" providerId="ADAL" clId="{30668AD8-1153-4D5E-87F0-864C49B5E8FE}" dt="2021-08-10T06:41:49.928" v="274"/>
          <ac:spMkLst>
            <pc:docMk/>
            <pc:sldMk cId="1621984262" sldId="289"/>
            <ac:spMk id="4" creationId="{75157638-6523-426F-A9CC-ECA894E05450}"/>
          </ac:spMkLst>
        </pc:spChg>
      </pc:sldChg>
      <pc:sldChg chg="addSp modSp add ord">
        <pc:chgData name="Joseph Marvin R. Imperial" userId="c5118018-74d5-4421-be4d-7197191e5b08" providerId="ADAL" clId="{30668AD8-1153-4D5E-87F0-864C49B5E8FE}" dt="2021-08-10T07:00:48.657" v="602"/>
        <pc:sldMkLst>
          <pc:docMk/>
          <pc:sldMk cId="2211008588" sldId="290"/>
        </pc:sldMkLst>
        <pc:spChg chg="add mod">
          <ac:chgData name="Joseph Marvin R. Imperial" userId="c5118018-74d5-4421-be4d-7197191e5b08" providerId="ADAL" clId="{30668AD8-1153-4D5E-87F0-864C49B5E8FE}" dt="2021-08-10T06:42:27.655" v="286" actId="1076"/>
          <ac:spMkLst>
            <pc:docMk/>
            <pc:sldMk cId="2211008588" sldId="290"/>
            <ac:spMk id="10" creationId="{28F1FA8D-8439-4745-A9EF-58F59B5CF704}"/>
          </ac:spMkLst>
        </pc:spChg>
        <pc:picChg chg="add mod">
          <ac:chgData name="Joseph Marvin R. Imperial" userId="c5118018-74d5-4421-be4d-7197191e5b08" providerId="ADAL" clId="{30668AD8-1153-4D5E-87F0-864C49B5E8FE}" dt="2021-08-10T06:42:10.071" v="283" actId="1076"/>
          <ac:picMkLst>
            <pc:docMk/>
            <pc:sldMk cId="2211008588" sldId="290"/>
            <ac:picMk id="11" creationId="{48B2B407-1872-421F-A0AC-ED29DCFA2ADD}"/>
          </ac:picMkLst>
        </pc:picChg>
      </pc:sldChg>
      <pc:sldChg chg="del">
        <pc:chgData name="Joseph Marvin R. Imperial" userId="c5118018-74d5-4421-be4d-7197191e5b08" providerId="ADAL" clId="{30668AD8-1153-4D5E-87F0-864C49B5E8FE}" dt="2021-08-10T06:34:59.869" v="0" actId="47"/>
        <pc:sldMkLst>
          <pc:docMk/>
          <pc:sldMk cId="3111053731" sldId="291"/>
        </pc:sldMkLst>
      </pc:sldChg>
      <pc:sldChg chg="addSp modSp add">
        <pc:chgData name="Joseph Marvin R. Imperial" userId="c5118018-74d5-4421-be4d-7197191e5b08" providerId="ADAL" clId="{30668AD8-1153-4D5E-87F0-864C49B5E8FE}" dt="2021-08-10T07:11:09.471" v="815" actId="1076"/>
        <pc:sldMkLst>
          <pc:docMk/>
          <pc:sldMk cId="3746060662" sldId="291"/>
        </pc:sldMkLst>
        <pc:spChg chg="mod">
          <ac:chgData name="Joseph Marvin R. Imperial" userId="c5118018-74d5-4421-be4d-7197191e5b08" providerId="ADAL" clId="{30668AD8-1153-4D5E-87F0-864C49B5E8FE}" dt="2021-08-10T06:45:15.219" v="340" actId="20577"/>
          <ac:spMkLst>
            <pc:docMk/>
            <pc:sldMk cId="3746060662" sldId="291"/>
            <ac:spMk id="3" creationId="{2509B077-73CE-476F-8855-EC85D2E2288F}"/>
          </ac:spMkLst>
        </pc:spChg>
        <pc:spChg chg="mod">
          <ac:chgData name="Joseph Marvin R. Imperial" userId="c5118018-74d5-4421-be4d-7197191e5b08" providerId="ADAL" clId="{30668AD8-1153-4D5E-87F0-864C49B5E8FE}" dt="2021-08-10T06:53:06.396" v="485" actId="20577"/>
          <ac:spMkLst>
            <pc:docMk/>
            <pc:sldMk cId="3746060662" sldId="291"/>
            <ac:spMk id="4" creationId="{75157638-6523-426F-A9CC-ECA894E05450}"/>
          </ac:spMkLst>
        </pc:spChg>
        <pc:picChg chg="add mod">
          <ac:chgData name="Joseph Marvin R. Imperial" userId="c5118018-74d5-4421-be4d-7197191e5b08" providerId="ADAL" clId="{30668AD8-1153-4D5E-87F0-864C49B5E8FE}" dt="2021-08-10T07:11:09.471" v="815" actId="1076"/>
          <ac:picMkLst>
            <pc:docMk/>
            <pc:sldMk cId="3746060662" sldId="291"/>
            <ac:picMk id="2" creationId="{E6113097-F855-409F-A00C-D4F6A0C5402E}"/>
          </ac:picMkLst>
        </pc:picChg>
      </pc:sldChg>
      <pc:sldChg chg="del">
        <pc:chgData name="Joseph Marvin R. Imperial" userId="c5118018-74d5-4421-be4d-7197191e5b08" providerId="ADAL" clId="{30668AD8-1153-4D5E-87F0-864C49B5E8FE}" dt="2021-08-10T06:34:59.869" v="0" actId="47"/>
        <pc:sldMkLst>
          <pc:docMk/>
          <pc:sldMk cId="95805090" sldId="292"/>
        </pc:sldMkLst>
      </pc:sldChg>
      <pc:sldChg chg="add del">
        <pc:chgData name="Joseph Marvin R. Imperial" userId="c5118018-74d5-4421-be4d-7197191e5b08" providerId="ADAL" clId="{30668AD8-1153-4D5E-87F0-864C49B5E8FE}" dt="2021-08-10T06:44:32.483" v="316" actId="47"/>
        <pc:sldMkLst>
          <pc:docMk/>
          <pc:sldMk cId="1924379522" sldId="292"/>
        </pc:sldMkLst>
      </pc:sldChg>
      <pc:sldChg chg="addSp delSp modSp add">
        <pc:chgData name="Joseph Marvin R. Imperial" userId="c5118018-74d5-4421-be4d-7197191e5b08" providerId="ADAL" clId="{30668AD8-1153-4D5E-87F0-864C49B5E8FE}" dt="2021-08-10T07:00:58.883" v="609" actId="20577"/>
        <pc:sldMkLst>
          <pc:docMk/>
          <pc:sldMk cId="2712461494" sldId="293"/>
        </pc:sldMkLst>
        <pc:spChg chg="mod">
          <ac:chgData name="Joseph Marvin R. Imperial" userId="c5118018-74d5-4421-be4d-7197191e5b08" providerId="ADAL" clId="{30668AD8-1153-4D5E-87F0-864C49B5E8FE}" dt="2021-08-10T07:00:58.883" v="609" actId="20577"/>
          <ac:spMkLst>
            <pc:docMk/>
            <pc:sldMk cId="2712461494" sldId="293"/>
            <ac:spMk id="3" creationId="{2509B077-73CE-476F-8855-EC85D2E2288F}"/>
          </ac:spMkLst>
        </pc:spChg>
        <pc:spChg chg="del">
          <ac:chgData name="Joseph Marvin R. Imperial" userId="c5118018-74d5-4421-be4d-7197191e5b08" providerId="ADAL" clId="{30668AD8-1153-4D5E-87F0-864C49B5E8FE}" dt="2021-08-10T06:43:29.528" v="301" actId="478"/>
          <ac:spMkLst>
            <pc:docMk/>
            <pc:sldMk cId="2712461494" sldId="293"/>
            <ac:spMk id="4" creationId="{75157638-6523-426F-A9CC-ECA894E05450}"/>
          </ac:spMkLst>
        </pc:spChg>
        <pc:spChg chg="add mod">
          <ac:chgData name="Joseph Marvin R. Imperial" userId="c5118018-74d5-4421-be4d-7197191e5b08" providerId="ADAL" clId="{30668AD8-1153-4D5E-87F0-864C49B5E8FE}" dt="2021-08-10T06:43:53.792" v="309" actId="1076"/>
          <ac:spMkLst>
            <pc:docMk/>
            <pc:sldMk cId="2712461494" sldId="293"/>
            <ac:spMk id="11" creationId="{92966DEB-FF89-4AA1-ACB0-48FFE6CC821B}"/>
          </ac:spMkLst>
        </pc:spChg>
        <pc:spChg chg="add del mod">
          <ac:chgData name="Joseph Marvin R. Imperial" userId="c5118018-74d5-4421-be4d-7197191e5b08" providerId="ADAL" clId="{30668AD8-1153-4D5E-87F0-864C49B5E8FE}" dt="2021-08-10T06:43:10.184" v="289" actId="478"/>
          <ac:spMkLst>
            <pc:docMk/>
            <pc:sldMk cId="2712461494" sldId="293"/>
            <ac:spMk id="16" creationId="{D16A0A27-3061-4CC0-B3D0-103007F6C6ED}"/>
          </ac:spMkLst>
        </pc:spChg>
        <pc:picChg chg="add mod">
          <ac:chgData name="Joseph Marvin R. Imperial" userId="c5118018-74d5-4421-be4d-7197191e5b08" providerId="ADAL" clId="{30668AD8-1153-4D5E-87F0-864C49B5E8FE}" dt="2021-08-10T06:43:39.472" v="304" actId="14100"/>
          <ac:picMkLst>
            <pc:docMk/>
            <pc:sldMk cId="2712461494" sldId="293"/>
            <ac:picMk id="10" creationId="{36047415-25E4-4D95-9DD4-5857EAD5D1AC}"/>
          </ac:picMkLst>
        </pc:picChg>
        <pc:picChg chg="add mod">
          <ac:chgData name="Joseph Marvin R. Imperial" userId="c5118018-74d5-4421-be4d-7197191e5b08" providerId="ADAL" clId="{30668AD8-1153-4D5E-87F0-864C49B5E8FE}" dt="2021-08-10T06:43:55.727" v="310" actId="1076"/>
          <ac:picMkLst>
            <pc:docMk/>
            <pc:sldMk cId="2712461494" sldId="293"/>
            <ac:picMk id="17" creationId="{86C78D8C-D031-4677-8FAB-3B9ECF77648B}"/>
          </ac:picMkLst>
        </pc:picChg>
      </pc:sldChg>
      <pc:sldChg chg="addSp delSp modSp add">
        <pc:chgData name="Joseph Marvin R. Imperial" userId="c5118018-74d5-4421-be4d-7197191e5b08" providerId="ADAL" clId="{30668AD8-1153-4D5E-87F0-864C49B5E8FE}" dt="2021-08-10T07:01:02.803" v="616" actId="20577"/>
        <pc:sldMkLst>
          <pc:docMk/>
          <pc:sldMk cId="498206255" sldId="294"/>
        </pc:sldMkLst>
        <pc:spChg chg="mod">
          <ac:chgData name="Joseph Marvin R. Imperial" userId="c5118018-74d5-4421-be4d-7197191e5b08" providerId="ADAL" clId="{30668AD8-1153-4D5E-87F0-864C49B5E8FE}" dt="2021-08-10T07:01:02.803" v="616" actId="20577"/>
          <ac:spMkLst>
            <pc:docMk/>
            <pc:sldMk cId="498206255" sldId="294"/>
            <ac:spMk id="3" creationId="{2509B077-73CE-476F-8855-EC85D2E2288F}"/>
          </ac:spMkLst>
        </pc:spChg>
        <pc:picChg chg="add mod">
          <ac:chgData name="Joseph Marvin R. Imperial" userId="c5118018-74d5-4421-be4d-7197191e5b08" providerId="ADAL" clId="{30668AD8-1153-4D5E-87F0-864C49B5E8FE}" dt="2021-08-10T06:44:01.632" v="315" actId="1076"/>
          <ac:picMkLst>
            <pc:docMk/>
            <pc:sldMk cId="498206255" sldId="294"/>
            <ac:picMk id="16" creationId="{E2214C56-2AAB-4D61-B82B-F3247253A4B6}"/>
          </ac:picMkLst>
        </pc:picChg>
        <pc:picChg chg="del">
          <ac:chgData name="Joseph Marvin R. Imperial" userId="c5118018-74d5-4421-be4d-7197191e5b08" providerId="ADAL" clId="{30668AD8-1153-4D5E-87F0-864C49B5E8FE}" dt="2021-08-10T06:43:58.894" v="313" actId="478"/>
          <ac:picMkLst>
            <pc:docMk/>
            <pc:sldMk cId="498206255" sldId="294"/>
            <ac:picMk id="17" creationId="{86C78D8C-D031-4677-8FAB-3B9ECF77648B}"/>
          </ac:picMkLst>
        </pc:picChg>
      </pc:sldChg>
      <pc:sldChg chg="del">
        <pc:chgData name="Joseph Marvin R. Imperial" userId="c5118018-74d5-4421-be4d-7197191e5b08" providerId="ADAL" clId="{30668AD8-1153-4D5E-87F0-864C49B5E8FE}" dt="2021-08-10T06:34:59.869" v="0" actId="47"/>
        <pc:sldMkLst>
          <pc:docMk/>
          <pc:sldMk cId="3136357729" sldId="294"/>
        </pc:sldMkLst>
      </pc:sldChg>
      <pc:sldChg chg="addSp modSp add ord">
        <pc:chgData name="Joseph Marvin R. Imperial" userId="c5118018-74d5-4421-be4d-7197191e5b08" providerId="ADAL" clId="{30668AD8-1153-4D5E-87F0-864C49B5E8FE}" dt="2021-08-10T06:57:14.936" v="542"/>
        <pc:sldMkLst>
          <pc:docMk/>
          <pc:sldMk cId="221675889" sldId="295"/>
        </pc:sldMkLst>
        <pc:spChg chg="mod">
          <ac:chgData name="Joseph Marvin R. Imperial" userId="c5118018-74d5-4421-be4d-7197191e5b08" providerId="ADAL" clId="{30668AD8-1153-4D5E-87F0-864C49B5E8FE}" dt="2021-08-10T06:49:43.713" v="384" actId="20577"/>
          <ac:spMkLst>
            <pc:docMk/>
            <pc:sldMk cId="221675889" sldId="295"/>
            <ac:spMk id="3" creationId="{2509B077-73CE-476F-8855-EC85D2E2288F}"/>
          </ac:spMkLst>
        </pc:spChg>
        <pc:picChg chg="add mod">
          <ac:chgData name="Joseph Marvin R. Imperial" userId="c5118018-74d5-4421-be4d-7197191e5b08" providerId="ADAL" clId="{30668AD8-1153-4D5E-87F0-864C49B5E8FE}" dt="2021-08-10T06:49:45.566" v="385" actId="1076"/>
          <ac:picMkLst>
            <pc:docMk/>
            <pc:sldMk cId="221675889" sldId="295"/>
            <ac:picMk id="2" creationId="{F54C65A7-8A6C-4BDD-A229-69E3DB7C3713}"/>
          </ac:picMkLst>
        </pc:picChg>
      </pc:sldChg>
      <pc:sldChg chg="del">
        <pc:chgData name="Joseph Marvin R. Imperial" userId="c5118018-74d5-4421-be4d-7197191e5b08" providerId="ADAL" clId="{30668AD8-1153-4D5E-87F0-864C49B5E8FE}" dt="2021-08-10T06:34:59.869" v="0" actId="47"/>
        <pc:sldMkLst>
          <pc:docMk/>
          <pc:sldMk cId="2878801168" sldId="295"/>
        </pc:sldMkLst>
      </pc:sldChg>
      <pc:sldChg chg="modSp add del ord">
        <pc:chgData name="Joseph Marvin R. Imperial" userId="c5118018-74d5-4421-be4d-7197191e5b08" providerId="ADAL" clId="{30668AD8-1153-4D5E-87F0-864C49B5E8FE}" dt="2021-08-10T07:19:20.470" v="1093" actId="47"/>
        <pc:sldMkLst>
          <pc:docMk/>
          <pc:sldMk cId="2030822805" sldId="296"/>
        </pc:sldMkLst>
        <pc:spChg chg="mod">
          <ac:chgData name="Joseph Marvin R. Imperial" userId="c5118018-74d5-4421-be4d-7197191e5b08" providerId="ADAL" clId="{30668AD8-1153-4D5E-87F0-864C49B5E8FE}" dt="2021-08-10T06:50:26.714" v="406" actId="20577"/>
          <ac:spMkLst>
            <pc:docMk/>
            <pc:sldMk cId="2030822805" sldId="296"/>
            <ac:spMk id="3" creationId="{2509B077-73CE-476F-8855-EC85D2E2288F}"/>
          </ac:spMkLst>
        </pc:spChg>
        <pc:spChg chg="mod">
          <ac:chgData name="Joseph Marvin R. Imperial" userId="c5118018-74d5-4421-be4d-7197191e5b08" providerId="ADAL" clId="{30668AD8-1153-4D5E-87F0-864C49B5E8FE}" dt="2021-08-10T06:57:04.321" v="540" actId="20577"/>
          <ac:spMkLst>
            <pc:docMk/>
            <pc:sldMk cId="2030822805" sldId="296"/>
            <ac:spMk id="4" creationId="{75157638-6523-426F-A9CC-ECA894E05450}"/>
          </ac:spMkLst>
        </pc:spChg>
      </pc:sldChg>
      <pc:sldChg chg="del">
        <pc:chgData name="Joseph Marvin R. Imperial" userId="c5118018-74d5-4421-be4d-7197191e5b08" providerId="ADAL" clId="{30668AD8-1153-4D5E-87F0-864C49B5E8FE}" dt="2021-08-10T06:34:59.869" v="0" actId="47"/>
        <pc:sldMkLst>
          <pc:docMk/>
          <pc:sldMk cId="2644134313" sldId="296"/>
        </pc:sldMkLst>
      </pc:sldChg>
      <pc:sldChg chg="addSp delSp modSp add ord">
        <pc:chgData name="Joseph Marvin R. Imperial" userId="c5118018-74d5-4421-be4d-7197191e5b08" providerId="ADAL" clId="{30668AD8-1153-4D5E-87F0-864C49B5E8FE}" dt="2021-08-10T07:14:28.552" v="1026" actId="1076"/>
        <pc:sldMkLst>
          <pc:docMk/>
          <pc:sldMk cId="1224928851" sldId="297"/>
        </pc:sldMkLst>
        <pc:spChg chg="mod">
          <ac:chgData name="Joseph Marvin R. Imperial" userId="c5118018-74d5-4421-be4d-7197191e5b08" providerId="ADAL" clId="{30668AD8-1153-4D5E-87F0-864C49B5E8FE}" dt="2021-08-10T07:10:05.227" v="812" actId="20577"/>
          <ac:spMkLst>
            <pc:docMk/>
            <pc:sldMk cId="1224928851" sldId="297"/>
            <ac:spMk id="3" creationId="{2509B077-73CE-476F-8855-EC85D2E2288F}"/>
          </ac:spMkLst>
        </pc:spChg>
        <pc:spChg chg="mod">
          <ac:chgData name="Joseph Marvin R. Imperial" userId="c5118018-74d5-4421-be4d-7197191e5b08" providerId="ADAL" clId="{30668AD8-1153-4D5E-87F0-864C49B5E8FE}" dt="2021-08-10T07:13:42.144" v="1016" actId="20577"/>
          <ac:spMkLst>
            <pc:docMk/>
            <pc:sldMk cId="1224928851" sldId="297"/>
            <ac:spMk id="4" creationId="{75157638-6523-426F-A9CC-ECA894E05450}"/>
          </ac:spMkLst>
        </pc:spChg>
        <pc:picChg chg="add del mod">
          <ac:chgData name="Joseph Marvin R. Imperial" userId="c5118018-74d5-4421-be4d-7197191e5b08" providerId="ADAL" clId="{30668AD8-1153-4D5E-87F0-864C49B5E8FE}" dt="2021-08-10T07:14:00.205" v="1019" actId="478"/>
          <ac:picMkLst>
            <pc:docMk/>
            <pc:sldMk cId="1224928851" sldId="297"/>
            <ac:picMk id="2" creationId="{B3DB0965-668C-4944-8C59-B53A69923E51}"/>
          </ac:picMkLst>
        </pc:picChg>
        <pc:picChg chg="add mod">
          <ac:chgData name="Joseph Marvin R. Imperial" userId="c5118018-74d5-4421-be4d-7197191e5b08" providerId="ADAL" clId="{30668AD8-1153-4D5E-87F0-864C49B5E8FE}" dt="2021-08-10T07:14:28.552" v="1026" actId="1076"/>
          <ac:picMkLst>
            <pc:docMk/>
            <pc:sldMk cId="1224928851" sldId="297"/>
            <ac:picMk id="5" creationId="{8511F644-39C5-4A01-9736-99568A50352D}"/>
          </ac:picMkLst>
        </pc:picChg>
      </pc:sldChg>
      <pc:sldChg chg="del">
        <pc:chgData name="Joseph Marvin R. Imperial" userId="c5118018-74d5-4421-be4d-7197191e5b08" providerId="ADAL" clId="{30668AD8-1153-4D5E-87F0-864C49B5E8FE}" dt="2021-08-10T06:34:59.869" v="0" actId="47"/>
        <pc:sldMkLst>
          <pc:docMk/>
          <pc:sldMk cId="4289137286" sldId="297"/>
        </pc:sldMkLst>
      </pc:sldChg>
      <pc:sldChg chg="del">
        <pc:chgData name="Joseph Marvin R. Imperial" userId="c5118018-74d5-4421-be4d-7197191e5b08" providerId="ADAL" clId="{30668AD8-1153-4D5E-87F0-864C49B5E8FE}" dt="2021-08-10T06:34:59.869" v="0" actId="47"/>
        <pc:sldMkLst>
          <pc:docMk/>
          <pc:sldMk cId="678635146" sldId="298"/>
        </pc:sldMkLst>
      </pc:sldChg>
      <pc:sldChg chg="add del">
        <pc:chgData name="Joseph Marvin R. Imperial" userId="c5118018-74d5-4421-be4d-7197191e5b08" providerId="ADAL" clId="{30668AD8-1153-4D5E-87F0-864C49B5E8FE}" dt="2021-08-10T07:19:21.106" v="1094" actId="47"/>
        <pc:sldMkLst>
          <pc:docMk/>
          <pc:sldMk cId="1116948184" sldId="298"/>
        </pc:sldMkLst>
      </pc:sldChg>
      <pc:sldChg chg="add del">
        <pc:chgData name="Joseph Marvin R. Imperial" userId="c5118018-74d5-4421-be4d-7197191e5b08" providerId="ADAL" clId="{30668AD8-1153-4D5E-87F0-864C49B5E8FE}" dt="2021-08-10T07:19:21.637" v="1095" actId="47"/>
        <pc:sldMkLst>
          <pc:docMk/>
          <pc:sldMk cId="983962629" sldId="299"/>
        </pc:sldMkLst>
      </pc:sldChg>
      <pc:sldChg chg="del">
        <pc:chgData name="Joseph Marvin R. Imperial" userId="c5118018-74d5-4421-be4d-7197191e5b08" providerId="ADAL" clId="{30668AD8-1153-4D5E-87F0-864C49B5E8FE}" dt="2021-08-10T06:34:59.869" v="0" actId="47"/>
        <pc:sldMkLst>
          <pc:docMk/>
          <pc:sldMk cId="2553172278" sldId="299"/>
        </pc:sldMkLst>
      </pc:sldChg>
      <pc:sldChg chg="add del">
        <pc:chgData name="Joseph Marvin R. Imperial" userId="c5118018-74d5-4421-be4d-7197191e5b08" providerId="ADAL" clId="{30668AD8-1153-4D5E-87F0-864C49B5E8FE}" dt="2021-08-10T07:19:22.244" v="1096" actId="47"/>
        <pc:sldMkLst>
          <pc:docMk/>
          <pc:sldMk cId="371131167" sldId="300"/>
        </pc:sldMkLst>
      </pc:sldChg>
      <pc:sldChg chg="del">
        <pc:chgData name="Joseph Marvin R. Imperial" userId="c5118018-74d5-4421-be4d-7197191e5b08" providerId="ADAL" clId="{30668AD8-1153-4D5E-87F0-864C49B5E8FE}" dt="2021-08-10T06:34:59.869" v="0" actId="47"/>
        <pc:sldMkLst>
          <pc:docMk/>
          <pc:sldMk cId="2424437453" sldId="300"/>
        </pc:sldMkLst>
      </pc:sldChg>
      <pc:sldChg chg="modSp add">
        <pc:chgData name="Joseph Marvin R. Imperial" userId="c5118018-74d5-4421-be4d-7197191e5b08" providerId="ADAL" clId="{30668AD8-1153-4D5E-87F0-864C49B5E8FE}" dt="2021-08-10T07:21:53.934" v="1293" actId="20577"/>
        <pc:sldMkLst>
          <pc:docMk/>
          <pc:sldMk cId="2760879243" sldId="301"/>
        </pc:sldMkLst>
        <pc:spChg chg="mod">
          <ac:chgData name="Joseph Marvin R. Imperial" userId="c5118018-74d5-4421-be4d-7197191e5b08" providerId="ADAL" clId="{30668AD8-1153-4D5E-87F0-864C49B5E8FE}" dt="2021-08-10T07:21:26.520" v="1166" actId="20577"/>
          <ac:spMkLst>
            <pc:docMk/>
            <pc:sldMk cId="2760879243" sldId="301"/>
            <ac:spMk id="3" creationId="{2509B077-73CE-476F-8855-EC85D2E2288F}"/>
          </ac:spMkLst>
        </pc:spChg>
        <pc:spChg chg="mod">
          <ac:chgData name="Joseph Marvin R. Imperial" userId="c5118018-74d5-4421-be4d-7197191e5b08" providerId="ADAL" clId="{30668AD8-1153-4D5E-87F0-864C49B5E8FE}" dt="2021-08-10T07:21:53.934" v="1293" actId="20577"/>
          <ac:spMkLst>
            <pc:docMk/>
            <pc:sldMk cId="2760879243" sldId="301"/>
            <ac:spMk id="4" creationId="{75157638-6523-426F-A9CC-ECA894E05450}"/>
          </ac:spMkLst>
        </pc:spChg>
      </pc:sldChg>
      <pc:sldChg chg="addSp delSp modSp add ord">
        <pc:chgData name="Joseph Marvin R. Imperial" userId="c5118018-74d5-4421-be4d-7197191e5b08" providerId="ADAL" clId="{30668AD8-1153-4D5E-87F0-864C49B5E8FE}" dt="2021-08-10T06:57:14.936" v="542"/>
        <pc:sldMkLst>
          <pc:docMk/>
          <pc:sldMk cId="3291891214" sldId="302"/>
        </pc:sldMkLst>
        <pc:picChg chg="del">
          <ac:chgData name="Joseph Marvin R. Imperial" userId="c5118018-74d5-4421-be4d-7197191e5b08" providerId="ADAL" clId="{30668AD8-1153-4D5E-87F0-864C49B5E8FE}" dt="2021-08-10T06:50:11.924" v="388" actId="478"/>
          <ac:picMkLst>
            <pc:docMk/>
            <pc:sldMk cId="3291891214" sldId="302"/>
            <ac:picMk id="2" creationId="{F54C65A7-8A6C-4BDD-A229-69E3DB7C3713}"/>
          </ac:picMkLst>
        </pc:picChg>
        <pc:picChg chg="add mod">
          <ac:chgData name="Joseph Marvin R. Imperial" userId="c5118018-74d5-4421-be4d-7197191e5b08" providerId="ADAL" clId="{30668AD8-1153-4D5E-87F0-864C49B5E8FE}" dt="2021-08-10T06:50:15.601" v="392" actId="1076"/>
          <ac:picMkLst>
            <pc:docMk/>
            <pc:sldMk cId="3291891214" sldId="302"/>
            <ac:picMk id="5" creationId="{BCE94D78-C1E2-4871-9326-5350BACADB0C}"/>
          </ac:picMkLst>
        </pc:picChg>
      </pc:sldChg>
      <pc:sldChg chg="addSp delSp modSp add ord">
        <pc:chgData name="Joseph Marvin R. Imperial" userId="c5118018-74d5-4421-be4d-7197191e5b08" providerId="ADAL" clId="{30668AD8-1153-4D5E-87F0-864C49B5E8FE}" dt="2021-08-10T07:06:16.296" v="648"/>
        <pc:sldMkLst>
          <pc:docMk/>
          <pc:sldMk cId="595692081" sldId="303"/>
        </pc:sldMkLst>
        <pc:spChg chg="mod">
          <ac:chgData name="Joseph Marvin R. Imperial" userId="c5118018-74d5-4421-be4d-7197191e5b08" providerId="ADAL" clId="{30668AD8-1153-4D5E-87F0-864C49B5E8FE}" dt="2021-08-10T06:52:24.528" v="470" actId="5793"/>
          <ac:spMkLst>
            <pc:docMk/>
            <pc:sldMk cId="595692081" sldId="303"/>
            <ac:spMk id="3" creationId="{2509B077-73CE-476F-8855-EC85D2E2288F}"/>
          </ac:spMkLst>
        </pc:spChg>
        <pc:spChg chg="mod">
          <ac:chgData name="Joseph Marvin R. Imperial" userId="c5118018-74d5-4421-be4d-7197191e5b08" providerId="ADAL" clId="{30668AD8-1153-4D5E-87F0-864C49B5E8FE}" dt="2021-08-10T06:52:43.329" v="478" actId="20577"/>
          <ac:spMkLst>
            <pc:docMk/>
            <pc:sldMk cId="595692081" sldId="303"/>
            <ac:spMk id="4" creationId="{75157638-6523-426F-A9CC-ECA894E05450}"/>
          </ac:spMkLst>
        </pc:spChg>
        <pc:spChg chg="add del mod">
          <ac:chgData name="Joseph Marvin R. Imperial" userId="c5118018-74d5-4421-be4d-7197191e5b08" providerId="ADAL" clId="{30668AD8-1153-4D5E-87F0-864C49B5E8FE}" dt="2021-08-10T06:52:17.518" v="451" actId="478"/>
          <ac:spMkLst>
            <pc:docMk/>
            <pc:sldMk cId="595692081" sldId="303"/>
            <ac:spMk id="10" creationId="{F6671C4C-66B5-4E8A-AF02-7798D43AA9C6}"/>
          </ac:spMkLst>
        </pc:spChg>
      </pc:sldChg>
      <pc:sldChg chg="addSp modSp add ord">
        <pc:chgData name="Joseph Marvin R. Imperial" userId="c5118018-74d5-4421-be4d-7197191e5b08" providerId="ADAL" clId="{30668AD8-1153-4D5E-87F0-864C49B5E8FE}" dt="2021-08-10T06:57:14.936" v="542"/>
        <pc:sldMkLst>
          <pc:docMk/>
          <pc:sldMk cId="1557030020" sldId="304"/>
        </pc:sldMkLst>
        <pc:spChg chg="mod">
          <ac:chgData name="Joseph Marvin R. Imperial" userId="c5118018-74d5-4421-be4d-7197191e5b08" providerId="ADAL" clId="{30668AD8-1153-4D5E-87F0-864C49B5E8FE}" dt="2021-08-10T06:56:49.528" v="532" actId="20577"/>
          <ac:spMkLst>
            <pc:docMk/>
            <pc:sldMk cId="1557030020" sldId="304"/>
            <ac:spMk id="3" creationId="{2509B077-73CE-476F-8855-EC85D2E2288F}"/>
          </ac:spMkLst>
        </pc:spChg>
        <pc:picChg chg="add mod">
          <ac:chgData name="Joseph Marvin R. Imperial" userId="c5118018-74d5-4421-be4d-7197191e5b08" providerId="ADAL" clId="{30668AD8-1153-4D5E-87F0-864C49B5E8FE}" dt="2021-08-10T06:56:39.519" v="508" actId="1076"/>
          <ac:picMkLst>
            <pc:docMk/>
            <pc:sldMk cId="1557030020" sldId="304"/>
            <ac:picMk id="2" creationId="{141E3F3A-1F67-420B-901A-467BCB76D01E}"/>
          </ac:picMkLst>
        </pc:picChg>
      </pc:sldChg>
      <pc:sldChg chg="modSp add ord">
        <pc:chgData name="Joseph Marvin R. Imperial" userId="c5118018-74d5-4421-be4d-7197191e5b08" providerId="ADAL" clId="{30668AD8-1153-4D5E-87F0-864C49B5E8FE}" dt="2021-08-10T07:01:47.545" v="629" actId="20577"/>
        <pc:sldMkLst>
          <pc:docMk/>
          <pc:sldMk cId="2784280338" sldId="305"/>
        </pc:sldMkLst>
        <pc:spChg chg="mod">
          <ac:chgData name="Joseph Marvin R. Imperial" userId="c5118018-74d5-4421-be4d-7197191e5b08" providerId="ADAL" clId="{30668AD8-1153-4D5E-87F0-864C49B5E8FE}" dt="2021-08-10T07:00:41.136" v="601" actId="20577"/>
          <ac:spMkLst>
            <pc:docMk/>
            <pc:sldMk cId="2784280338" sldId="305"/>
            <ac:spMk id="3" creationId="{2509B077-73CE-476F-8855-EC85D2E2288F}"/>
          </ac:spMkLst>
        </pc:spChg>
        <pc:spChg chg="mod">
          <ac:chgData name="Joseph Marvin R. Imperial" userId="c5118018-74d5-4421-be4d-7197191e5b08" providerId="ADAL" clId="{30668AD8-1153-4D5E-87F0-864C49B5E8FE}" dt="2021-08-10T07:01:47.545" v="629" actId="20577"/>
          <ac:spMkLst>
            <pc:docMk/>
            <pc:sldMk cId="2784280338" sldId="305"/>
            <ac:spMk id="4" creationId="{75157638-6523-426F-A9CC-ECA894E05450}"/>
          </ac:spMkLst>
        </pc:spChg>
      </pc:sldChg>
      <pc:sldChg chg="modSp add ord">
        <pc:chgData name="Joseph Marvin R. Imperial" userId="c5118018-74d5-4421-be4d-7197191e5b08" providerId="ADAL" clId="{30668AD8-1153-4D5E-87F0-864C49B5E8FE}" dt="2021-08-10T07:07:59.673" v="731" actId="20577"/>
        <pc:sldMkLst>
          <pc:docMk/>
          <pc:sldMk cId="61211993" sldId="306"/>
        </pc:sldMkLst>
        <pc:spChg chg="mod">
          <ac:chgData name="Joseph Marvin R. Imperial" userId="c5118018-74d5-4421-be4d-7197191e5b08" providerId="ADAL" clId="{30668AD8-1153-4D5E-87F0-864C49B5E8FE}" dt="2021-08-10T07:07:36.109" v="703" actId="20577"/>
          <ac:spMkLst>
            <pc:docMk/>
            <pc:sldMk cId="61211993" sldId="306"/>
            <ac:spMk id="3" creationId="{2509B077-73CE-476F-8855-EC85D2E2288F}"/>
          </ac:spMkLst>
        </pc:spChg>
        <pc:spChg chg="mod">
          <ac:chgData name="Joseph Marvin R. Imperial" userId="c5118018-74d5-4421-be4d-7197191e5b08" providerId="ADAL" clId="{30668AD8-1153-4D5E-87F0-864C49B5E8FE}" dt="2021-08-10T07:07:59.673" v="731" actId="20577"/>
          <ac:spMkLst>
            <pc:docMk/>
            <pc:sldMk cId="61211993" sldId="306"/>
            <ac:spMk id="4" creationId="{75157638-6523-426F-A9CC-ECA894E05450}"/>
          </ac:spMkLst>
        </pc:spChg>
      </pc:sldChg>
      <pc:sldChg chg="addSp delSp modSp add ord modAnim">
        <pc:chgData name="Joseph Marvin R. Imperial" userId="c5118018-74d5-4421-be4d-7197191e5b08" providerId="ADAL" clId="{30668AD8-1153-4D5E-87F0-864C49B5E8FE}" dt="2021-08-10T07:06:16.296" v="648"/>
        <pc:sldMkLst>
          <pc:docMk/>
          <pc:sldMk cId="317065535" sldId="307"/>
        </pc:sldMkLst>
        <pc:spChg chg="mod">
          <ac:chgData name="Joseph Marvin R. Imperial" userId="c5118018-74d5-4421-be4d-7197191e5b08" providerId="ADAL" clId="{30668AD8-1153-4D5E-87F0-864C49B5E8FE}" dt="2021-08-10T06:54:01.145" v="502" actId="27636"/>
          <ac:spMkLst>
            <pc:docMk/>
            <pc:sldMk cId="317065535" sldId="307"/>
            <ac:spMk id="4" creationId="{75157638-6523-426F-A9CC-ECA894E05450}"/>
          </ac:spMkLst>
        </pc:spChg>
        <pc:spChg chg="add del">
          <ac:chgData name="Joseph Marvin R. Imperial" userId="c5118018-74d5-4421-be4d-7197191e5b08" providerId="ADAL" clId="{30668AD8-1153-4D5E-87F0-864C49B5E8FE}" dt="2021-08-10T06:53:35.734" v="489" actId="478"/>
          <ac:spMkLst>
            <pc:docMk/>
            <pc:sldMk cId="317065535" sldId="307"/>
            <ac:spMk id="10" creationId="{5E09755D-0F76-4C2A-AEC0-2C7DD748F3F2}"/>
          </ac:spMkLst>
        </pc:spChg>
        <pc:picChg chg="add mod">
          <ac:chgData name="Joseph Marvin R. Imperial" userId="c5118018-74d5-4421-be4d-7197191e5b08" providerId="ADAL" clId="{30668AD8-1153-4D5E-87F0-864C49B5E8FE}" dt="2021-08-10T06:53:39.086" v="490" actId="1076"/>
          <ac:picMkLst>
            <pc:docMk/>
            <pc:sldMk cId="317065535" sldId="307"/>
            <ac:picMk id="11" creationId="{DF57F133-F0F8-4E35-8BB2-3994ACB6EC6B}"/>
          </ac:picMkLst>
        </pc:picChg>
        <pc:picChg chg="add mod">
          <ac:chgData name="Joseph Marvin R. Imperial" userId="c5118018-74d5-4421-be4d-7197191e5b08" providerId="ADAL" clId="{30668AD8-1153-4D5E-87F0-864C49B5E8FE}" dt="2021-08-10T06:53:50.472" v="495" actId="1076"/>
          <ac:picMkLst>
            <pc:docMk/>
            <pc:sldMk cId="317065535" sldId="307"/>
            <ac:picMk id="16" creationId="{F0902BE9-A28D-4D61-BE99-B8763222B5FD}"/>
          </ac:picMkLst>
        </pc:picChg>
        <pc:picChg chg="add mod">
          <ac:chgData name="Joseph Marvin R. Imperial" userId="c5118018-74d5-4421-be4d-7197191e5b08" providerId="ADAL" clId="{30668AD8-1153-4D5E-87F0-864C49B5E8FE}" dt="2021-08-10T06:54:05.599" v="504" actId="1076"/>
          <ac:picMkLst>
            <pc:docMk/>
            <pc:sldMk cId="317065535" sldId="307"/>
            <ac:picMk id="17" creationId="{29776B8B-75EE-481A-ADE6-63C923911CE3}"/>
          </ac:picMkLst>
        </pc:picChg>
        <pc:picChg chg="add mod">
          <ac:chgData name="Joseph Marvin R. Imperial" userId="c5118018-74d5-4421-be4d-7197191e5b08" providerId="ADAL" clId="{30668AD8-1153-4D5E-87F0-864C49B5E8FE}" dt="2021-08-10T06:54:04.175" v="503" actId="1076"/>
          <ac:picMkLst>
            <pc:docMk/>
            <pc:sldMk cId="317065535" sldId="307"/>
            <ac:picMk id="18" creationId="{FF6968A6-1F84-43A2-ACCF-16A091A41C75}"/>
          </ac:picMkLst>
        </pc:picChg>
        <pc:picChg chg="add mod">
          <ac:chgData name="Joseph Marvin R. Imperial" userId="c5118018-74d5-4421-be4d-7197191e5b08" providerId="ADAL" clId="{30668AD8-1153-4D5E-87F0-864C49B5E8FE}" dt="2021-08-10T06:54:07.472" v="505" actId="1076"/>
          <ac:picMkLst>
            <pc:docMk/>
            <pc:sldMk cId="317065535" sldId="307"/>
            <ac:picMk id="19" creationId="{BC505AD9-7876-4375-9227-B64CDC4E3CA5}"/>
          </ac:picMkLst>
        </pc:picChg>
      </pc:sldChg>
      <pc:sldChg chg="add del">
        <pc:chgData name="Joseph Marvin R. Imperial" userId="c5118018-74d5-4421-be4d-7197191e5b08" providerId="ADAL" clId="{30668AD8-1153-4D5E-87F0-864C49B5E8FE}" dt="2021-08-10T07:05:39.746" v="633" actId="47"/>
        <pc:sldMkLst>
          <pc:docMk/>
          <pc:sldMk cId="3293455407" sldId="308"/>
        </pc:sldMkLst>
      </pc:sldChg>
      <pc:sldChg chg="modSp add ord">
        <pc:chgData name="Joseph Marvin R. Imperial" userId="c5118018-74d5-4421-be4d-7197191e5b08" providerId="ADAL" clId="{30668AD8-1153-4D5E-87F0-864C49B5E8FE}" dt="2021-08-10T07:00:33.543" v="593"/>
        <pc:sldMkLst>
          <pc:docMk/>
          <pc:sldMk cId="1415882622" sldId="309"/>
        </pc:sldMkLst>
        <pc:spChg chg="mod">
          <ac:chgData name="Joseph Marvin R. Imperial" userId="c5118018-74d5-4421-be4d-7197191e5b08" providerId="ADAL" clId="{30668AD8-1153-4D5E-87F0-864C49B5E8FE}" dt="2021-08-10T06:59:41.401" v="558" actId="20577"/>
          <ac:spMkLst>
            <pc:docMk/>
            <pc:sldMk cId="1415882622" sldId="309"/>
            <ac:spMk id="3" creationId="{2509B077-73CE-476F-8855-EC85D2E2288F}"/>
          </ac:spMkLst>
        </pc:spChg>
        <pc:spChg chg="mod">
          <ac:chgData name="Joseph Marvin R. Imperial" userId="c5118018-74d5-4421-be4d-7197191e5b08" providerId="ADAL" clId="{30668AD8-1153-4D5E-87F0-864C49B5E8FE}" dt="2021-08-10T07:00:29.361" v="592" actId="113"/>
          <ac:spMkLst>
            <pc:docMk/>
            <pc:sldMk cId="1415882622" sldId="309"/>
            <ac:spMk id="4" creationId="{75157638-6523-426F-A9CC-ECA894E05450}"/>
          </ac:spMkLst>
        </pc:spChg>
      </pc:sldChg>
      <pc:sldChg chg="modSp add ord">
        <pc:chgData name="Joseph Marvin R. Imperial" userId="c5118018-74d5-4421-be4d-7197191e5b08" providerId="ADAL" clId="{30668AD8-1153-4D5E-87F0-864C49B5E8FE}" dt="2021-08-10T07:08:41.397" v="750" actId="20577"/>
        <pc:sldMkLst>
          <pc:docMk/>
          <pc:sldMk cId="3864758026" sldId="310"/>
        </pc:sldMkLst>
        <pc:spChg chg="mod">
          <ac:chgData name="Joseph Marvin R. Imperial" userId="c5118018-74d5-4421-be4d-7197191e5b08" providerId="ADAL" clId="{30668AD8-1153-4D5E-87F0-864C49B5E8FE}" dt="2021-08-10T07:08:41.397" v="750" actId="20577"/>
          <ac:spMkLst>
            <pc:docMk/>
            <pc:sldMk cId="3864758026" sldId="310"/>
            <ac:spMk id="3" creationId="{2509B077-73CE-476F-8855-EC85D2E2288F}"/>
          </ac:spMkLst>
        </pc:spChg>
      </pc:sldChg>
      <pc:sldChg chg="addSp modSp add">
        <pc:chgData name="Joseph Marvin R. Imperial" userId="c5118018-74d5-4421-be4d-7197191e5b08" providerId="ADAL" clId="{30668AD8-1153-4D5E-87F0-864C49B5E8FE}" dt="2021-08-10T07:09:53.535" v="808" actId="1076"/>
        <pc:sldMkLst>
          <pc:docMk/>
          <pc:sldMk cId="2035457104" sldId="311"/>
        </pc:sldMkLst>
        <pc:spChg chg="mod">
          <ac:chgData name="Joseph Marvin R. Imperial" userId="c5118018-74d5-4421-be4d-7197191e5b08" providerId="ADAL" clId="{30668AD8-1153-4D5E-87F0-864C49B5E8FE}" dt="2021-08-10T07:09:42.217" v="805" actId="20577"/>
          <ac:spMkLst>
            <pc:docMk/>
            <pc:sldMk cId="2035457104" sldId="311"/>
            <ac:spMk id="3" creationId="{2509B077-73CE-476F-8855-EC85D2E2288F}"/>
          </ac:spMkLst>
        </pc:spChg>
        <pc:picChg chg="add mod">
          <ac:chgData name="Joseph Marvin R. Imperial" userId="c5118018-74d5-4421-be4d-7197191e5b08" providerId="ADAL" clId="{30668AD8-1153-4D5E-87F0-864C49B5E8FE}" dt="2021-08-10T07:09:53.535" v="808" actId="1076"/>
          <ac:picMkLst>
            <pc:docMk/>
            <pc:sldMk cId="2035457104" sldId="311"/>
            <ac:picMk id="2" creationId="{00855CF9-D887-4B40-BCB7-20E3624E19B4}"/>
          </ac:picMkLst>
        </pc:picChg>
      </pc:sldChg>
      <pc:sldChg chg="addSp modSp add">
        <pc:chgData name="Joseph Marvin R. Imperial" userId="c5118018-74d5-4421-be4d-7197191e5b08" providerId="ADAL" clId="{30668AD8-1153-4D5E-87F0-864C49B5E8FE}" dt="2021-08-10T07:18:03.686" v="1090" actId="1076"/>
        <pc:sldMkLst>
          <pc:docMk/>
          <pc:sldMk cId="1094301837" sldId="312"/>
        </pc:sldMkLst>
        <pc:spChg chg="mod">
          <ac:chgData name="Joseph Marvin R. Imperial" userId="c5118018-74d5-4421-be4d-7197191e5b08" providerId="ADAL" clId="{30668AD8-1153-4D5E-87F0-864C49B5E8FE}" dt="2021-08-10T07:14:57.058" v="1053" actId="20577"/>
          <ac:spMkLst>
            <pc:docMk/>
            <pc:sldMk cId="1094301837" sldId="312"/>
            <ac:spMk id="3" creationId="{2509B077-73CE-476F-8855-EC85D2E2288F}"/>
          </ac:spMkLst>
        </pc:spChg>
        <pc:picChg chg="add mod">
          <ac:chgData name="Joseph Marvin R. Imperial" userId="c5118018-74d5-4421-be4d-7197191e5b08" providerId="ADAL" clId="{30668AD8-1153-4D5E-87F0-864C49B5E8FE}" dt="2021-08-10T07:18:01.783" v="1089" actId="1076"/>
          <ac:picMkLst>
            <pc:docMk/>
            <pc:sldMk cId="1094301837" sldId="312"/>
            <ac:picMk id="2" creationId="{F2D59E1A-3175-49DC-A10E-AE505986F95C}"/>
          </ac:picMkLst>
        </pc:picChg>
        <pc:picChg chg="add mod">
          <ac:chgData name="Joseph Marvin R. Imperial" userId="c5118018-74d5-4421-be4d-7197191e5b08" providerId="ADAL" clId="{30668AD8-1153-4D5E-87F0-864C49B5E8FE}" dt="2021-08-10T07:18:03.686" v="1090" actId="1076"/>
          <ac:picMkLst>
            <pc:docMk/>
            <pc:sldMk cId="1094301837" sldId="312"/>
            <ac:picMk id="5" creationId="{879F734C-41E9-4953-8D8F-FD2D1F02B5D6}"/>
          </ac:picMkLst>
        </pc:picChg>
      </pc:sldChg>
      <pc:sldChg chg="modSp add ord">
        <pc:chgData name="Joseph Marvin R. Imperial" userId="c5118018-74d5-4421-be4d-7197191e5b08" providerId="ADAL" clId="{30668AD8-1153-4D5E-87F0-864C49B5E8FE}" dt="2021-08-10T07:09:28.628" v="791" actId="20577"/>
        <pc:sldMkLst>
          <pc:docMk/>
          <pc:sldMk cId="967337275" sldId="313"/>
        </pc:sldMkLst>
        <pc:spChg chg="mod">
          <ac:chgData name="Joseph Marvin R. Imperial" userId="c5118018-74d5-4421-be4d-7197191e5b08" providerId="ADAL" clId="{30668AD8-1153-4D5E-87F0-864C49B5E8FE}" dt="2021-08-10T07:09:28.628" v="791" actId="20577"/>
          <ac:spMkLst>
            <pc:docMk/>
            <pc:sldMk cId="967337275" sldId="313"/>
            <ac:spMk id="3" creationId="{2509B077-73CE-476F-8855-EC85D2E2288F}"/>
          </ac:spMkLst>
        </pc:spChg>
      </pc:sldChg>
      <pc:sldChg chg="addSp modSp add">
        <pc:chgData name="Joseph Marvin R. Imperial" userId="c5118018-74d5-4421-be4d-7197191e5b08" providerId="ADAL" clId="{30668AD8-1153-4D5E-87F0-864C49B5E8FE}" dt="2021-08-10T07:17:16.287" v="1084" actId="1076"/>
        <pc:sldMkLst>
          <pc:docMk/>
          <pc:sldMk cId="2163380806" sldId="314"/>
        </pc:sldMkLst>
        <pc:spChg chg="mod">
          <ac:chgData name="Joseph Marvin R. Imperial" userId="c5118018-74d5-4421-be4d-7197191e5b08" providerId="ADAL" clId="{30668AD8-1153-4D5E-87F0-864C49B5E8FE}" dt="2021-08-10T07:16:06.614" v="1079" actId="20577"/>
          <ac:spMkLst>
            <pc:docMk/>
            <pc:sldMk cId="2163380806" sldId="314"/>
            <ac:spMk id="3" creationId="{2509B077-73CE-476F-8855-EC85D2E2288F}"/>
          </ac:spMkLst>
        </pc:spChg>
        <pc:picChg chg="add mod">
          <ac:chgData name="Joseph Marvin R. Imperial" userId="c5118018-74d5-4421-be4d-7197191e5b08" providerId="ADAL" clId="{30668AD8-1153-4D5E-87F0-864C49B5E8FE}" dt="2021-08-10T07:17:16.287" v="1084" actId="1076"/>
          <ac:picMkLst>
            <pc:docMk/>
            <pc:sldMk cId="2163380806" sldId="314"/>
            <ac:picMk id="1026" creationId="{B3F6C91F-E25A-499E-B064-8B7CB5C8573B}"/>
          </ac:picMkLst>
        </pc:picChg>
      </pc:sldChg>
      <pc:sldChg chg="add del">
        <pc:chgData name="Joseph Marvin R. Imperial" userId="c5118018-74d5-4421-be4d-7197191e5b08" providerId="ADAL" clId="{30668AD8-1153-4D5E-87F0-864C49B5E8FE}" dt="2021-08-10T07:19:17.067" v="1092" actId="47"/>
        <pc:sldMkLst>
          <pc:docMk/>
          <pc:sldMk cId="2312991406" sldId="315"/>
        </pc:sldMkLst>
      </pc:sldChg>
      <pc:sldChg chg="add del">
        <pc:chgData name="Joseph Marvin R. Imperial" userId="c5118018-74d5-4421-be4d-7197191e5b08" providerId="ADAL" clId="{30668AD8-1153-4D5E-87F0-864C49B5E8FE}" dt="2021-08-10T07:19:14.994" v="1091" actId="47"/>
        <pc:sldMkLst>
          <pc:docMk/>
          <pc:sldMk cId="2900781628" sldId="316"/>
        </pc:sldMkLst>
      </pc:sldChg>
    </pc:docChg>
  </pc:docChgLst>
  <pc:docChgLst>
    <pc:chgData name="Joseph Marvin Imperial" userId="c5118018-74d5-4421-be4d-7197191e5b08" providerId="ADAL" clId="{3644071C-F17E-4351-9365-CC65C47AA44B}"/>
    <pc:docChg chg="undo custSel addSld delSld modSld sldOrd">
      <pc:chgData name="Joseph Marvin Imperial" userId="c5118018-74d5-4421-be4d-7197191e5b08" providerId="ADAL" clId="{3644071C-F17E-4351-9365-CC65C47AA44B}" dt="2021-09-23T05:13:26.864" v="1844" actId="20577"/>
      <pc:docMkLst>
        <pc:docMk/>
      </pc:docMkLst>
      <pc:sldChg chg="modSp mod">
        <pc:chgData name="Joseph Marvin Imperial" userId="c5118018-74d5-4421-be4d-7197191e5b08" providerId="ADAL" clId="{3644071C-F17E-4351-9365-CC65C47AA44B}" dt="2021-09-23T05:13:26.864" v="1844" actId="20577"/>
        <pc:sldMkLst>
          <pc:docMk/>
          <pc:sldMk cId="769809006" sldId="256"/>
        </pc:sldMkLst>
        <pc:spChg chg="mod">
          <ac:chgData name="Joseph Marvin Imperial" userId="c5118018-74d5-4421-be4d-7197191e5b08" providerId="ADAL" clId="{3644071C-F17E-4351-9365-CC65C47AA44B}" dt="2021-09-23T05:13:26.864" v="1844" actId="20577"/>
          <ac:spMkLst>
            <pc:docMk/>
            <pc:sldMk cId="769809006" sldId="256"/>
            <ac:spMk id="12" creationId="{3B95F0FF-3312-4F15-A3FC-1E4D0A0C4CA3}"/>
          </ac:spMkLst>
        </pc:spChg>
      </pc:sldChg>
      <pc:sldChg chg="del">
        <pc:chgData name="Joseph Marvin Imperial" userId="c5118018-74d5-4421-be4d-7197191e5b08" providerId="ADAL" clId="{3644071C-F17E-4351-9365-CC65C47AA44B}" dt="2021-09-21T14:43:48.500" v="23" actId="47"/>
        <pc:sldMkLst>
          <pc:docMk/>
          <pc:sldMk cId="2796470150" sldId="314"/>
        </pc:sldMkLst>
      </pc:sldChg>
      <pc:sldChg chg="del">
        <pc:chgData name="Joseph Marvin Imperial" userId="c5118018-74d5-4421-be4d-7197191e5b08" providerId="ADAL" clId="{3644071C-F17E-4351-9365-CC65C47AA44B}" dt="2021-09-21T14:43:48.500" v="23" actId="47"/>
        <pc:sldMkLst>
          <pc:docMk/>
          <pc:sldMk cId="2802861584" sldId="315"/>
        </pc:sldMkLst>
      </pc:sldChg>
      <pc:sldChg chg="del">
        <pc:chgData name="Joseph Marvin Imperial" userId="c5118018-74d5-4421-be4d-7197191e5b08" providerId="ADAL" clId="{3644071C-F17E-4351-9365-CC65C47AA44B}" dt="2021-09-21T14:43:48.500" v="23" actId="47"/>
        <pc:sldMkLst>
          <pc:docMk/>
          <pc:sldMk cId="1946462227" sldId="316"/>
        </pc:sldMkLst>
      </pc:sldChg>
      <pc:sldChg chg="del">
        <pc:chgData name="Joseph Marvin Imperial" userId="c5118018-74d5-4421-be4d-7197191e5b08" providerId="ADAL" clId="{3644071C-F17E-4351-9365-CC65C47AA44B}" dt="2021-09-21T14:43:48.500" v="23" actId="47"/>
        <pc:sldMkLst>
          <pc:docMk/>
          <pc:sldMk cId="3171253112" sldId="317"/>
        </pc:sldMkLst>
      </pc:sldChg>
      <pc:sldChg chg="del">
        <pc:chgData name="Joseph Marvin Imperial" userId="c5118018-74d5-4421-be4d-7197191e5b08" providerId="ADAL" clId="{3644071C-F17E-4351-9365-CC65C47AA44B}" dt="2021-09-21T14:43:48.500" v="23" actId="47"/>
        <pc:sldMkLst>
          <pc:docMk/>
          <pc:sldMk cId="1202559008" sldId="320"/>
        </pc:sldMkLst>
      </pc:sldChg>
      <pc:sldChg chg="del">
        <pc:chgData name="Joseph Marvin Imperial" userId="c5118018-74d5-4421-be4d-7197191e5b08" providerId="ADAL" clId="{3644071C-F17E-4351-9365-CC65C47AA44B}" dt="2021-09-21T14:43:48.500" v="23" actId="47"/>
        <pc:sldMkLst>
          <pc:docMk/>
          <pc:sldMk cId="3117021759" sldId="321"/>
        </pc:sldMkLst>
      </pc:sldChg>
      <pc:sldChg chg="del">
        <pc:chgData name="Joseph Marvin Imperial" userId="c5118018-74d5-4421-be4d-7197191e5b08" providerId="ADAL" clId="{3644071C-F17E-4351-9365-CC65C47AA44B}" dt="2021-09-21T14:43:34.640" v="21" actId="47"/>
        <pc:sldMkLst>
          <pc:docMk/>
          <pc:sldMk cId="3119941923" sldId="323"/>
        </pc:sldMkLst>
      </pc:sldChg>
      <pc:sldChg chg="addSp modSp add mod ord">
        <pc:chgData name="Joseph Marvin Imperial" userId="c5118018-74d5-4421-be4d-7197191e5b08" providerId="ADAL" clId="{3644071C-F17E-4351-9365-CC65C47AA44B}" dt="2021-09-22T09:48:18.999" v="1110" actId="1076"/>
        <pc:sldMkLst>
          <pc:docMk/>
          <pc:sldMk cId="3568214514" sldId="325"/>
        </pc:sldMkLst>
        <pc:spChg chg="mod">
          <ac:chgData name="Joseph Marvin Imperial" userId="c5118018-74d5-4421-be4d-7197191e5b08" providerId="ADAL" clId="{3644071C-F17E-4351-9365-CC65C47AA44B}" dt="2021-09-21T15:00:39.897" v="104" actId="20577"/>
          <ac:spMkLst>
            <pc:docMk/>
            <pc:sldMk cId="3568214514" sldId="325"/>
            <ac:spMk id="3" creationId="{2509B077-73CE-476F-8855-EC85D2E2288F}"/>
          </ac:spMkLst>
        </pc:spChg>
        <pc:spChg chg="mod">
          <ac:chgData name="Joseph Marvin Imperial" userId="c5118018-74d5-4421-be4d-7197191e5b08" providerId="ADAL" clId="{3644071C-F17E-4351-9365-CC65C47AA44B}" dt="2021-09-22T09:48:17.205" v="1109" actId="14100"/>
          <ac:spMkLst>
            <pc:docMk/>
            <pc:sldMk cId="3568214514" sldId="325"/>
            <ac:spMk id="4" creationId="{75157638-6523-426F-A9CC-ECA894E05450}"/>
          </ac:spMkLst>
        </pc:spChg>
        <pc:picChg chg="add mod">
          <ac:chgData name="Joseph Marvin Imperial" userId="c5118018-74d5-4421-be4d-7197191e5b08" providerId="ADAL" clId="{3644071C-F17E-4351-9365-CC65C47AA44B}" dt="2021-09-22T09:48:18.999" v="1110" actId="1076"/>
          <ac:picMkLst>
            <pc:docMk/>
            <pc:sldMk cId="3568214514" sldId="325"/>
            <ac:picMk id="1026" creationId="{A6467FCE-391C-4A17-94A1-C1C1E0124E3F}"/>
          </ac:picMkLst>
        </pc:picChg>
      </pc:sldChg>
      <pc:sldChg chg="addSp modSp add mod ord">
        <pc:chgData name="Joseph Marvin Imperial" userId="c5118018-74d5-4421-be4d-7197191e5b08" providerId="ADAL" clId="{3644071C-F17E-4351-9365-CC65C47AA44B}" dt="2021-09-21T15:19:14.656" v="559" actId="14100"/>
        <pc:sldMkLst>
          <pc:docMk/>
          <pc:sldMk cId="1847530403" sldId="326"/>
        </pc:sldMkLst>
        <pc:spChg chg="mod">
          <ac:chgData name="Joseph Marvin Imperial" userId="c5118018-74d5-4421-be4d-7197191e5b08" providerId="ADAL" clId="{3644071C-F17E-4351-9365-CC65C47AA44B}" dt="2021-09-21T15:06:27.578" v="449" actId="20577"/>
          <ac:spMkLst>
            <pc:docMk/>
            <pc:sldMk cId="1847530403" sldId="326"/>
            <ac:spMk id="3" creationId="{2509B077-73CE-476F-8855-EC85D2E2288F}"/>
          </ac:spMkLst>
        </pc:spChg>
        <pc:spChg chg="mod">
          <ac:chgData name="Joseph Marvin Imperial" userId="c5118018-74d5-4421-be4d-7197191e5b08" providerId="ADAL" clId="{3644071C-F17E-4351-9365-CC65C47AA44B}" dt="2021-09-21T15:18:43.405" v="553" actId="123"/>
          <ac:spMkLst>
            <pc:docMk/>
            <pc:sldMk cId="1847530403" sldId="326"/>
            <ac:spMk id="4" creationId="{75157638-6523-426F-A9CC-ECA894E05450}"/>
          </ac:spMkLst>
        </pc:spChg>
        <pc:picChg chg="add mod">
          <ac:chgData name="Joseph Marvin Imperial" userId="c5118018-74d5-4421-be4d-7197191e5b08" providerId="ADAL" clId="{3644071C-F17E-4351-9365-CC65C47AA44B}" dt="2021-09-21T15:19:14.656" v="559" actId="14100"/>
          <ac:picMkLst>
            <pc:docMk/>
            <pc:sldMk cId="1847530403" sldId="326"/>
            <ac:picMk id="2050" creationId="{7AD6118A-7485-4CD9-BB84-92185A571DE8}"/>
          </ac:picMkLst>
        </pc:picChg>
      </pc:sldChg>
      <pc:sldChg chg="del">
        <pc:chgData name="Joseph Marvin Imperial" userId="c5118018-74d5-4421-be4d-7197191e5b08" providerId="ADAL" clId="{3644071C-F17E-4351-9365-CC65C47AA44B}" dt="2021-09-21T14:43:39.247" v="22" actId="47"/>
        <pc:sldMkLst>
          <pc:docMk/>
          <pc:sldMk cId="2767472230" sldId="326"/>
        </pc:sldMkLst>
      </pc:sldChg>
      <pc:sldChg chg="modSp add mod">
        <pc:chgData name="Joseph Marvin Imperial" userId="c5118018-74d5-4421-be4d-7197191e5b08" providerId="ADAL" clId="{3644071C-F17E-4351-9365-CC65C47AA44B}" dt="2021-09-21T15:22:28.414" v="847" actId="20577"/>
        <pc:sldMkLst>
          <pc:docMk/>
          <pc:sldMk cId="1156357183" sldId="327"/>
        </pc:sldMkLst>
        <pc:spChg chg="mod">
          <ac:chgData name="Joseph Marvin Imperial" userId="c5118018-74d5-4421-be4d-7197191e5b08" providerId="ADAL" clId="{3644071C-F17E-4351-9365-CC65C47AA44B}" dt="2021-09-21T15:20:16.653" v="581" actId="12"/>
          <ac:spMkLst>
            <pc:docMk/>
            <pc:sldMk cId="1156357183" sldId="327"/>
            <ac:spMk id="3" creationId="{2509B077-73CE-476F-8855-EC85D2E2288F}"/>
          </ac:spMkLst>
        </pc:spChg>
        <pc:spChg chg="mod">
          <ac:chgData name="Joseph Marvin Imperial" userId="c5118018-74d5-4421-be4d-7197191e5b08" providerId="ADAL" clId="{3644071C-F17E-4351-9365-CC65C47AA44B}" dt="2021-09-21T15:22:28.414" v="847" actId="20577"/>
          <ac:spMkLst>
            <pc:docMk/>
            <pc:sldMk cId="1156357183" sldId="327"/>
            <ac:spMk id="4" creationId="{75157638-6523-426F-A9CC-ECA894E05450}"/>
          </ac:spMkLst>
        </pc:spChg>
      </pc:sldChg>
      <pc:sldChg chg="del">
        <pc:chgData name="Joseph Marvin Imperial" userId="c5118018-74d5-4421-be4d-7197191e5b08" providerId="ADAL" clId="{3644071C-F17E-4351-9365-CC65C47AA44B}" dt="2021-09-21T14:43:48.500" v="23" actId="47"/>
        <pc:sldMkLst>
          <pc:docMk/>
          <pc:sldMk cId="2916961725" sldId="327"/>
        </pc:sldMkLst>
      </pc:sldChg>
      <pc:sldChg chg="addSp modSp add mod ord">
        <pc:chgData name="Joseph Marvin Imperial" userId="c5118018-74d5-4421-be4d-7197191e5b08" providerId="ADAL" clId="{3644071C-F17E-4351-9365-CC65C47AA44B}" dt="2021-09-23T00:52:49.917" v="1683" actId="20578"/>
        <pc:sldMkLst>
          <pc:docMk/>
          <pc:sldMk cId="3169939328" sldId="328"/>
        </pc:sldMkLst>
        <pc:spChg chg="mod">
          <ac:chgData name="Joseph Marvin Imperial" userId="c5118018-74d5-4421-be4d-7197191e5b08" providerId="ADAL" clId="{3644071C-F17E-4351-9365-CC65C47AA44B}" dt="2021-09-21T15:08:38.671" v="489" actId="113"/>
          <ac:spMkLst>
            <pc:docMk/>
            <pc:sldMk cId="3169939328" sldId="328"/>
            <ac:spMk id="4" creationId="{75157638-6523-426F-A9CC-ECA894E05450}"/>
          </ac:spMkLst>
        </pc:spChg>
        <pc:picChg chg="add mod">
          <ac:chgData name="Joseph Marvin Imperial" userId="c5118018-74d5-4421-be4d-7197191e5b08" providerId="ADAL" clId="{3644071C-F17E-4351-9365-CC65C47AA44B}" dt="2021-09-22T09:44:42.434" v="904" actId="1076"/>
          <ac:picMkLst>
            <pc:docMk/>
            <pc:sldMk cId="3169939328" sldId="328"/>
            <ac:picMk id="5" creationId="{B8DCE309-DF0C-439F-BB85-A5252E0540E9}"/>
          </ac:picMkLst>
        </pc:picChg>
      </pc:sldChg>
      <pc:sldChg chg="addSp modSp add mod">
        <pc:chgData name="Joseph Marvin Imperial" userId="c5118018-74d5-4421-be4d-7197191e5b08" providerId="ADAL" clId="{3644071C-F17E-4351-9365-CC65C47AA44B}" dt="2021-09-22T09:51:07.795" v="1212" actId="1076"/>
        <pc:sldMkLst>
          <pc:docMk/>
          <pc:sldMk cId="2665614654" sldId="329"/>
        </pc:sldMkLst>
        <pc:spChg chg="mod">
          <ac:chgData name="Joseph Marvin Imperial" userId="c5118018-74d5-4421-be4d-7197191e5b08" providerId="ADAL" clId="{3644071C-F17E-4351-9365-CC65C47AA44B}" dt="2021-09-22T09:46:36.940" v="955" actId="20577"/>
          <ac:spMkLst>
            <pc:docMk/>
            <pc:sldMk cId="2665614654" sldId="329"/>
            <ac:spMk id="3" creationId="{2509B077-73CE-476F-8855-EC85D2E2288F}"/>
          </ac:spMkLst>
        </pc:spChg>
        <pc:spChg chg="mod">
          <ac:chgData name="Joseph Marvin Imperial" userId="c5118018-74d5-4421-be4d-7197191e5b08" providerId="ADAL" clId="{3644071C-F17E-4351-9365-CC65C47AA44B}" dt="2021-09-22T09:50:42.441" v="1208" actId="255"/>
          <ac:spMkLst>
            <pc:docMk/>
            <pc:sldMk cId="2665614654" sldId="329"/>
            <ac:spMk id="4" creationId="{75157638-6523-426F-A9CC-ECA894E05450}"/>
          </ac:spMkLst>
        </pc:spChg>
        <pc:picChg chg="add mod">
          <ac:chgData name="Joseph Marvin Imperial" userId="c5118018-74d5-4421-be4d-7197191e5b08" providerId="ADAL" clId="{3644071C-F17E-4351-9365-CC65C47AA44B}" dt="2021-09-22T09:51:07.795" v="1212" actId="1076"/>
          <ac:picMkLst>
            <pc:docMk/>
            <pc:sldMk cId="2665614654" sldId="329"/>
            <ac:picMk id="5" creationId="{D13F1DF3-31E6-4BD3-9292-071F9C0BDB38}"/>
          </ac:picMkLst>
        </pc:picChg>
      </pc:sldChg>
      <pc:sldChg chg="modSp add mod">
        <pc:chgData name="Joseph Marvin Imperial" userId="c5118018-74d5-4421-be4d-7197191e5b08" providerId="ADAL" clId="{3644071C-F17E-4351-9365-CC65C47AA44B}" dt="2021-09-23T00:46:25.012" v="1649" actId="404"/>
        <pc:sldMkLst>
          <pc:docMk/>
          <pc:sldMk cId="1805250920" sldId="330"/>
        </pc:sldMkLst>
        <pc:spChg chg="mod">
          <ac:chgData name="Joseph Marvin Imperial" userId="c5118018-74d5-4421-be4d-7197191e5b08" providerId="ADAL" clId="{3644071C-F17E-4351-9365-CC65C47AA44B}" dt="2021-09-22T11:16:44.368" v="1534" actId="20577"/>
          <ac:spMkLst>
            <pc:docMk/>
            <pc:sldMk cId="1805250920" sldId="330"/>
            <ac:spMk id="3" creationId="{2509B077-73CE-476F-8855-EC85D2E2288F}"/>
          </ac:spMkLst>
        </pc:spChg>
        <pc:spChg chg="mod">
          <ac:chgData name="Joseph Marvin Imperial" userId="c5118018-74d5-4421-be4d-7197191e5b08" providerId="ADAL" clId="{3644071C-F17E-4351-9365-CC65C47AA44B}" dt="2021-09-23T00:46:25.012" v="1649" actId="404"/>
          <ac:spMkLst>
            <pc:docMk/>
            <pc:sldMk cId="1805250920" sldId="330"/>
            <ac:spMk id="4" creationId="{75157638-6523-426F-A9CC-ECA894E05450}"/>
          </ac:spMkLst>
        </pc:spChg>
      </pc:sldChg>
      <pc:sldChg chg="addSp delSp modSp add mod">
        <pc:chgData name="Joseph Marvin Imperial" userId="c5118018-74d5-4421-be4d-7197191e5b08" providerId="ADAL" clId="{3644071C-F17E-4351-9365-CC65C47AA44B}" dt="2021-09-23T00:41:28.717" v="1571" actId="1076"/>
        <pc:sldMkLst>
          <pc:docMk/>
          <pc:sldMk cId="150614707" sldId="331"/>
        </pc:sldMkLst>
        <pc:spChg chg="mod">
          <ac:chgData name="Joseph Marvin Imperial" userId="c5118018-74d5-4421-be4d-7197191e5b08" providerId="ADAL" clId="{3644071C-F17E-4351-9365-CC65C47AA44B}" dt="2021-09-22T13:17:12.845" v="1559" actId="20577"/>
          <ac:spMkLst>
            <pc:docMk/>
            <pc:sldMk cId="150614707" sldId="331"/>
            <ac:spMk id="3" creationId="{2509B077-73CE-476F-8855-EC85D2E2288F}"/>
          </ac:spMkLst>
        </pc:spChg>
        <pc:picChg chg="add del mod">
          <ac:chgData name="Joseph Marvin Imperial" userId="c5118018-74d5-4421-be4d-7197191e5b08" providerId="ADAL" clId="{3644071C-F17E-4351-9365-CC65C47AA44B}" dt="2021-09-23T00:41:22.783" v="1566" actId="478"/>
          <ac:picMkLst>
            <pc:docMk/>
            <pc:sldMk cId="150614707" sldId="331"/>
            <ac:picMk id="3074" creationId="{8C402AAF-A0BD-4F02-A89B-450C77170E8D}"/>
          </ac:picMkLst>
        </pc:picChg>
        <pc:picChg chg="add mod">
          <ac:chgData name="Joseph Marvin Imperial" userId="c5118018-74d5-4421-be4d-7197191e5b08" providerId="ADAL" clId="{3644071C-F17E-4351-9365-CC65C47AA44B}" dt="2021-09-23T00:41:28.717" v="1571" actId="1076"/>
          <ac:picMkLst>
            <pc:docMk/>
            <pc:sldMk cId="150614707" sldId="331"/>
            <ac:picMk id="3076" creationId="{7C666B2A-EFF9-454F-87D6-EA82A8F74DB3}"/>
          </ac:picMkLst>
        </pc:picChg>
      </pc:sldChg>
      <pc:sldChg chg="modSp add del mod ord">
        <pc:chgData name="Joseph Marvin Imperial" userId="c5118018-74d5-4421-be4d-7197191e5b08" providerId="ADAL" clId="{3644071C-F17E-4351-9365-CC65C47AA44B}" dt="2021-09-22T09:49:19.833" v="1140" actId="47"/>
        <pc:sldMkLst>
          <pc:docMk/>
          <pc:sldMk cId="2628550952" sldId="332"/>
        </pc:sldMkLst>
        <pc:spChg chg="mod">
          <ac:chgData name="Joseph Marvin Imperial" userId="c5118018-74d5-4421-be4d-7197191e5b08" providerId="ADAL" clId="{3644071C-F17E-4351-9365-CC65C47AA44B}" dt="2021-09-22T09:49:18.317" v="1139" actId="20577"/>
          <ac:spMkLst>
            <pc:docMk/>
            <pc:sldMk cId="2628550952" sldId="332"/>
            <ac:spMk id="3" creationId="{2509B077-73CE-476F-8855-EC85D2E2288F}"/>
          </ac:spMkLst>
        </pc:spChg>
      </pc:sldChg>
      <pc:sldChg chg="modSp add mod">
        <pc:chgData name="Joseph Marvin Imperial" userId="c5118018-74d5-4421-be4d-7197191e5b08" providerId="ADAL" clId="{3644071C-F17E-4351-9365-CC65C47AA44B}" dt="2021-09-23T00:59:05.670" v="1715" actId="20577"/>
        <pc:sldMkLst>
          <pc:docMk/>
          <pc:sldMk cId="570853388" sldId="333"/>
        </pc:sldMkLst>
        <pc:spChg chg="mod">
          <ac:chgData name="Joseph Marvin Imperial" userId="c5118018-74d5-4421-be4d-7197191e5b08" providerId="ADAL" clId="{3644071C-F17E-4351-9365-CC65C47AA44B}" dt="2021-09-22T11:10:14.469" v="1235" actId="20577"/>
          <ac:spMkLst>
            <pc:docMk/>
            <pc:sldMk cId="570853388" sldId="333"/>
            <ac:spMk id="3" creationId="{2509B077-73CE-476F-8855-EC85D2E2288F}"/>
          </ac:spMkLst>
        </pc:spChg>
        <pc:spChg chg="mod">
          <ac:chgData name="Joseph Marvin Imperial" userId="c5118018-74d5-4421-be4d-7197191e5b08" providerId="ADAL" clId="{3644071C-F17E-4351-9365-CC65C47AA44B}" dt="2021-09-23T00:59:05.670" v="1715" actId="20577"/>
          <ac:spMkLst>
            <pc:docMk/>
            <pc:sldMk cId="570853388" sldId="333"/>
            <ac:spMk id="4" creationId="{75157638-6523-426F-A9CC-ECA894E05450}"/>
          </ac:spMkLst>
        </pc:spChg>
      </pc:sldChg>
      <pc:sldChg chg="delSp modSp add del mod">
        <pc:chgData name="Joseph Marvin Imperial" userId="c5118018-74d5-4421-be4d-7197191e5b08" providerId="ADAL" clId="{3644071C-F17E-4351-9365-CC65C47AA44B}" dt="2021-09-22T09:46:23.322" v="929" actId="47"/>
        <pc:sldMkLst>
          <pc:docMk/>
          <pc:sldMk cId="437015181" sldId="334"/>
        </pc:sldMkLst>
        <pc:spChg chg="mod">
          <ac:chgData name="Joseph Marvin Imperial" userId="c5118018-74d5-4421-be4d-7197191e5b08" providerId="ADAL" clId="{3644071C-F17E-4351-9365-CC65C47AA44B}" dt="2021-09-22T09:46:07.588" v="926" actId="20577"/>
          <ac:spMkLst>
            <pc:docMk/>
            <pc:sldMk cId="437015181" sldId="334"/>
            <ac:spMk id="3" creationId="{2509B077-73CE-476F-8855-EC85D2E2288F}"/>
          </ac:spMkLst>
        </pc:spChg>
        <pc:spChg chg="mod">
          <ac:chgData name="Joseph Marvin Imperial" userId="c5118018-74d5-4421-be4d-7197191e5b08" providerId="ADAL" clId="{3644071C-F17E-4351-9365-CC65C47AA44B}" dt="2021-09-22T09:46:10.979" v="928" actId="12"/>
          <ac:spMkLst>
            <pc:docMk/>
            <pc:sldMk cId="437015181" sldId="334"/>
            <ac:spMk id="4" creationId="{75157638-6523-426F-A9CC-ECA894E05450}"/>
          </ac:spMkLst>
        </pc:spChg>
        <pc:picChg chg="del">
          <ac:chgData name="Joseph Marvin Imperial" userId="c5118018-74d5-4421-be4d-7197191e5b08" providerId="ADAL" clId="{3644071C-F17E-4351-9365-CC65C47AA44B}" dt="2021-09-22T09:46:01.919" v="906" actId="478"/>
          <ac:picMkLst>
            <pc:docMk/>
            <pc:sldMk cId="437015181" sldId="334"/>
            <ac:picMk id="1026" creationId="{A6467FCE-391C-4A17-94A1-C1C1E0124E3F}"/>
          </ac:picMkLst>
        </pc:picChg>
      </pc:sldChg>
      <pc:sldChg chg="addSp delSp modSp add mod">
        <pc:chgData name="Joseph Marvin Imperial" userId="c5118018-74d5-4421-be4d-7197191e5b08" providerId="ADAL" clId="{3644071C-F17E-4351-9365-CC65C47AA44B}" dt="2021-09-23T00:47:06.583" v="1655" actId="1076"/>
        <pc:sldMkLst>
          <pc:docMk/>
          <pc:sldMk cId="4218106073" sldId="334"/>
        </pc:sldMkLst>
        <pc:spChg chg="del">
          <ac:chgData name="Joseph Marvin Imperial" userId="c5118018-74d5-4421-be4d-7197191e5b08" providerId="ADAL" clId="{3644071C-F17E-4351-9365-CC65C47AA44B}" dt="2021-09-23T00:47:01.228" v="1652" actId="478"/>
          <ac:spMkLst>
            <pc:docMk/>
            <pc:sldMk cId="4218106073" sldId="334"/>
            <ac:spMk id="3" creationId="{2509B077-73CE-476F-8855-EC85D2E2288F}"/>
          </ac:spMkLst>
        </pc:spChg>
        <pc:spChg chg="add mod">
          <ac:chgData name="Joseph Marvin Imperial" userId="c5118018-74d5-4421-be4d-7197191e5b08" providerId="ADAL" clId="{3644071C-F17E-4351-9365-CC65C47AA44B}" dt="2021-09-23T00:47:01.228" v="1652" actId="478"/>
          <ac:spMkLst>
            <pc:docMk/>
            <pc:sldMk cId="4218106073" sldId="334"/>
            <ac:spMk id="5" creationId="{89286A5E-066C-4F29-A98F-7B399444CD3D}"/>
          </ac:spMkLst>
        </pc:spChg>
        <pc:picChg chg="add mod">
          <ac:chgData name="Joseph Marvin Imperial" userId="c5118018-74d5-4421-be4d-7197191e5b08" providerId="ADAL" clId="{3644071C-F17E-4351-9365-CC65C47AA44B}" dt="2021-09-23T00:47:06.583" v="1655" actId="1076"/>
          <ac:picMkLst>
            <pc:docMk/>
            <pc:sldMk cId="4218106073" sldId="334"/>
            <ac:picMk id="7" creationId="{59BC0352-F03F-4079-B970-679C03CDBE00}"/>
          </ac:picMkLst>
        </pc:picChg>
        <pc:picChg chg="del">
          <ac:chgData name="Joseph Marvin Imperial" userId="c5118018-74d5-4421-be4d-7197191e5b08" providerId="ADAL" clId="{3644071C-F17E-4351-9365-CC65C47AA44B}" dt="2021-09-23T00:47:00.162" v="1651" actId="478"/>
          <ac:picMkLst>
            <pc:docMk/>
            <pc:sldMk cId="4218106073" sldId="334"/>
            <ac:picMk id="3076" creationId="{7C666B2A-EFF9-454F-87D6-EA82A8F74DB3}"/>
          </ac:picMkLst>
        </pc:picChg>
      </pc:sldChg>
      <pc:sldChg chg="addSp delSp modSp add mod">
        <pc:chgData name="Joseph Marvin Imperial" userId="c5118018-74d5-4421-be4d-7197191e5b08" providerId="ADAL" clId="{3644071C-F17E-4351-9365-CC65C47AA44B}" dt="2021-09-23T00:47:28.695" v="1660" actId="1076"/>
        <pc:sldMkLst>
          <pc:docMk/>
          <pc:sldMk cId="3903837669" sldId="335"/>
        </pc:sldMkLst>
        <pc:picChg chg="add mod">
          <ac:chgData name="Joseph Marvin Imperial" userId="c5118018-74d5-4421-be4d-7197191e5b08" providerId="ADAL" clId="{3644071C-F17E-4351-9365-CC65C47AA44B}" dt="2021-09-23T00:47:28.695" v="1660" actId="1076"/>
          <ac:picMkLst>
            <pc:docMk/>
            <pc:sldMk cId="3903837669" sldId="335"/>
            <ac:picMk id="3" creationId="{53E7812B-F9FE-4160-B45E-040BC8DFD9B9}"/>
          </ac:picMkLst>
        </pc:picChg>
        <pc:picChg chg="del">
          <ac:chgData name="Joseph Marvin Imperial" userId="c5118018-74d5-4421-be4d-7197191e5b08" providerId="ADAL" clId="{3644071C-F17E-4351-9365-CC65C47AA44B}" dt="2021-09-23T00:47:09.998" v="1657" actId="478"/>
          <ac:picMkLst>
            <pc:docMk/>
            <pc:sldMk cId="3903837669" sldId="335"/>
            <ac:picMk id="7" creationId="{59BC0352-F03F-4079-B970-679C03CDBE00}"/>
          </ac:picMkLst>
        </pc:picChg>
      </pc:sldChg>
      <pc:sldChg chg="add del">
        <pc:chgData name="Joseph Marvin Imperial" userId="c5118018-74d5-4421-be4d-7197191e5b08" providerId="ADAL" clId="{3644071C-F17E-4351-9365-CC65C47AA44B}" dt="2021-09-23T00:47:31.982" v="1662" actId="47"/>
        <pc:sldMkLst>
          <pc:docMk/>
          <pc:sldMk cId="1934973330" sldId="336"/>
        </pc:sldMkLst>
      </pc:sldChg>
      <pc:sldChg chg="addSp delSp modSp add del mod">
        <pc:chgData name="Joseph Marvin Imperial" userId="c5118018-74d5-4421-be4d-7197191e5b08" providerId="ADAL" clId="{3644071C-F17E-4351-9365-CC65C47AA44B}" dt="2021-09-23T00:48:10.724" v="1670" actId="1076"/>
        <pc:sldMkLst>
          <pc:docMk/>
          <pc:sldMk cId="3965902331" sldId="336"/>
        </pc:sldMkLst>
        <pc:picChg chg="del">
          <ac:chgData name="Joseph Marvin Imperial" userId="c5118018-74d5-4421-be4d-7197191e5b08" providerId="ADAL" clId="{3644071C-F17E-4351-9365-CC65C47AA44B}" dt="2021-09-23T00:47:54.177" v="1666" actId="478"/>
          <ac:picMkLst>
            <pc:docMk/>
            <pc:sldMk cId="3965902331" sldId="336"/>
            <ac:picMk id="3" creationId="{53E7812B-F9FE-4160-B45E-040BC8DFD9B9}"/>
          </ac:picMkLst>
        </pc:picChg>
        <pc:picChg chg="add mod">
          <ac:chgData name="Joseph Marvin Imperial" userId="c5118018-74d5-4421-be4d-7197191e5b08" providerId="ADAL" clId="{3644071C-F17E-4351-9365-CC65C47AA44B}" dt="2021-09-23T00:47:56.822" v="1668" actId="1076"/>
          <ac:picMkLst>
            <pc:docMk/>
            <pc:sldMk cId="3965902331" sldId="336"/>
            <ac:picMk id="6" creationId="{75CBC17C-8727-4911-BBB2-789B3CE9A4F7}"/>
          </ac:picMkLst>
        </pc:picChg>
        <pc:picChg chg="add mod">
          <ac:chgData name="Joseph Marvin Imperial" userId="c5118018-74d5-4421-be4d-7197191e5b08" providerId="ADAL" clId="{3644071C-F17E-4351-9365-CC65C47AA44B}" dt="2021-09-23T00:48:10.724" v="1670" actId="1076"/>
          <ac:picMkLst>
            <pc:docMk/>
            <pc:sldMk cId="3965902331" sldId="336"/>
            <ac:picMk id="10" creationId="{993C67DF-ECD0-460E-9617-EC35C13F7D33}"/>
          </ac:picMkLst>
        </pc:picChg>
      </pc:sldChg>
      <pc:sldChg chg="addSp delSp modSp add mod">
        <pc:chgData name="Joseph Marvin Imperial" userId="c5118018-74d5-4421-be4d-7197191e5b08" providerId="ADAL" clId="{3644071C-F17E-4351-9365-CC65C47AA44B}" dt="2021-09-23T00:52:20.342" v="1680" actId="1076"/>
        <pc:sldMkLst>
          <pc:docMk/>
          <pc:sldMk cId="1985697455" sldId="337"/>
        </pc:sldMkLst>
        <pc:spChg chg="mod">
          <ac:chgData name="Joseph Marvin Imperial" userId="c5118018-74d5-4421-be4d-7197191e5b08" providerId="ADAL" clId="{3644071C-F17E-4351-9365-CC65C47AA44B}" dt="2021-09-23T00:52:17.061" v="1678"/>
          <ac:spMkLst>
            <pc:docMk/>
            <pc:sldMk cId="1985697455" sldId="337"/>
            <ac:spMk id="4" creationId="{75157638-6523-426F-A9CC-ECA894E05450}"/>
          </ac:spMkLst>
        </pc:spChg>
        <pc:picChg chg="add mod">
          <ac:chgData name="Joseph Marvin Imperial" userId="c5118018-74d5-4421-be4d-7197191e5b08" providerId="ADAL" clId="{3644071C-F17E-4351-9365-CC65C47AA44B}" dt="2021-09-23T00:52:20.342" v="1680" actId="1076"/>
          <ac:picMkLst>
            <pc:docMk/>
            <pc:sldMk cId="1985697455" sldId="337"/>
            <ac:picMk id="5" creationId="{AF3D3C23-D33E-493A-917F-583DFF1950D5}"/>
          </ac:picMkLst>
        </pc:picChg>
        <pc:picChg chg="del">
          <ac:chgData name="Joseph Marvin Imperial" userId="c5118018-74d5-4421-be4d-7197191e5b08" providerId="ADAL" clId="{3644071C-F17E-4351-9365-CC65C47AA44B}" dt="2021-09-23T00:50:57.396" v="1672" actId="478"/>
          <ac:picMkLst>
            <pc:docMk/>
            <pc:sldMk cId="1985697455" sldId="337"/>
            <ac:picMk id="2050" creationId="{7AD6118A-7485-4CD9-BB84-92185A571DE8}"/>
          </ac:picMkLst>
        </pc:picChg>
      </pc:sldChg>
      <pc:sldChg chg="modSp add mod">
        <pc:chgData name="Joseph Marvin Imperial" userId="c5118018-74d5-4421-be4d-7197191e5b08" providerId="ADAL" clId="{3644071C-F17E-4351-9365-CC65C47AA44B}" dt="2021-09-23T01:03:34.474" v="1830" actId="20577"/>
        <pc:sldMkLst>
          <pc:docMk/>
          <pc:sldMk cId="2726345932" sldId="338"/>
        </pc:sldMkLst>
        <pc:spChg chg="mod">
          <ac:chgData name="Joseph Marvin Imperial" userId="c5118018-74d5-4421-be4d-7197191e5b08" providerId="ADAL" clId="{3644071C-F17E-4351-9365-CC65C47AA44B}" dt="2021-09-23T00:59:58.531" v="1742" actId="20577"/>
          <ac:spMkLst>
            <pc:docMk/>
            <pc:sldMk cId="2726345932" sldId="338"/>
            <ac:spMk id="3" creationId="{2509B077-73CE-476F-8855-EC85D2E2288F}"/>
          </ac:spMkLst>
        </pc:spChg>
        <pc:spChg chg="mod">
          <ac:chgData name="Joseph Marvin Imperial" userId="c5118018-74d5-4421-be4d-7197191e5b08" providerId="ADAL" clId="{3644071C-F17E-4351-9365-CC65C47AA44B}" dt="2021-09-23T01:03:34.474" v="1830" actId="20577"/>
          <ac:spMkLst>
            <pc:docMk/>
            <pc:sldMk cId="2726345932" sldId="338"/>
            <ac:spMk id="4" creationId="{75157638-6523-426F-A9CC-ECA894E05450}"/>
          </ac:spMkLst>
        </pc:spChg>
      </pc:sldChg>
    </pc:docChg>
  </pc:docChgLst>
  <pc:docChgLst>
    <pc:chgData name="Joseph Marvin Imperial" userId="c5118018-74d5-4421-be4d-7197191e5b08" providerId="ADAL" clId="{CD431D57-E361-4A30-AF61-2EA51823D040}"/>
    <pc:docChg chg="undo custSel addSld modSld">
      <pc:chgData name="Joseph Marvin Imperial" userId="c5118018-74d5-4421-be4d-7197191e5b08" providerId="ADAL" clId="{CD431D57-E361-4A30-AF61-2EA51823D040}" dt="2021-08-26T01:30:18.461" v="403" actId="20577"/>
      <pc:docMkLst>
        <pc:docMk/>
      </pc:docMkLst>
      <pc:sldChg chg="modSp mod">
        <pc:chgData name="Joseph Marvin Imperial" userId="c5118018-74d5-4421-be4d-7197191e5b08" providerId="ADAL" clId="{CD431D57-E361-4A30-AF61-2EA51823D040}" dt="2021-08-26T01:29:17.170" v="370" actId="20577"/>
        <pc:sldMkLst>
          <pc:docMk/>
          <pc:sldMk cId="769809006" sldId="256"/>
        </pc:sldMkLst>
        <pc:spChg chg="mod">
          <ac:chgData name="Joseph Marvin Imperial" userId="c5118018-74d5-4421-be4d-7197191e5b08" providerId="ADAL" clId="{CD431D57-E361-4A30-AF61-2EA51823D040}" dt="2021-08-26T01:29:17.170" v="370" actId="20577"/>
          <ac:spMkLst>
            <pc:docMk/>
            <pc:sldMk cId="769809006" sldId="256"/>
            <ac:spMk id="12" creationId="{3B95F0FF-3312-4F15-A3FC-1E4D0A0C4CA3}"/>
          </ac:spMkLst>
        </pc:spChg>
      </pc:sldChg>
      <pc:sldChg chg="modSp mod">
        <pc:chgData name="Joseph Marvin Imperial" userId="c5118018-74d5-4421-be4d-7197191e5b08" providerId="ADAL" clId="{CD431D57-E361-4A30-AF61-2EA51823D040}" dt="2021-08-25T11:40:00.249" v="346" actId="20577"/>
        <pc:sldMkLst>
          <pc:docMk/>
          <pc:sldMk cId="3828888086" sldId="287"/>
        </pc:sldMkLst>
        <pc:spChg chg="mod">
          <ac:chgData name="Joseph Marvin Imperial" userId="c5118018-74d5-4421-be4d-7197191e5b08" providerId="ADAL" clId="{CD431D57-E361-4A30-AF61-2EA51823D040}" dt="2021-08-25T11:40:00.249" v="346" actId="20577"/>
          <ac:spMkLst>
            <pc:docMk/>
            <pc:sldMk cId="3828888086" sldId="287"/>
            <ac:spMk id="4" creationId="{75157638-6523-426F-A9CC-ECA894E05450}"/>
          </ac:spMkLst>
        </pc:spChg>
      </pc:sldChg>
      <pc:sldChg chg="addSp delSp modSp mod">
        <pc:chgData name="Joseph Marvin Imperial" userId="c5118018-74d5-4421-be4d-7197191e5b08" providerId="ADAL" clId="{CD431D57-E361-4A30-AF61-2EA51823D040}" dt="2021-08-25T11:22:11.443" v="149" actId="478"/>
        <pc:sldMkLst>
          <pc:docMk/>
          <pc:sldMk cId="3746060662" sldId="291"/>
        </pc:sldMkLst>
        <pc:picChg chg="add del">
          <ac:chgData name="Joseph Marvin Imperial" userId="c5118018-74d5-4421-be4d-7197191e5b08" providerId="ADAL" clId="{CD431D57-E361-4A30-AF61-2EA51823D040}" dt="2021-08-25T11:22:11.443" v="149" actId="478"/>
          <ac:picMkLst>
            <pc:docMk/>
            <pc:sldMk cId="3746060662" sldId="291"/>
            <ac:picMk id="2" creationId="{E6113097-F855-409F-A00C-D4F6A0C5402E}"/>
          </ac:picMkLst>
        </pc:picChg>
        <pc:picChg chg="add del mod">
          <ac:chgData name="Joseph Marvin Imperial" userId="c5118018-74d5-4421-be4d-7197191e5b08" providerId="ADAL" clId="{CD431D57-E361-4A30-AF61-2EA51823D040}" dt="2021-08-25T11:22:11.062" v="148"/>
          <ac:picMkLst>
            <pc:docMk/>
            <pc:sldMk cId="3746060662" sldId="291"/>
            <ac:picMk id="4098" creationId="{396C29F1-2494-4FAF-8560-7B65D4BD6515}"/>
          </ac:picMkLst>
        </pc:picChg>
      </pc:sldChg>
      <pc:sldChg chg="modSp mod">
        <pc:chgData name="Joseph Marvin Imperial" userId="c5118018-74d5-4421-be4d-7197191e5b08" providerId="ADAL" clId="{CD431D57-E361-4A30-AF61-2EA51823D040}" dt="2021-08-25T11:20:16.566" v="129" actId="20577"/>
        <pc:sldMkLst>
          <pc:docMk/>
          <pc:sldMk cId="2784280338" sldId="305"/>
        </pc:sldMkLst>
        <pc:spChg chg="mod">
          <ac:chgData name="Joseph Marvin Imperial" userId="c5118018-74d5-4421-be4d-7197191e5b08" providerId="ADAL" clId="{CD431D57-E361-4A30-AF61-2EA51823D040}" dt="2021-08-25T11:20:16.566" v="129" actId="20577"/>
          <ac:spMkLst>
            <pc:docMk/>
            <pc:sldMk cId="2784280338" sldId="305"/>
            <ac:spMk id="4" creationId="{75157638-6523-426F-A9CC-ECA894E05450}"/>
          </ac:spMkLst>
        </pc:spChg>
      </pc:sldChg>
      <pc:sldChg chg="modSp mod">
        <pc:chgData name="Joseph Marvin Imperial" userId="c5118018-74d5-4421-be4d-7197191e5b08" providerId="ADAL" clId="{CD431D57-E361-4A30-AF61-2EA51823D040}" dt="2021-08-26T01:30:18.461" v="403" actId="20577"/>
        <pc:sldMkLst>
          <pc:docMk/>
          <pc:sldMk cId="1415882622" sldId="309"/>
        </pc:sldMkLst>
        <pc:spChg chg="mod">
          <ac:chgData name="Joseph Marvin Imperial" userId="c5118018-74d5-4421-be4d-7197191e5b08" providerId="ADAL" clId="{CD431D57-E361-4A30-AF61-2EA51823D040}" dt="2021-08-26T01:30:18.461" v="403" actId="20577"/>
          <ac:spMkLst>
            <pc:docMk/>
            <pc:sldMk cId="1415882622" sldId="309"/>
            <ac:spMk id="4" creationId="{75157638-6523-426F-A9CC-ECA894E05450}"/>
          </ac:spMkLst>
        </pc:spChg>
      </pc:sldChg>
      <pc:sldChg chg="addSp delSp modSp add mod delAnim">
        <pc:chgData name="Joseph Marvin Imperial" userId="c5118018-74d5-4421-be4d-7197191e5b08" providerId="ADAL" clId="{CD431D57-E361-4A30-AF61-2EA51823D040}" dt="2021-08-25T11:16:52.845" v="128" actId="1076"/>
        <pc:sldMkLst>
          <pc:docMk/>
          <pc:sldMk cId="2669560120" sldId="315"/>
        </pc:sldMkLst>
        <pc:spChg chg="mod">
          <ac:chgData name="Joseph Marvin Imperial" userId="c5118018-74d5-4421-be4d-7197191e5b08" providerId="ADAL" clId="{CD431D57-E361-4A30-AF61-2EA51823D040}" dt="2021-08-25T11:16:44.534" v="125" actId="20577"/>
          <ac:spMkLst>
            <pc:docMk/>
            <pc:sldMk cId="2669560120" sldId="315"/>
            <ac:spMk id="3" creationId="{2509B077-73CE-476F-8855-EC85D2E2288F}"/>
          </ac:spMkLst>
        </pc:spChg>
        <pc:spChg chg="del mod">
          <ac:chgData name="Joseph Marvin Imperial" userId="c5118018-74d5-4421-be4d-7197191e5b08" providerId="ADAL" clId="{CD431D57-E361-4A30-AF61-2EA51823D040}" dt="2021-08-25T11:11:24.832" v="2" actId="478"/>
          <ac:spMkLst>
            <pc:docMk/>
            <pc:sldMk cId="2669560120" sldId="315"/>
            <ac:spMk id="4" creationId="{75157638-6523-426F-A9CC-ECA894E05450}"/>
          </ac:spMkLst>
        </pc:spChg>
        <pc:picChg chg="del">
          <ac:chgData name="Joseph Marvin Imperial" userId="c5118018-74d5-4421-be4d-7197191e5b08" providerId="ADAL" clId="{CD431D57-E361-4A30-AF61-2EA51823D040}" dt="2021-08-25T11:11:24.832" v="2" actId="478"/>
          <ac:picMkLst>
            <pc:docMk/>
            <pc:sldMk cId="2669560120" sldId="315"/>
            <ac:picMk id="11" creationId="{DF57F133-F0F8-4E35-8BB2-3994ACB6EC6B}"/>
          </ac:picMkLst>
        </pc:picChg>
        <pc:picChg chg="del">
          <ac:chgData name="Joseph Marvin Imperial" userId="c5118018-74d5-4421-be4d-7197191e5b08" providerId="ADAL" clId="{CD431D57-E361-4A30-AF61-2EA51823D040}" dt="2021-08-25T11:11:24.832" v="2" actId="478"/>
          <ac:picMkLst>
            <pc:docMk/>
            <pc:sldMk cId="2669560120" sldId="315"/>
            <ac:picMk id="16" creationId="{F0902BE9-A28D-4D61-BE99-B8763222B5FD}"/>
          </ac:picMkLst>
        </pc:picChg>
        <pc:picChg chg="del">
          <ac:chgData name="Joseph Marvin Imperial" userId="c5118018-74d5-4421-be4d-7197191e5b08" providerId="ADAL" clId="{CD431D57-E361-4A30-AF61-2EA51823D040}" dt="2021-08-25T11:11:24.832" v="2" actId="478"/>
          <ac:picMkLst>
            <pc:docMk/>
            <pc:sldMk cId="2669560120" sldId="315"/>
            <ac:picMk id="17" creationId="{29776B8B-75EE-481A-ADE6-63C923911CE3}"/>
          </ac:picMkLst>
        </pc:picChg>
        <pc:picChg chg="del">
          <ac:chgData name="Joseph Marvin Imperial" userId="c5118018-74d5-4421-be4d-7197191e5b08" providerId="ADAL" clId="{CD431D57-E361-4A30-AF61-2EA51823D040}" dt="2021-08-25T11:11:24.832" v="2" actId="478"/>
          <ac:picMkLst>
            <pc:docMk/>
            <pc:sldMk cId="2669560120" sldId="315"/>
            <ac:picMk id="18" creationId="{FF6968A6-1F84-43A2-ACCF-16A091A41C75}"/>
          </ac:picMkLst>
        </pc:picChg>
        <pc:picChg chg="del">
          <ac:chgData name="Joseph Marvin Imperial" userId="c5118018-74d5-4421-be4d-7197191e5b08" providerId="ADAL" clId="{CD431D57-E361-4A30-AF61-2EA51823D040}" dt="2021-08-25T11:11:24.832" v="2" actId="478"/>
          <ac:picMkLst>
            <pc:docMk/>
            <pc:sldMk cId="2669560120" sldId="315"/>
            <ac:picMk id="19" creationId="{BC505AD9-7876-4375-9227-B64CDC4E3CA5}"/>
          </ac:picMkLst>
        </pc:picChg>
        <pc:picChg chg="add del mod">
          <ac:chgData name="Joseph Marvin Imperial" userId="c5118018-74d5-4421-be4d-7197191e5b08" providerId="ADAL" clId="{CD431D57-E361-4A30-AF61-2EA51823D040}" dt="2021-08-25T11:11:40.058" v="22" actId="478"/>
          <ac:picMkLst>
            <pc:docMk/>
            <pc:sldMk cId="2669560120" sldId="315"/>
            <ac:picMk id="1026" creationId="{8A954633-5C48-4440-8A4B-58B848CB37D3}"/>
          </ac:picMkLst>
        </pc:picChg>
        <pc:picChg chg="add mod">
          <ac:chgData name="Joseph Marvin Imperial" userId="c5118018-74d5-4421-be4d-7197191e5b08" providerId="ADAL" clId="{CD431D57-E361-4A30-AF61-2EA51823D040}" dt="2021-08-25T11:16:52.845" v="128" actId="1076"/>
          <ac:picMkLst>
            <pc:docMk/>
            <pc:sldMk cId="2669560120" sldId="315"/>
            <ac:picMk id="1028" creationId="{DE0749E6-E78B-4680-8232-5689845DF21E}"/>
          </ac:picMkLst>
        </pc:picChg>
      </pc:sldChg>
      <pc:sldChg chg="addSp modSp add">
        <pc:chgData name="Joseph Marvin Imperial" userId="c5118018-74d5-4421-be4d-7197191e5b08" providerId="ADAL" clId="{CD431D57-E361-4A30-AF61-2EA51823D040}" dt="2021-08-25T11:12:07.100" v="46" actId="14100"/>
        <pc:sldMkLst>
          <pc:docMk/>
          <pc:sldMk cId="943332706" sldId="316"/>
        </pc:sldMkLst>
        <pc:picChg chg="add mod">
          <ac:chgData name="Joseph Marvin Imperial" userId="c5118018-74d5-4421-be4d-7197191e5b08" providerId="ADAL" clId="{CD431D57-E361-4A30-AF61-2EA51823D040}" dt="2021-08-25T11:12:07.100" v="46" actId="14100"/>
          <ac:picMkLst>
            <pc:docMk/>
            <pc:sldMk cId="943332706" sldId="316"/>
            <ac:picMk id="2050" creationId="{CBBEEFE6-F677-4E19-ADD8-9389D894447A}"/>
          </ac:picMkLst>
        </pc:picChg>
      </pc:sldChg>
      <pc:sldChg chg="addSp delSp modSp add mod">
        <pc:chgData name="Joseph Marvin Imperial" userId="c5118018-74d5-4421-be4d-7197191e5b08" providerId="ADAL" clId="{CD431D57-E361-4A30-AF61-2EA51823D040}" dt="2021-08-25T11:15:48.364" v="117" actId="1076"/>
        <pc:sldMkLst>
          <pc:docMk/>
          <pc:sldMk cId="956129599" sldId="317"/>
        </pc:sldMkLst>
        <pc:spChg chg="add del mod">
          <ac:chgData name="Joseph Marvin Imperial" userId="c5118018-74d5-4421-be4d-7197191e5b08" providerId="ADAL" clId="{CD431D57-E361-4A30-AF61-2EA51823D040}" dt="2021-08-25T11:14:18.309" v="114" actId="20577"/>
          <ac:spMkLst>
            <pc:docMk/>
            <pc:sldMk cId="956129599" sldId="317"/>
            <ac:spMk id="11" creationId="{88EE43E7-9BF1-4674-A316-7DFFF20CECED}"/>
          </ac:spMkLst>
        </pc:spChg>
        <pc:picChg chg="add del mod">
          <ac:chgData name="Joseph Marvin Imperial" userId="c5118018-74d5-4421-be4d-7197191e5b08" providerId="ADAL" clId="{CD431D57-E361-4A30-AF61-2EA51823D040}" dt="2021-08-25T11:13:32.307" v="53"/>
          <ac:picMkLst>
            <pc:docMk/>
            <pc:sldMk cId="956129599" sldId="317"/>
            <ac:picMk id="2" creationId="{E3CE07A9-95F4-4E4F-8A0F-B89CC7335071}"/>
          </ac:picMkLst>
        </pc:picChg>
        <pc:picChg chg="del">
          <ac:chgData name="Joseph Marvin Imperial" userId="c5118018-74d5-4421-be4d-7197191e5b08" providerId="ADAL" clId="{CD431D57-E361-4A30-AF61-2EA51823D040}" dt="2021-08-25T11:13:15.490" v="48" actId="478"/>
          <ac:picMkLst>
            <pc:docMk/>
            <pc:sldMk cId="956129599" sldId="317"/>
            <ac:picMk id="1026" creationId="{8A954633-5C48-4440-8A4B-58B848CB37D3}"/>
          </ac:picMkLst>
        </pc:picChg>
        <pc:picChg chg="del">
          <ac:chgData name="Joseph Marvin Imperial" userId="c5118018-74d5-4421-be4d-7197191e5b08" providerId="ADAL" clId="{CD431D57-E361-4A30-AF61-2EA51823D040}" dt="2021-08-25T11:13:15.882" v="49" actId="478"/>
          <ac:picMkLst>
            <pc:docMk/>
            <pc:sldMk cId="956129599" sldId="317"/>
            <ac:picMk id="2050" creationId="{CBBEEFE6-F677-4E19-ADD8-9389D894447A}"/>
          </ac:picMkLst>
        </pc:picChg>
        <pc:picChg chg="add mod">
          <ac:chgData name="Joseph Marvin Imperial" userId="c5118018-74d5-4421-be4d-7197191e5b08" providerId="ADAL" clId="{CD431D57-E361-4A30-AF61-2EA51823D040}" dt="2021-08-25T11:15:48.364" v="117" actId="1076"/>
          <ac:picMkLst>
            <pc:docMk/>
            <pc:sldMk cId="956129599" sldId="317"/>
            <ac:picMk id="3074" creationId="{761208ED-11C5-4CFC-AA5A-A9D7F276AF26}"/>
          </ac:picMkLst>
        </pc:picChg>
      </pc:sldChg>
      <pc:sldChg chg="addSp delSp modSp add mod">
        <pc:chgData name="Joseph Marvin Imperial" userId="c5118018-74d5-4421-be4d-7197191e5b08" providerId="ADAL" clId="{CD431D57-E361-4A30-AF61-2EA51823D040}" dt="2021-08-25T11:22:26.957" v="156" actId="1076"/>
        <pc:sldMkLst>
          <pc:docMk/>
          <pc:sldMk cId="2429899476" sldId="318"/>
        </pc:sldMkLst>
        <pc:picChg chg="del">
          <ac:chgData name="Joseph Marvin Imperial" userId="c5118018-74d5-4421-be4d-7197191e5b08" providerId="ADAL" clId="{CD431D57-E361-4A30-AF61-2EA51823D040}" dt="2021-08-25T11:22:18.421" v="151" actId="478"/>
          <ac:picMkLst>
            <pc:docMk/>
            <pc:sldMk cId="2429899476" sldId="318"/>
            <ac:picMk id="2" creationId="{E6113097-F855-409F-A00C-D4F6A0C5402E}"/>
          </ac:picMkLst>
        </pc:picChg>
        <pc:picChg chg="add mod">
          <ac:chgData name="Joseph Marvin Imperial" userId="c5118018-74d5-4421-be4d-7197191e5b08" providerId="ADAL" clId="{CD431D57-E361-4A30-AF61-2EA51823D040}" dt="2021-08-25T11:22:26.957" v="156" actId="1076"/>
          <ac:picMkLst>
            <pc:docMk/>
            <pc:sldMk cId="2429899476" sldId="318"/>
            <ac:picMk id="5122" creationId="{74118DFC-4875-429F-8D11-88E770D010CA}"/>
          </ac:picMkLst>
        </pc:picChg>
      </pc:sldChg>
      <pc:sldChg chg="delSp modSp add mod">
        <pc:chgData name="Joseph Marvin Imperial" userId="c5118018-74d5-4421-be4d-7197191e5b08" providerId="ADAL" clId="{CD431D57-E361-4A30-AF61-2EA51823D040}" dt="2021-08-25T11:30:17.626" v="326" actId="27636"/>
        <pc:sldMkLst>
          <pc:docMk/>
          <pc:sldMk cId="3410986774" sldId="319"/>
        </pc:sldMkLst>
        <pc:spChg chg="mod">
          <ac:chgData name="Joseph Marvin Imperial" userId="c5118018-74d5-4421-be4d-7197191e5b08" providerId="ADAL" clId="{CD431D57-E361-4A30-AF61-2EA51823D040}" dt="2021-08-25T11:25:08.367" v="186" actId="20577"/>
          <ac:spMkLst>
            <pc:docMk/>
            <pc:sldMk cId="3410986774" sldId="319"/>
            <ac:spMk id="3" creationId="{2509B077-73CE-476F-8855-EC85D2E2288F}"/>
          </ac:spMkLst>
        </pc:spChg>
        <pc:spChg chg="mod">
          <ac:chgData name="Joseph Marvin Imperial" userId="c5118018-74d5-4421-be4d-7197191e5b08" providerId="ADAL" clId="{CD431D57-E361-4A30-AF61-2EA51823D040}" dt="2021-08-25T11:30:17.626" v="326" actId="27636"/>
          <ac:spMkLst>
            <pc:docMk/>
            <pc:sldMk cId="3410986774" sldId="319"/>
            <ac:spMk id="4" creationId="{75157638-6523-426F-A9CC-ECA894E05450}"/>
          </ac:spMkLst>
        </pc:spChg>
        <pc:picChg chg="del">
          <ac:chgData name="Joseph Marvin Imperial" userId="c5118018-74d5-4421-be4d-7197191e5b08" providerId="ADAL" clId="{CD431D57-E361-4A30-AF61-2EA51823D040}" dt="2021-08-25T11:25:00.170" v="158" actId="478"/>
          <ac:picMkLst>
            <pc:docMk/>
            <pc:sldMk cId="3410986774" sldId="319"/>
            <ac:picMk id="2" creationId="{141E3F3A-1F67-420B-901A-467BCB76D01E}"/>
          </ac:picMkLst>
        </pc:picChg>
      </pc:sldChg>
      <pc:sldChg chg="addSp delSp modSp add mod modAnim">
        <pc:chgData name="Joseph Marvin Imperial" userId="c5118018-74d5-4421-be4d-7197191e5b08" providerId="ADAL" clId="{CD431D57-E361-4A30-AF61-2EA51823D040}" dt="2021-08-25T11:33:35.221" v="331"/>
        <pc:sldMkLst>
          <pc:docMk/>
          <pc:sldMk cId="1632919953" sldId="320"/>
        </pc:sldMkLst>
        <pc:spChg chg="mod">
          <ac:chgData name="Joseph Marvin Imperial" userId="c5118018-74d5-4421-be4d-7197191e5b08" providerId="ADAL" clId="{CD431D57-E361-4A30-AF61-2EA51823D040}" dt="2021-08-25T11:33:35.221" v="331"/>
          <ac:spMkLst>
            <pc:docMk/>
            <pc:sldMk cId="1632919953" sldId="320"/>
            <ac:spMk id="3" creationId="{2509B077-73CE-476F-8855-EC85D2E2288F}"/>
          </ac:spMkLst>
        </pc:spChg>
        <pc:spChg chg="del">
          <ac:chgData name="Joseph Marvin Imperial" userId="c5118018-74d5-4421-be4d-7197191e5b08" providerId="ADAL" clId="{CD431D57-E361-4A30-AF61-2EA51823D040}" dt="2021-08-25T11:30:27.825" v="328" actId="478"/>
          <ac:spMkLst>
            <pc:docMk/>
            <pc:sldMk cId="1632919953" sldId="320"/>
            <ac:spMk id="4" creationId="{75157638-6523-426F-A9CC-ECA894E05450}"/>
          </ac:spMkLst>
        </pc:spChg>
        <pc:spChg chg="add del mod">
          <ac:chgData name="Joseph Marvin Imperial" userId="c5118018-74d5-4421-be4d-7197191e5b08" providerId="ADAL" clId="{CD431D57-E361-4A30-AF61-2EA51823D040}" dt="2021-08-25T11:33:28.475" v="330"/>
          <ac:spMkLst>
            <pc:docMk/>
            <pc:sldMk cId="1632919953" sldId="320"/>
            <ac:spMk id="5" creationId="{C320BAE2-6728-4BA3-B3C4-741916B53E9D}"/>
          </ac:spMkLst>
        </pc:spChg>
        <pc:picChg chg="add mod">
          <ac:chgData name="Joseph Marvin Imperial" userId="c5118018-74d5-4421-be4d-7197191e5b08" providerId="ADAL" clId="{CD431D57-E361-4A30-AF61-2EA51823D040}" dt="2021-08-25T11:33:28.475" v="330"/>
          <ac:picMkLst>
            <pc:docMk/>
            <pc:sldMk cId="1632919953" sldId="320"/>
            <ac:picMk id="6" creationId="{235573D3-2BAA-45B2-96B3-03E683A38037}"/>
          </ac:picMkLst>
        </pc:picChg>
      </pc:sldChg>
      <pc:sldChg chg="addSp delSp modSp add mod delAnim modAnim">
        <pc:chgData name="Joseph Marvin Imperial" userId="c5118018-74d5-4421-be4d-7197191e5b08" providerId="ADAL" clId="{CD431D57-E361-4A30-AF61-2EA51823D040}" dt="2021-08-25T11:36:44.261" v="337" actId="1076"/>
        <pc:sldMkLst>
          <pc:docMk/>
          <pc:sldMk cId="1646434447" sldId="321"/>
        </pc:sldMkLst>
        <pc:spChg chg="mod">
          <ac:chgData name="Joseph Marvin Imperial" userId="c5118018-74d5-4421-be4d-7197191e5b08" providerId="ADAL" clId="{CD431D57-E361-4A30-AF61-2EA51823D040}" dt="2021-08-25T11:36:41.284" v="336" actId="27636"/>
          <ac:spMkLst>
            <pc:docMk/>
            <pc:sldMk cId="1646434447" sldId="321"/>
            <ac:spMk id="3" creationId="{2509B077-73CE-476F-8855-EC85D2E2288F}"/>
          </ac:spMkLst>
        </pc:spChg>
        <pc:spChg chg="add del mod">
          <ac:chgData name="Joseph Marvin Imperial" userId="c5118018-74d5-4421-be4d-7197191e5b08" providerId="ADAL" clId="{CD431D57-E361-4A30-AF61-2EA51823D040}" dt="2021-08-25T11:36:33.807" v="334"/>
          <ac:spMkLst>
            <pc:docMk/>
            <pc:sldMk cId="1646434447" sldId="321"/>
            <ac:spMk id="4" creationId="{6A81A1CA-18C3-49C0-AF7F-96388E7D0A3B}"/>
          </ac:spMkLst>
        </pc:spChg>
        <pc:picChg chg="add mod">
          <ac:chgData name="Joseph Marvin Imperial" userId="c5118018-74d5-4421-be4d-7197191e5b08" providerId="ADAL" clId="{CD431D57-E361-4A30-AF61-2EA51823D040}" dt="2021-08-25T11:36:44.261" v="337" actId="1076"/>
          <ac:picMkLst>
            <pc:docMk/>
            <pc:sldMk cId="1646434447" sldId="321"/>
            <ac:picMk id="5" creationId="{E35AC5D6-D4F2-402C-A445-9E1B34F2415D}"/>
          </ac:picMkLst>
        </pc:picChg>
        <pc:picChg chg="del">
          <ac:chgData name="Joseph Marvin Imperial" userId="c5118018-74d5-4421-be4d-7197191e5b08" providerId="ADAL" clId="{CD431D57-E361-4A30-AF61-2EA51823D040}" dt="2021-08-25T11:33:38.726" v="333" actId="478"/>
          <ac:picMkLst>
            <pc:docMk/>
            <pc:sldMk cId="1646434447" sldId="321"/>
            <ac:picMk id="6" creationId="{235573D3-2BAA-45B2-96B3-03E683A38037}"/>
          </ac:picMkLst>
        </pc:picChg>
      </pc:sldChg>
      <pc:sldChg chg="addSp delSp modSp add mod delAnim modAnim">
        <pc:chgData name="Joseph Marvin Imperial" userId="c5118018-74d5-4421-be4d-7197191e5b08" providerId="ADAL" clId="{CD431D57-E361-4A30-AF61-2EA51823D040}" dt="2021-08-25T11:39:23.477" v="344" actId="1076"/>
        <pc:sldMkLst>
          <pc:docMk/>
          <pc:sldMk cId="1544358640" sldId="322"/>
        </pc:sldMkLst>
        <pc:spChg chg="mod">
          <ac:chgData name="Joseph Marvin Imperial" userId="c5118018-74d5-4421-be4d-7197191e5b08" providerId="ADAL" clId="{CD431D57-E361-4A30-AF61-2EA51823D040}" dt="2021-08-25T11:39:21.323" v="343" actId="27636"/>
          <ac:spMkLst>
            <pc:docMk/>
            <pc:sldMk cId="1544358640" sldId="322"/>
            <ac:spMk id="3" creationId="{2509B077-73CE-476F-8855-EC85D2E2288F}"/>
          </ac:spMkLst>
        </pc:spChg>
        <pc:spChg chg="add del mod">
          <ac:chgData name="Joseph Marvin Imperial" userId="c5118018-74d5-4421-be4d-7197191e5b08" providerId="ADAL" clId="{CD431D57-E361-4A30-AF61-2EA51823D040}" dt="2021-08-25T11:39:16.762" v="340"/>
          <ac:spMkLst>
            <pc:docMk/>
            <pc:sldMk cId="1544358640" sldId="322"/>
            <ac:spMk id="4" creationId="{0E672CAC-8288-469C-8C7B-978DAB264832}"/>
          </ac:spMkLst>
        </pc:spChg>
        <pc:picChg chg="del">
          <ac:chgData name="Joseph Marvin Imperial" userId="c5118018-74d5-4421-be4d-7197191e5b08" providerId="ADAL" clId="{CD431D57-E361-4A30-AF61-2EA51823D040}" dt="2021-08-25T11:39:04.566" v="339" actId="478"/>
          <ac:picMkLst>
            <pc:docMk/>
            <pc:sldMk cId="1544358640" sldId="322"/>
            <ac:picMk id="5" creationId="{E35AC5D6-D4F2-402C-A445-9E1B34F2415D}"/>
          </ac:picMkLst>
        </pc:picChg>
        <pc:picChg chg="add mod">
          <ac:chgData name="Joseph Marvin Imperial" userId="c5118018-74d5-4421-be4d-7197191e5b08" providerId="ADAL" clId="{CD431D57-E361-4A30-AF61-2EA51823D040}" dt="2021-08-25T11:39:23.477" v="344" actId="1076"/>
          <ac:picMkLst>
            <pc:docMk/>
            <pc:sldMk cId="1544358640" sldId="322"/>
            <ac:picMk id="6" creationId="{97402D1F-A63B-409C-8BE8-B00028C9853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08/09/2023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a:solidFill>
                  <a:schemeClr val="bg1"/>
                </a:solidFill>
                <a:latin typeface="Abadi" panose="020B0604020104020204" pitchFamily="34" charset="0"/>
              </a:rPr>
              <a:t>Data </a:t>
            </a:r>
            <a:r>
              <a:rPr lang="en-PH" sz="2800" b="1" dirty="0">
                <a:solidFill>
                  <a:schemeClr val="bg1"/>
                </a:solidFill>
                <a:latin typeface="Abadi" panose="020B0604020104020204" pitchFamily="34" charset="0"/>
              </a:rPr>
              <a:t>Wrangling</a:t>
            </a: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972201"/>
            <a:ext cx="4369777" cy="707886"/>
          </a:xfrm>
          <a:prstGeom prst="rect">
            <a:avLst/>
          </a:prstGeom>
          <a:noFill/>
        </p:spPr>
        <p:txBody>
          <a:bodyPr wrap="square" rtlCol="0">
            <a:spAutoFit/>
          </a:bodyPr>
          <a:lstStyle/>
          <a:p>
            <a:pPr algn="ctr"/>
            <a:r>
              <a:rPr lang="en-PH" sz="2400" b="1">
                <a:solidFill>
                  <a:schemeClr val="tx1">
                    <a:lumMod val="95000"/>
                    <a:lumOff val="5000"/>
                  </a:schemeClr>
                </a:solidFill>
                <a:latin typeface="Book Antiqua" panose="02040602050305030304" pitchFamily="18" charset="0"/>
              </a:rPr>
              <a:t>Elizer Ponio Jr</a:t>
            </a:r>
            <a:endParaRPr lang="en-PH" sz="2400" b="1" dirty="0">
              <a:solidFill>
                <a:schemeClr val="tx1">
                  <a:lumMod val="95000"/>
                  <a:lumOff val="5000"/>
                </a:schemeClr>
              </a:solidFill>
              <a:latin typeface="Book Antiqua" panose="02040602050305030304" pitchFamily="18" charset="0"/>
            </a:endParaRPr>
          </a:p>
          <a:p>
            <a:pPr algn="ctr"/>
            <a:r>
              <a:rPr lang="en-PH" sz="1600" dirty="0">
                <a:solidFill>
                  <a:schemeClr val="tx1">
                    <a:lumMod val="95000"/>
                    <a:lumOff val="5000"/>
                  </a:schemeClr>
                </a:solidFill>
                <a:latin typeface="Book Antiqua" panose="02040602050305030304" pitchFamily="18" charset="0"/>
              </a:rPr>
              <a:t>Faculty</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4087206"/>
            <a:ext cx="6308482" cy="861774"/>
          </a:xfrm>
          <a:prstGeom prst="rect">
            <a:avLst/>
          </a:prstGeom>
          <a:noFill/>
        </p:spPr>
        <p:txBody>
          <a:bodyPr wrap="square" rtlCol="0">
            <a:spAutoFit/>
          </a:bodyPr>
          <a:lstStyle/>
          <a:p>
            <a:pPr algn="ctr"/>
            <a:r>
              <a:rPr lang="en-PH" sz="1600" b="1" dirty="0">
                <a:solidFill>
                  <a:schemeClr val="tx1">
                    <a:lumMod val="95000"/>
                    <a:lumOff val="5000"/>
                  </a:schemeClr>
                </a:solidFill>
                <a:latin typeface="Book Antiqua" panose="02040602050305030304" pitchFamily="18" charset="0"/>
              </a:rPr>
              <a:t>Department of Computer Science</a:t>
            </a:r>
          </a:p>
          <a:p>
            <a:pPr algn="ctr"/>
            <a:r>
              <a:rPr lang="en-PH" sz="1600" dirty="0">
                <a:solidFill>
                  <a:schemeClr val="tx1">
                    <a:lumMod val="95000"/>
                    <a:lumOff val="5000"/>
                  </a:schemeClr>
                </a:solidFill>
                <a:latin typeface="Book Antiqua" panose="02040602050305030304" pitchFamily="18" charset="0"/>
              </a:rPr>
              <a:t>College of Computing and Information Technologies (CCIT)</a:t>
            </a:r>
          </a:p>
          <a:p>
            <a:pPr algn="ctr"/>
            <a:r>
              <a:rPr lang="en-PH" sz="1600" dirty="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2509B077-73CE-476F-8855-EC85D2E2288F}"/>
              </a:ext>
            </a:extLst>
          </p:cNvPr>
          <p:cNvSpPr>
            <a:spLocks noGrp="1"/>
          </p:cNvSpPr>
          <p:nvPr>
            <p:ph type="title"/>
          </p:nvPr>
        </p:nvSpPr>
        <p:spPr>
          <a:xfrm>
            <a:off x="534255" y="365126"/>
            <a:ext cx="11260477" cy="713662"/>
          </a:xfrm>
        </p:spPr>
        <p:txBody>
          <a:bodyPr>
            <a:normAutofit/>
          </a:bodyPr>
          <a:lstStyle/>
          <a:p>
            <a:r>
              <a:rPr lang="en-PH" sz="3600" b="1" dirty="0">
                <a:latin typeface="+mn-lt"/>
              </a:rPr>
              <a:t>Data Wrangling Tasks</a:t>
            </a: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pPr marL="457200" indent="-457200">
              <a:buFont typeface="+mj-lt"/>
              <a:buAutoNum type="arabicPeriod"/>
            </a:pPr>
            <a:r>
              <a:rPr lang="en-PH" sz="2400" dirty="0"/>
              <a:t>Combine multiple	data sources.</a:t>
            </a:r>
          </a:p>
          <a:p>
            <a:pPr marL="457200" indent="-457200">
              <a:buFont typeface="+mj-lt"/>
              <a:buAutoNum type="arabicPeriod"/>
            </a:pPr>
            <a:r>
              <a:rPr lang="en-PH" sz="2400" dirty="0"/>
              <a:t>Work with anomalies and outliers.</a:t>
            </a:r>
          </a:p>
          <a:p>
            <a:pPr marL="457200" indent="-457200">
              <a:buFont typeface="+mj-lt"/>
              <a:buAutoNum type="arabicPeriod"/>
            </a:pPr>
            <a:r>
              <a:rPr lang="en-PH" sz="2400" dirty="0"/>
              <a:t>Transform data from one format to the other.</a:t>
            </a:r>
          </a:p>
          <a:p>
            <a:pPr marL="457200" indent="-457200">
              <a:buFont typeface="+mj-lt"/>
              <a:buAutoNum type="arabicPeriod"/>
            </a:pPr>
            <a:r>
              <a:rPr lang="en-PH" sz="2400" dirty="0"/>
              <a:t>Impute or fill up missing data.</a:t>
            </a:r>
          </a:p>
          <a:p>
            <a:pPr marL="457200" indent="-457200">
              <a:buFont typeface="+mj-lt"/>
              <a:buAutoNum type="arabicPeriod"/>
            </a:pPr>
            <a:r>
              <a:rPr lang="en-US" sz="2400" dirty="0"/>
              <a:t>Improve efficiency	 and scale of data importing.</a:t>
            </a:r>
          </a:p>
          <a:p>
            <a:pPr marL="457200" indent="-457200">
              <a:buFont typeface="+mj-lt"/>
              <a:buAutoNum type="arabicPeriod"/>
            </a:pPr>
            <a:r>
              <a:rPr lang="en-US" sz="2400" dirty="0"/>
              <a:t>Combine automation with interactive visualizations to aid in cleaning.</a:t>
            </a:r>
          </a:p>
          <a:p>
            <a:pPr marL="457200" indent="-457200">
              <a:buFont typeface="+mj-lt"/>
              <a:buAutoNum type="arabicPeriod"/>
            </a:pPr>
            <a:r>
              <a:rPr lang="en-US" sz="2400" dirty="0"/>
              <a:t>And most importantly, ensure </a:t>
            </a:r>
            <a:r>
              <a:rPr lang="en-US" sz="2400" b="1" dirty="0"/>
              <a:t>quality data</a:t>
            </a:r>
            <a:r>
              <a:rPr lang="en-US" sz="2400" dirty="0"/>
              <a:t>.</a:t>
            </a:r>
            <a:endParaRPr lang="en-PH" sz="2400" dirty="0"/>
          </a:p>
        </p:txBody>
      </p:sp>
    </p:spTree>
    <p:extLst>
      <p:ext uri="{BB962C8B-B14F-4D97-AF65-F5344CB8AC3E}">
        <p14:creationId xmlns:p14="http://schemas.microsoft.com/office/powerpoint/2010/main" val="1156357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2509B077-73CE-476F-8855-EC85D2E2288F}"/>
              </a:ext>
            </a:extLst>
          </p:cNvPr>
          <p:cNvSpPr>
            <a:spLocks noGrp="1"/>
          </p:cNvSpPr>
          <p:nvPr>
            <p:ph type="title"/>
          </p:nvPr>
        </p:nvSpPr>
        <p:spPr>
          <a:xfrm>
            <a:off x="534255" y="365126"/>
            <a:ext cx="11260477" cy="713662"/>
          </a:xfrm>
        </p:spPr>
        <p:txBody>
          <a:bodyPr>
            <a:normAutofit/>
          </a:bodyPr>
          <a:lstStyle/>
          <a:p>
            <a:endParaRPr lang="en-PH" sz="3600" b="1" dirty="0">
              <a:latin typeface="+mn-lt"/>
            </a:endParaRP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5116530"/>
            <a:ext cx="11260477" cy="1140432"/>
          </a:xfrm>
        </p:spPr>
        <p:txBody>
          <a:bodyPr>
            <a:normAutofit lnSpcReduction="10000"/>
          </a:bodyPr>
          <a:lstStyle/>
          <a:p>
            <a:pPr marL="0" indent="0" algn="just">
              <a:buNone/>
            </a:pPr>
            <a:r>
              <a:rPr lang="en-US" sz="2000" dirty="0"/>
              <a:t>The wrangling and analysis phases </a:t>
            </a:r>
            <a:r>
              <a:rPr lang="en-US" sz="2000" b="1" dirty="0"/>
              <a:t>overlap</a:t>
            </a:r>
            <a:r>
              <a:rPr lang="en-US" sz="2000" dirty="0"/>
              <a:t>. Much wrangling may need to take place </a:t>
            </a:r>
            <a:r>
              <a:rPr lang="en-US" sz="2000" b="1" dirty="0"/>
              <a:t>before</a:t>
            </a:r>
            <a:r>
              <a:rPr lang="en-US" sz="2000" dirty="0"/>
              <a:t> the data can be loaded within visualization and analysis tools, which typically immediately reveals new problems with the data. Wrangling might take place at all the stages of analysis as users sort out interesting insights from dirty data, or new data become available or needed. </a:t>
            </a:r>
            <a:endParaRPr lang="en-PH" sz="2000" dirty="0"/>
          </a:p>
        </p:txBody>
      </p:sp>
      <p:pic>
        <p:nvPicPr>
          <p:cNvPr id="5" name="Picture 4">
            <a:extLst>
              <a:ext uri="{FF2B5EF4-FFF2-40B4-BE49-F238E27FC236}">
                <a16:creationId xmlns:a16="http://schemas.microsoft.com/office/drawing/2014/main" id="{B8DCE309-DF0C-439F-BB85-A5252E0540E9}"/>
              </a:ext>
            </a:extLst>
          </p:cNvPr>
          <p:cNvPicPr>
            <a:picLocks noChangeAspect="1"/>
          </p:cNvPicPr>
          <p:nvPr/>
        </p:nvPicPr>
        <p:blipFill>
          <a:blip r:embed="rId2"/>
          <a:stretch>
            <a:fillRect/>
          </a:stretch>
        </p:blipFill>
        <p:spPr>
          <a:xfrm>
            <a:off x="3019057" y="225124"/>
            <a:ext cx="6153885" cy="4788714"/>
          </a:xfrm>
          <a:prstGeom prst="rect">
            <a:avLst/>
          </a:prstGeom>
        </p:spPr>
      </p:pic>
    </p:spTree>
    <p:extLst>
      <p:ext uri="{BB962C8B-B14F-4D97-AF65-F5344CB8AC3E}">
        <p14:creationId xmlns:p14="http://schemas.microsoft.com/office/powerpoint/2010/main" val="316993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2509B077-73CE-476F-8855-EC85D2E2288F}"/>
              </a:ext>
            </a:extLst>
          </p:cNvPr>
          <p:cNvSpPr>
            <a:spLocks noGrp="1"/>
          </p:cNvSpPr>
          <p:nvPr>
            <p:ph type="title"/>
          </p:nvPr>
        </p:nvSpPr>
        <p:spPr>
          <a:xfrm>
            <a:off x="534255" y="365126"/>
            <a:ext cx="11260477" cy="713662"/>
          </a:xfrm>
        </p:spPr>
        <p:txBody>
          <a:bodyPr>
            <a:normAutofit/>
          </a:bodyPr>
          <a:lstStyle/>
          <a:p>
            <a:r>
              <a:rPr lang="en-PH" sz="3600" b="1" dirty="0">
                <a:latin typeface="+mn-lt"/>
              </a:rPr>
              <a:t>Diagnosing Data Problems</a:t>
            </a: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r>
              <a:rPr lang="en-US" sz="2400" dirty="0"/>
              <a:t>Preliminary visualizations can convey “raw” data.</a:t>
            </a:r>
          </a:p>
          <a:p>
            <a:r>
              <a:rPr lang="en-US" sz="2400" dirty="0"/>
              <a:t>Different visual representations highlight different types of data issues.</a:t>
            </a:r>
          </a:p>
          <a:p>
            <a:pPr lvl="1"/>
            <a:r>
              <a:rPr lang="en-US" sz="2000" dirty="0"/>
              <a:t>Outliers often stand out in a plot.</a:t>
            </a:r>
          </a:p>
          <a:p>
            <a:pPr lvl="1"/>
            <a:r>
              <a:rPr lang="en-US" sz="2000" dirty="0"/>
              <a:t>Missing data will cause gap or zero value.</a:t>
            </a:r>
          </a:p>
          <a:p>
            <a:r>
              <a:rPr lang="en-US" sz="2400" dirty="0"/>
              <a:t>Becomes increasingly difficult as data gets larger.</a:t>
            </a:r>
          </a:p>
          <a:p>
            <a:pPr lvl="1"/>
            <a:r>
              <a:rPr lang="en-US" sz="2000" dirty="0"/>
              <a:t>Do sampling.</a:t>
            </a:r>
          </a:p>
          <a:p>
            <a:endParaRPr lang="en-US" sz="2400" dirty="0"/>
          </a:p>
          <a:p>
            <a:endParaRPr lang="en-PH" sz="2400" dirty="0"/>
          </a:p>
        </p:txBody>
      </p:sp>
      <p:pic>
        <p:nvPicPr>
          <p:cNvPr id="5" name="Picture 4">
            <a:extLst>
              <a:ext uri="{FF2B5EF4-FFF2-40B4-BE49-F238E27FC236}">
                <a16:creationId xmlns:a16="http://schemas.microsoft.com/office/drawing/2014/main" id="{D13F1DF3-31E6-4BD3-9292-071F9C0BDB38}"/>
              </a:ext>
            </a:extLst>
          </p:cNvPr>
          <p:cNvPicPr>
            <a:picLocks noChangeAspect="1"/>
          </p:cNvPicPr>
          <p:nvPr/>
        </p:nvPicPr>
        <p:blipFill>
          <a:blip r:embed="rId2"/>
          <a:stretch>
            <a:fillRect/>
          </a:stretch>
        </p:blipFill>
        <p:spPr>
          <a:xfrm>
            <a:off x="1450648" y="3761932"/>
            <a:ext cx="9290703" cy="2443582"/>
          </a:xfrm>
          <a:prstGeom prst="rect">
            <a:avLst/>
          </a:prstGeom>
        </p:spPr>
      </p:pic>
    </p:spTree>
    <p:extLst>
      <p:ext uri="{BB962C8B-B14F-4D97-AF65-F5344CB8AC3E}">
        <p14:creationId xmlns:p14="http://schemas.microsoft.com/office/powerpoint/2010/main" val="2665614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2509B077-73CE-476F-8855-EC85D2E2288F}"/>
              </a:ext>
            </a:extLst>
          </p:cNvPr>
          <p:cNvSpPr>
            <a:spLocks noGrp="1"/>
          </p:cNvSpPr>
          <p:nvPr>
            <p:ph type="title"/>
          </p:nvPr>
        </p:nvSpPr>
        <p:spPr>
          <a:xfrm>
            <a:off x="534255" y="365126"/>
            <a:ext cx="11260477" cy="713662"/>
          </a:xfrm>
        </p:spPr>
        <p:txBody>
          <a:bodyPr>
            <a:normAutofit/>
          </a:bodyPr>
          <a:lstStyle/>
          <a:p>
            <a:r>
              <a:rPr lang="en-PH" sz="3600" b="1" dirty="0">
                <a:latin typeface="+mn-lt"/>
              </a:rPr>
              <a:t>Transforming Data</a:t>
            </a: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r>
              <a:rPr lang="en-US" sz="2400" dirty="0"/>
              <a:t>Interactive tools simplify the process. Use and expand your toolbox.</a:t>
            </a:r>
          </a:p>
          <a:p>
            <a:r>
              <a:rPr lang="en-US" sz="2400" dirty="0"/>
              <a:t>Data formatting, extraction, and conversion.</a:t>
            </a:r>
          </a:p>
          <a:p>
            <a:pPr lvl="1"/>
            <a:r>
              <a:rPr lang="en-US" sz="2000" dirty="0"/>
              <a:t>Regular expressions.</a:t>
            </a:r>
          </a:p>
          <a:p>
            <a:pPr lvl="1"/>
            <a:r>
              <a:rPr lang="en-US" sz="2000" dirty="0"/>
              <a:t>OCR</a:t>
            </a:r>
          </a:p>
          <a:p>
            <a:pPr lvl="1"/>
            <a:r>
              <a:rPr lang="en-US" sz="2000" dirty="0"/>
              <a:t>NLP tools</a:t>
            </a:r>
          </a:p>
          <a:p>
            <a:r>
              <a:rPr lang="en-PH" sz="2400" dirty="0"/>
              <a:t>Correcting erroneous values.</a:t>
            </a:r>
          </a:p>
          <a:p>
            <a:pPr lvl="1"/>
            <a:r>
              <a:rPr lang="en-US" sz="2000" dirty="0"/>
              <a:t>Outlier detection, missing value imputation, and resolving duplicate records.</a:t>
            </a:r>
            <a:endParaRPr lang="en-PH" sz="2000" dirty="0"/>
          </a:p>
          <a:p>
            <a:r>
              <a:rPr lang="en-PH" sz="2400" dirty="0"/>
              <a:t>Integrating multiple data sets.</a:t>
            </a:r>
          </a:p>
          <a:p>
            <a:r>
              <a:rPr lang="en-PH" sz="2400" dirty="0"/>
              <a:t>Remember to audit your transformations (data provenance).</a:t>
            </a:r>
          </a:p>
          <a:p>
            <a:pPr lvl="1"/>
            <a:r>
              <a:rPr lang="en-US" sz="2000" dirty="0"/>
              <a:t>Track the lineage of a specific item’s origins.</a:t>
            </a:r>
          </a:p>
          <a:p>
            <a:pPr lvl="1"/>
            <a:r>
              <a:rPr lang="en-US" sz="2000" dirty="0"/>
              <a:t>Maintain transformation history.</a:t>
            </a:r>
            <a:endParaRPr lang="en-PH" sz="3600" dirty="0"/>
          </a:p>
        </p:txBody>
      </p:sp>
    </p:spTree>
    <p:extLst>
      <p:ext uri="{BB962C8B-B14F-4D97-AF65-F5344CB8AC3E}">
        <p14:creationId xmlns:p14="http://schemas.microsoft.com/office/powerpoint/2010/main" val="57085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2509B077-73CE-476F-8855-EC85D2E2288F}"/>
              </a:ext>
            </a:extLst>
          </p:cNvPr>
          <p:cNvSpPr>
            <a:spLocks noGrp="1"/>
          </p:cNvSpPr>
          <p:nvPr>
            <p:ph type="title"/>
          </p:nvPr>
        </p:nvSpPr>
        <p:spPr>
          <a:xfrm>
            <a:off x="534255" y="365126"/>
            <a:ext cx="11260477" cy="713662"/>
          </a:xfrm>
        </p:spPr>
        <p:txBody>
          <a:bodyPr>
            <a:normAutofit/>
          </a:bodyPr>
          <a:lstStyle/>
          <a:p>
            <a:r>
              <a:rPr lang="en-PH" sz="3600" b="1" dirty="0">
                <a:latin typeface="+mn-lt"/>
              </a:rPr>
              <a:t>Correcting Erroneous Data</a:t>
            </a: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r>
              <a:rPr lang="en-US" sz="2400" dirty="0"/>
              <a:t>Although automated outlier detection can highlight potential errors in the data, </a:t>
            </a:r>
            <a:r>
              <a:rPr lang="en-US" sz="2400" b="1" dirty="0"/>
              <a:t>human judgement is often necessary </a:t>
            </a:r>
            <a:r>
              <a:rPr lang="en-US" sz="2400" dirty="0"/>
              <a:t>to verify these errors and choose an appropriate transform to correct them.</a:t>
            </a:r>
          </a:p>
          <a:p>
            <a:r>
              <a:rPr lang="en-US" sz="2400" dirty="0"/>
              <a:t>An analyst could decide to remove only specific outliers or decide to set bounds on the data values. </a:t>
            </a:r>
            <a:r>
              <a:rPr lang="en-US" sz="2400" b="1" dirty="0"/>
              <a:t>Interaction is needed </a:t>
            </a:r>
            <a:r>
              <a:rPr lang="en-US" sz="2400" dirty="0"/>
              <a:t>to accelerate these iterative loops of assessment and action</a:t>
            </a:r>
          </a:p>
          <a:p>
            <a:r>
              <a:rPr lang="en-US" sz="2400" dirty="0"/>
              <a:t>A human-in-the-loop process.</a:t>
            </a:r>
          </a:p>
          <a:p>
            <a:endParaRPr lang="en-PH" sz="2400" dirty="0"/>
          </a:p>
        </p:txBody>
      </p:sp>
    </p:spTree>
    <p:extLst>
      <p:ext uri="{BB962C8B-B14F-4D97-AF65-F5344CB8AC3E}">
        <p14:creationId xmlns:p14="http://schemas.microsoft.com/office/powerpoint/2010/main" val="2726345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2509B077-73CE-476F-8855-EC85D2E2288F}"/>
              </a:ext>
            </a:extLst>
          </p:cNvPr>
          <p:cNvSpPr>
            <a:spLocks noGrp="1"/>
          </p:cNvSpPr>
          <p:nvPr>
            <p:ph type="title"/>
          </p:nvPr>
        </p:nvSpPr>
        <p:spPr>
          <a:xfrm>
            <a:off x="534255" y="365126"/>
            <a:ext cx="11260477" cy="713662"/>
          </a:xfrm>
        </p:spPr>
        <p:txBody>
          <a:bodyPr>
            <a:normAutofit/>
          </a:bodyPr>
          <a:lstStyle/>
          <a:p>
            <a:r>
              <a:rPr lang="en-PH" sz="3600" b="1" dirty="0">
                <a:latin typeface="+mn-lt"/>
              </a:rPr>
              <a:t>Data Wrangling in the Cloud</a:t>
            </a: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r>
              <a:rPr lang="en-US" sz="2400" dirty="0"/>
              <a:t>Allows the sharing of data transformations.</a:t>
            </a:r>
          </a:p>
          <a:p>
            <a:pPr lvl="1"/>
            <a:r>
              <a:rPr lang="en-US" sz="2000" dirty="0"/>
              <a:t>By deploying wrangling tools on the public web, a large audience (analysts, journalists, activists, and others) might share their transformations, and thereby further open data access. </a:t>
            </a:r>
            <a:endParaRPr lang="en-PH" sz="2000" dirty="0"/>
          </a:p>
          <a:p>
            <a:r>
              <a:rPr lang="en-PH" sz="2400" dirty="0"/>
              <a:t>Feedback from downstream analysts. </a:t>
            </a:r>
          </a:p>
          <a:p>
            <a:pPr lvl="1"/>
            <a:r>
              <a:rPr lang="en-US" sz="2000" dirty="0"/>
              <a:t>Downstream analysts or visualization users, who might not have been involved in the initial data preparation, may also discover data errors.</a:t>
            </a:r>
            <a:endParaRPr lang="en-PH" sz="2800" dirty="0"/>
          </a:p>
        </p:txBody>
      </p:sp>
    </p:spTree>
    <p:extLst>
      <p:ext uri="{BB962C8B-B14F-4D97-AF65-F5344CB8AC3E}">
        <p14:creationId xmlns:p14="http://schemas.microsoft.com/office/powerpoint/2010/main" val="1805250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2509B077-73CE-476F-8855-EC85D2E2288F}"/>
              </a:ext>
            </a:extLst>
          </p:cNvPr>
          <p:cNvSpPr>
            <a:spLocks noGrp="1"/>
          </p:cNvSpPr>
          <p:nvPr>
            <p:ph type="title"/>
          </p:nvPr>
        </p:nvSpPr>
        <p:spPr>
          <a:xfrm>
            <a:off x="534255" y="365126"/>
            <a:ext cx="11260477" cy="713662"/>
          </a:xfrm>
        </p:spPr>
        <p:txBody>
          <a:bodyPr>
            <a:normAutofit/>
          </a:bodyPr>
          <a:lstStyle/>
          <a:p>
            <a:r>
              <a:rPr lang="en-PH" sz="3600" b="1" dirty="0">
                <a:latin typeface="+mn-lt"/>
              </a:rPr>
              <a:t>Tools for Data Wrangling</a:t>
            </a: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pPr marL="0" indent="0">
              <a:buNone/>
            </a:pPr>
            <a:endParaRPr lang="en-PH" sz="2400" dirty="0"/>
          </a:p>
        </p:txBody>
      </p:sp>
      <p:pic>
        <p:nvPicPr>
          <p:cNvPr id="3076" name="Picture 4" descr="Python Libraries for Data Analysis - MAKE ME ANALYST">
            <a:extLst>
              <a:ext uri="{FF2B5EF4-FFF2-40B4-BE49-F238E27FC236}">
                <a16:creationId xmlns:a16="http://schemas.microsoft.com/office/drawing/2014/main" id="{7C666B2A-EFF9-454F-87D6-EA82A8F74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232" y="2009381"/>
            <a:ext cx="8181536" cy="3441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1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pPr marL="0" indent="0">
              <a:buNone/>
            </a:pPr>
            <a:endParaRPr lang="en-PH" sz="2400" dirty="0"/>
          </a:p>
        </p:txBody>
      </p:sp>
      <p:sp>
        <p:nvSpPr>
          <p:cNvPr id="5" name="Title 4">
            <a:extLst>
              <a:ext uri="{FF2B5EF4-FFF2-40B4-BE49-F238E27FC236}">
                <a16:creationId xmlns:a16="http://schemas.microsoft.com/office/drawing/2014/main" id="{89286A5E-066C-4F29-A98F-7B399444CD3D}"/>
              </a:ext>
            </a:extLst>
          </p:cNvPr>
          <p:cNvSpPr>
            <a:spLocks noGrp="1"/>
          </p:cNvSpPr>
          <p:nvPr>
            <p:ph type="title"/>
          </p:nvPr>
        </p:nvSpPr>
        <p:spPr/>
        <p:txBody>
          <a:bodyPr/>
          <a:lstStyle/>
          <a:p>
            <a:endParaRPr lang="en-PH"/>
          </a:p>
        </p:txBody>
      </p:sp>
      <p:pic>
        <p:nvPicPr>
          <p:cNvPr id="7" name="Picture 6">
            <a:extLst>
              <a:ext uri="{FF2B5EF4-FFF2-40B4-BE49-F238E27FC236}">
                <a16:creationId xmlns:a16="http://schemas.microsoft.com/office/drawing/2014/main" id="{59BC0352-F03F-4079-B970-679C03CDBE00}"/>
              </a:ext>
            </a:extLst>
          </p:cNvPr>
          <p:cNvPicPr>
            <a:picLocks noChangeAspect="1"/>
          </p:cNvPicPr>
          <p:nvPr/>
        </p:nvPicPr>
        <p:blipFill>
          <a:blip r:embed="rId2"/>
          <a:stretch>
            <a:fillRect/>
          </a:stretch>
        </p:blipFill>
        <p:spPr>
          <a:xfrm>
            <a:off x="809625" y="28550"/>
            <a:ext cx="10572750" cy="6267450"/>
          </a:xfrm>
          <a:prstGeom prst="rect">
            <a:avLst/>
          </a:prstGeom>
        </p:spPr>
      </p:pic>
    </p:spTree>
    <p:extLst>
      <p:ext uri="{BB962C8B-B14F-4D97-AF65-F5344CB8AC3E}">
        <p14:creationId xmlns:p14="http://schemas.microsoft.com/office/powerpoint/2010/main" val="4218106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pPr marL="0" indent="0">
              <a:buNone/>
            </a:pPr>
            <a:endParaRPr lang="en-PH" sz="2400" dirty="0"/>
          </a:p>
        </p:txBody>
      </p:sp>
      <p:sp>
        <p:nvSpPr>
          <p:cNvPr id="5" name="Title 4">
            <a:extLst>
              <a:ext uri="{FF2B5EF4-FFF2-40B4-BE49-F238E27FC236}">
                <a16:creationId xmlns:a16="http://schemas.microsoft.com/office/drawing/2014/main" id="{89286A5E-066C-4F29-A98F-7B399444CD3D}"/>
              </a:ext>
            </a:extLst>
          </p:cNvPr>
          <p:cNvSpPr>
            <a:spLocks noGrp="1"/>
          </p:cNvSpPr>
          <p:nvPr>
            <p:ph type="title"/>
          </p:nvPr>
        </p:nvSpPr>
        <p:spPr/>
        <p:txBody>
          <a:bodyPr/>
          <a:lstStyle/>
          <a:p>
            <a:endParaRPr lang="en-PH"/>
          </a:p>
        </p:txBody>
      </p:sp>
      <p:pic>
        <p:nvPicPr>
          <p:cNvPr id="3" name="Picture 2">
            <a:extLst>
              <a:ext uri="{FF2B5EF4-FFF2-40B4-BE49-F238E27FC236}">
                <a16:creationId xmlns:a16="http://schemas.microsoft.com/office/drawing/2014/main" id="{53E7812B-F9FE-4160-B45E-040BC8DFD9B9}"/>
              </a:ext>
            </a:extLst>
          </p:cNvPr>
          <p:cNvPicPr>
            <a:picLocks noChangeAspect="1"/>
          </p:cNvPicPr>
          <p:nvPr/>
        </p:nvPicPr>
        <p:blipFill>
          <a:blip r:embed="rId2"/>
          <a:stretch>
            <a:fillRect/>
          </a:stretch>
        </p:blipFill>
        <p:spPr>
          <a:xfrm>
            <a:off x="912931" y="156980"/>
            <a:ext cx="10229850" cy="6162675"/>
          </a:xfrm>
          <a:prstGeom prst="rect">
            <a:avLst/>
          </a:prstGeom>
        </p:spPr>
      </p:pic>
    </p:spTree>
    <p:extLst>
      <p:ext uri="{BB962C8B-B14F-4D97-AF65-F5344CB8AC3E}">
        <p14:creationId xmlns:p14="http://schemas.microsoft.com/office/powerpoint/2010/main" val="390383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pPr marL="0" indent="0">
              <a:buNone/>
            </a:pPr>
            <a:endParaRPr lang="en-PH" sz="2400" dirty="0"/>
          </a:p>
        </p:txBody>
      </p:sp>
      <p:sp>
        <p:nvSpPr>
          <p:cNvPr id="5" name="Title 4">
            <a:extLst>
              <a:ext uri="{FF2B5EF4-FFF2-40B4-BE49-F238E27FC236}">
                <a16:creationId xmlns:a16="http://schemas.microsoft.com/office/drawing/2014/main" id="{89286A5E-066C-4F29-A98F-7B399444CD3D}"/>
              </a:ext>
            </a:extLst>
          </p:cNvPr>
          <p:cNvSpPr>
            <a:spLocks noGrp="1"/>
          </p:cNvSpPr>
          <p:nvPr>
            <p:ph type="title"/>
          </p:nvPr>
        </p:nvSpPr>
        <p:spPr/>
        <p:txBody>
          <a:bodyPr/>
          <a:lstStyle/>
          <a:p>
            <a:endParaRPr lang="en-PH"/>
          </a:p>
        </p:txBody>
      </p:sp>
      <p:pic>
        <p:nvPicPr>
          <p:cNvPr id="6" name="Picture 5">
            <a:extLst>
              <a:ext uri="{FF2B5EF4-FFF2-40B4-BE49-F238E27FC236}">
                <a16:creationId xmlns:a16="http://schemas.microsoft.com/office/drawing/2014/main" id="{75CBC17C-8727-4911-BBB2-789B3CE9A4F7}"/>
              </a:ext>
            </a:extLst>
          </p:cNvPr>
          <p:cNvPicPr>
            <a:picLocks noChangeAspect="1"/>
          </p:cNvPicPr>
          <p:nvPr/>
        </p:nvPicPr>
        <p:blipFill>
          <a:blip r:embed="rId2"/>
          <a:stretch>
            <a:fillRect/>
          </a:stretch>
        </p:blipFill>
        <p:spPr>
          <a:xfrm>
            <a:off x="609600" y="267675"/>
            <a:ext cx="10744200" cy="942975"/>
          </a:xfrm>
          <a:prstGeom prst="rect">
            <a:avLst/>
          </a:prstGeom>
        </p:spPr>
      </p:pic>
      <p:pic>
        <p:nvPicPr>
          <p:cNvPr id="10" name="Picture 9">
            <a:extLst>
              <a:ext uri="{FF2B5EF4-FFF2-40B4-BE49-F238E27FC236}">
                <a16:creationId xmlns:a16="http://schemas.microsoft.com/office/drawing/2014/main" id="{993C67DF-ECD0-460E-9617-EC35C13F7D33}"/>
              </a:ext>
            </a:extLst>
          </p:cNvPr>
          <p:cNvPicPr>
            <a:picLocks noChangeAspect="1"/>
          </p:cNvPicPr>
          <p:nvPr/>
        </p:nvPicPr>
        <p:blipFill>
          <a:blip r:embed="rId3"/>
          <a:stretch>
            <a:fillRect/>
          </a:stretch>
        </p:blipFill>
        <p:spPr>
          <a:xfrm>
            <a:off x="878118" y="1056936"/>
            <a:ext cx="10572750" cy="5114925"/>
          </a:xfrm>
          <a:prstGeom prst="rect">
            <a:avLst/>
          </a:prstGeom>
        </p:spPr>
      </p:pic>
    </p:spTree>
    <p:extLst>
      <p:ext uri="{BB962C8B-B14F-4D97-AF65-F5344CB8AC3E}">
        <p14:creationId xmlns:p14="http://schemas.microsoft.com/office/powerpoint/2010/main" val="396590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2509B077-73CE-476F-8855-EC85D2E2288F}"/>
              </a:ext>
            </a:extLst>
          </p:cNvPr>
          <p:cNvSpPr>
            <a:spLocks noGrp="1"/>
          </p:cNvSpPr>
          <p:nvPr>
            <p:ph type="title"/>
          </p:nvPr>
        </p:nvSpPr>
        <p:spPr>
          <a:xfrm>
            <a:off x="534255" y="365126"/>
            <a:ext cx="11260477" cy="713662"/>
          </a:xfrm>
        </p:spPr>
        <p:txBody>
          <a:bodyPr>
            <a:normAutofit/>
          </a:bodyPr>
          <a:lstStyle/>
          <a:p>
            <a:endParaRPr lang="en-PH" sz="3600" b="1" dirty="0">
              <a:latin typeface="+mn-lt"/>
            </a:endParaRP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pPr marL="0" indent="0">
              <a:buNone/>
            </a:pPr>
            <a:endParaRPr lang="en-PH" sz="2400" dirty="0"/>
          </a:p>
        </p:txBody>
      </p:sp>
      <p:pic>
        <p:nvPicPr>
          <p:cNvPr id="1026" name="Picture 2" descr="5 Steps of a Data Science Project Lifecycle | by Dr. Cher Han Lau | Towards Data  Science">
            <a:extLst>
              <a:ext uri="{FF2B5EF4-FFF2-40B4-BE49-F238E27FC236}">
                <a16:creationId xmlns:a16="http://schemas.microsoft.com/office/drawing/2014/main" id="{B8D634B9-5BB2-489C-BBFC-7E0915E9C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32" y="234541"/>
            <a:ext cx="11430000" cy="599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699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2509B077-73CE-476F-8855-EC85D2E2288F}"/>
              </a:ext>
            </a:extLst>
          </p:cNvPr>
          <p:cNvSpPr>
            <a:spLocks noGrp="1"/>
          </p:cNvSpPr>
          <p:nvPr>
            <p:ph type="title"/>
          </p:nvPr>
        </p:nvSpPr>
        <p:spPr>
          <a:xfrm>
            <a:off x="534255" y="365126"/>
            <a:ext cx="11260477" cy="713662"/>
          </a:xfrm>
        </p:spPr>
        <p:txBody>
          <a:bodyPr>
            <a:normAutofit/>
          </a:bodyPr>
          <a:lstStyle/>
          <a:p>
            <a:r>
              <a:rPr lang="en-PH" sz="3600" b="1" dirty="0">
                <a:latin typeface="+mn-lt"/>
              </a:rPr>
              <a:t>References</a:t>
            </a: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pPr marL="457200" indent="-457200">
              <a:buFont typeface="+mj-lt"/>
              <a:buAutoNum type="arabicPeriod"/>
            </a:pPr>
            <a:r>
              <a:rPr lang="en-PH" sz="2400" dirty="0"/>
              <a:t>University of Helsinki. Introduction to Data Science course.</a:t>
            </a:r>
          </a:p>
          <a:p>
            <a:pPr marL="457200" indent="-457200">
              <a:buFont typeface="+mj-lt"/>
              <a:buAutoNum type="arabicPeriod"/>
            </a:pPr>
            <a:r>
              <a:rPr lang="en-PH" sz="2400" dirty="0"/>
              <a:t>Johns Hopkins University. Advanced Data Science course.</a:t>
            </a:r>
          </a:p>
        </p:txBody>
      </p:sp>
    </p:spTree>
    <p:extLst>
      <p:ext uri="{BB962C8B-B14F-4D97-AF65-F5344CB8AC3E}">
        <p14:creationId xmlns:p14="http://schemas.microsoft.com/office/powerpoint/2010/main" val="276087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2509B077-73CE-476F-8855-EC85D2E2288F}"/>
              </a:ext>
            </a:extLst>
          </p:cNvPr>
          <p:cNvSpPr>
            <a:spLocks noGrp="1"/>
          </p:cNvSpPr>
          <p:nvPr>
            <p:ph type="title"/>
          </p:nvPr>
        </p:nvSpPr>
        <p:spPr>
          <a:xfrm>
            <a:off x="534255" y="365126"/>
            <a:ext cx="11260477" cy="713662"/>
          </a:xfrm>
        </p:spPr>
        <p:txBody>
          <a:bodyPr>
            <a:normAutofit/>
          </a:bodyPr>
          <a:lstStyle/>
          <a:p>
            <a:r>
              <a:rPr lang="en-PH" sz="3600" b="1" dirty="0">
                <a:latin typeface="+mn-lt"/>
              </a:rPr>
              <a:t>Data Collection</a:t>
            </a: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r>
              <a:rPr lang="en-US" sz="2400" dirty="0"/>
              <a:t>the process of </a:t>
            </a:r>
            <a:r>
              <a:rPr lang="en-US" sz="2400" b="1" dirty="0"/>
              <a:t>gathering and measuring information on variables of interest</a:t>
            </a:r>
            <a:r>
              <a:rPr lang="en-US" sz="2400" dirty="0"/>
              <a:t>, in an established systematic fashion that enables one to answer stated research questions, test hypotheses, and evaluate outcomes.</a:t>
            </a:r>
          </a:p>
          <a:p>
            <a:r>
              <a:rPr lang="en-US" sz="2400" dirty="0"/>
              <a:t>Possibly the </a:t>
            </a:r>
            <a:r>
              <a:rPr lang="en-US" sz="2400" b="1" dirty="0"/>
              <a:t>most time consuming and expensive </a:t>
            </a:r>
            <a:r>
              <a:rPr lang="en-US" sz="2400" dirty="0"/>
              <a:t>part of any data science / research task aside from cleaning.</a:t>
            </a:r>
          </a:p>
          <a:p>
            <a:endParaRPr lang="en-PH" sz="2400" dirty="0"/>
          </a:p>
        </p:txBody>
      </p:sp>
      <p:pic>
        <p:nvPicPr>
          <p:cNvPr id="10" name="Picture 2" descr="Data, sampling and errors: Primary and secondary data sources">
            <a:extLst>
              <a:ext uri="{FF2B5EF4-FFF2-40B4-BE49-F238E27FC236}">
                <a16:creationId xmlns:a16="http://schemas.microsoft.com/office/drawing/2014/main" id="{020C60A4-FDCF-47ED-8D58-AA4D4FB1C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1" y="3151042"/>
            <a:ext cx="4085444" cy="302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88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2509B077-73CE-476F-8855-EC85D2E2288F}"/>
              </a:ext>
            </a:extLst>
          </p:cNvPr>
          <p:cNvSpPr>
            <a:spLocks noGrp="1"/>
          </p:cNvSpPr>
          <p:nvPr>
            <p:ph type="title"/>
          </p:nvPr>
        </p:nvSpPr>
        <p:spPr>
          <a:xfrm>
            <a:off x="534255" y="365126"/>
            <a:ext cx="11260477" cy="713662"/>
          </a:xfrm>
        </p:spPr>
        <p:txBody>
          <a:bodyPr>
            <a:normAutofit/>
          </a:bodyPr>
          <a:lstStyle/>
          <a:p>
            <a:r>
              <a:rPr lang="en-PH" sz="3600" b="1" dirty="0">
                <a:latin typeface="+mn-lt"/>
              </a:rPr>
              <a:t>Risks in Data Collection</a:t>
            </a: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pPr marL="457200" indent="-457200">
              <a:buFont typeface="+mj-lt"/>
              <a:buAutoNum type="arabicPeriod"/>
            </a:pPr>
            <a:r>
              <a:rPr lang="en-US" sz="2400" dirty="0"/>
              <a:t>Giving away a lot of personal data gives a lot of power to the person / company collecting it. Case to case basis.</a:t>
            </a:r>
          </a:p>
          <a:p>
            <a:pPr marL="457200" indent="-457200">
              <a:buFont typeface="+mj-lt"/>
              <a:buAutoNum type="arabicPeriod"/>
            </a:pPr>
            <a:r>
              <a:rPr lang="en-PH" sz="2400" dirty="0"/>
              <a:t>Unintentional collection of copyrighted data. Often happens in collecting data online.</a:t>
            </a:r>
          </a:p>
          <a:p>
            <a:pPr marL="457200" indent="-457200">
              <a:buFont typeface="+mj-lt"/>
              <a:buAutoNum type="arabicPeriod"/>
            </a:pPr>
            <a:r>
              <a:rPr lang="en-US" sz="2400" dirty="0"/>
              <a:t>Collecting data does not infinitely lead to more value. Instead, returns of scale on data will eventually decrease as the information will stop being relevant to what you are trying to achieve. </a:t>
            </a:r>
          </a:p>
          <a:p>
            <a:pPr marL="457200" indent="-457200">
              <a:buFont typeface="+mj-lt"/>
              <a:buAutoNum type="arabicPeriod"/>
            </a:pPr>
            <a:r>
              <a:rPr lang="en-US" sz="2400" dirty="0"/>
              <a:t>Collecting blindly without establishing a goal beforehand, will complicate the differentiation between valuable and dispensable data. Know what you want to collect.</a:t>
            </a:r>
          </a:p>
          <a:p>
            <a:pPr marL="0" indent="0">
              <a:buNone/>
            </a:pPr>
            <a:endParaRPr lang="en-US" sz="2400" dirty="0"/>
          </a:p>
          <a:p>
            <a:pPr marL="0" indent="0">
              <a:buNone/>
            </a:pPr>
            <a:r>
              <a:rPr lang="en-US" sz="2400" dirty="0"/>
              <a:t>The risks of collecting data indiscriminately are real. But done properly, the benefits are equally evident (Accenture).</a:t>
            </a:r>
            <a:endParaRPr lang="en-PH" sz="2400" dirty="0"/>
          </a:p>
        </p:txBody>
      </p:sp>
    </p:spTree>
    <p:extLst>
      <p:ext uri="{BB962C8B-B14F-4D97-AF65-F5344CB8AC3E}">
        <p14:creationId xmlns:p14="http://schemas.microsoft.com/office/powerpoint/2010/main" val="199200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2509B077-73CE-476F-8855-EC85D2E2288F}"/>
              </a:ext>
            </a:extLst>
          </p:cNvPr>
          <p:cNvSpPr>
            <a:spLocks noGrp="1"/>
          </p:cNvSpPr>
          <p:nvPr>
            <p:ph type="title"/>
          </p:nvPr>
        </p:nvSpPr>
        <p:spPr>
          <a:xfrm>
            <a:off x="534255" y="365126"/>
            <a:ext cx="11260477" cy="713662"/>
          </a:xfrm>
        </p:spPr>
        <p:txBody>
          <a:bodyPr>
            <a:normAutofit/>
          </a:bodyPr>
          <a:lstStyle/>
          <a:p>
            <a:r>
              <a:rPr lang="en-PH" sz="3600" b="1" dirty="0">
                <a:latin typeface="+mn-lt"/>
              </a:rPr>
              <a:t>Best Practices in Data Collection</a:t>
            </a: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pPr marL="457200" indent="-457200">
              <a:buFont typeface="+mj-lt"/>
              <a:buAutoNum type="arabicPeriod"/>
            </a:pPr>
            <a:r>
              <a:rPr lang="en-US" sz="2400" dirty="0"/>
              <a:t>Your data sets need to be checked and cross referenced for </a:t>
            </a:r>
            <a:r>
              <a:rPr lang="en-US" sz="2400" b="1" dirty="0"/>
              <a:t>data quality </a:t>
            </a:r>
            <a:r>
              <a:rPr lang="en-US" sz="2400" dirty="0"/>
              <a:t>and </a:t>
            </a:r>
            <a:r>
              <a:rPr lang="en-US" sz="2400" b="1" dirty="0"/>
              <a:t>integrity</a:t>
            </a:r>
            <a:r>
              <a:rPr lang="en-US" sz="2400" dirty="0"/>
              <a:t>.</a:t>
            </a:r>
          </a:p>
          <a:p>
            <a:pPr marL="457200" indent="-457200">
              <a:buFont typeface="+mj-lt"/>
              <a:buAutoNum type="arabicPeriod"/>
            </a:pPr>
            <a:r>
              <a:rPr lang="en-US" sz="2400" dirty="0"/>
              <a:t>You have to </a:t>
            </a:r>
            <a:r>
              <a:rPr lang="en-US" sz="2400" b="1" dirty="0"/>
              <a:t>know the rules and regulations </a:t>
            </a:r>
            <a:r>
              <a:rPr lang="en-US" sz="2400" dirty="0"/>
              <a:t>of websites or applications where data will be collected.</a:t>
            </a:r>
          </a:p>
          <a:p>
            <a:pPr marL="457200" indent="-457200">
              <a:buFont typeface="+mj-lt"/>
              <a:buAutoNum type="arabicPeriod"/>
            </a:pPr>
            <a:r>
              <a:rPr lang="en-US" sz="2400" dirty="0"/>
              <a:t>You have to </a:t>
            </a:r>
            <a:r>
              <a:rPr lang="en-US" sz="2400" b="1" dirty="0"/>
              <a:t>ensure people’s rights </a:t>
            </a:r>
            <a:r>
              <a:rPr lang="en-US" sz="2400" dirty="0"/>
              <a:t>to consent, privacy, security and ownership around the information processes of collection, analysis, storage, presentation and reuse of data, while respecting the values of transparency and openness.</a:t>
            </a:r>
          </a:p>
          <a:p>
            <a:pPr marL="457200" indent="-457200">
              <a:buFont typeface="+mj-lt"/>
              <a:buAutoNum type="arabicPeriod"/>
            </a:pPr>
            <a:r>
              <a:rPr lang="en-US" sz="2400" dirty="0"/>
              <a:t>You need to </a:t>
            </a:r>
            <a:r>
              <a:rPr lang="en-US" sz="2400" b="1" dirty="0"/>
              <a:t>safeguard your data</a:t>
            </a:r>
            <a:r>
              <a:rPr lang="en-US" sz="2400" dirty="0"/>
              <a:t>. Data breaches have serious negative effects on your business, your image, and the safety of your respondents.</a:t>
            </a:r>
          </a:p>
          <a:p>
            <a:pPr marL="457200" indent="-457200">
              <a:buFont typeface="+mj-lt"/>
              <a:buAutoNum type="arabicPeriod"/>
            </a:pPr>
            <a:r>
              <a:rPr lang="en-US" sz="2400" dirty="0"/>
              <a:t>In some cases, you </a:t>
            </a:r>
            <a:r>
              <a:rPr lang="en-US" sz="2400" b="1" dirty="0"/>
              <a:t>need to be transparent</a:t>
            </a:r>
            <a:r>
              <a:rPr lang="en-US" sz="2400" dirty="0"/>
              <a:t>. People want to know how and why you are collecting their data. So, tell them. Allow users to opt in or out of data collection, and tell them exactly how the information will be used.</a:t>
            </a:r>
            <a:endParaRPr lang="en-PH" sz="2400" dirty="0"/>
          </a:p>
        </p:txBody>
      </p:sp>
    </p:spTree>
    <p:extLst>
      <p:ext uri="{BB962C8B-B14F-4D97-AF65-F5344CB8AC3E}">
        <p14:creationId xmlns:p14="http://schemas.microsoft.com/office/powerpoint/2010/main" val="525587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2509B077-73CE-476F-8855-EC85D2E2288F}"/>
              </a:ext>
            </a:extLst>
          </p:cNvPr>
          <p:cNvSpPr>
            <a:spLocks noGrp="1"/>
          </p:cNvSpPr>
          <p:nvPr>
            <p:ph type="title"/>
          </p:nvPr>
        </p:nvSpPr>
        <p:spPr>
          <a:xfrm>
            <a:off x="534255" y="365126"/>
            <a:ext cx="11260477" cy="713662"/>
          </a:xfrm>
        </p:spPr>
        <p:txBody>
          <a:bodyPr>
            <a:normAutofit/>
          </a:bodyPr>
          <a:lstStyle/>
          <a:p>
            <a:r>
              <a:rPr lang="en-PH" sz="3600" b="1" dirty="0">
                <a:latin typeface="+mn-lt"/>
              </a:rPr>
              <a:t>Bias in your data?</a:t>
            </a: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r>
              <a:rPr lang="en-US" sz="2400" dirty="0"/>
              <a:t>Bias starts with the data. Humans are already biased by nature.</a:t>
            </a:r>
          </a:p>
          <a:p>
            <a:r>
              <a:rPr lang="en-US" sz="2400" dirty="0"/>
              <a:t>Big datasets and models trained with these datasets are (100%) biased.</a:t>
            </a:r>
          </a:p>
          <a:p>
            <a:r>
              <a:rPr lang="en-US" sz="2400" dirty="0"/>
              <a:t>The most important aspect of a statistical analysis is not what you do with the data, it’s what data you use.</a:t>
            </a:r>
          </a:p>
          <a:p>
            <a:endParaRPr lang="en-PH" sz="2400" dirty="0"/>
          </a:p>
        </p:txBody>
      </p:sp>
      <p:pic>
        <p:nvPicPr>
          <p:cNvPr id="1026" name="Picture 2" descr="How to Detect Bias in AI. Detecting common (cognitive) biases in… | by  Maarten Grootendorst | Towards Data Science">
            <a:extLst>
              <a:ext uri="{FF2B5EF4-FFF2-40B4-BE49-F238E27FC236}">
                <a16:creationId xmlns:a16="http://schemas.microsoft.com/office/drawing/2014/main" id="{B4DF5920-7375-4876-B612-ACFBDAB421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07" r="13821"/>
          <a:stretch/>
        </p:blipFill>
        <p:spPr bwMode="auto">
          <a:xfrm>
            <a:off x="7006975" y="3496110"/>
            <a:ext cx="4592745" cy="23601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llustration of the w2vNEWS word embeddings bias against women (2016)">
            <a:extLst>
              <a:ext uri="{FF2B5EF4-FFF2-40B4-BE49-F238E27FC236}">
                <a16:creationId xmlns:a16="http://schemas.microsoft.com/office/drawing/2014/main" id="{0B3E104A-8991-402A-B07D-DEA1CF79D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693" y="3156299"/>
            <a:ext cx="6215270" cy="285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09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2509B077-73CE-476F-8855-EC85D2E2288F}"/>
              </a:ext>
            </a:extLst>
          </p:cNvPr>
          <p:cNvSpPr>
            <a:spLocks noGrp="1"/>
          </p:cNvSpPr>
          <p:nvPr>
            <p:ph type="title"/>
          </p:nvPr>
        </p:nvSpPr>
        <p:spPr>
          <a:xfrm>
            <a:off x="534255" y="365126"/>
            <a:ext cx="11260477" cy="713662"/>
          </a:xfrm>
        </p:spPr>
        <p:txBody>
          <a:bodyPr>
            <a:normAutofit/>
          </a:bodyPr>
          <a:lstStyle/>
          <a:p>
            <a:r>
              <a:rPr lang="en-PH" sz="3600" b="1" dirty="0">
                <a:latin typeface="+mn-lt"/>
              </a:rPr>
              <a:t>Raw data is in all forms and sizes</a:t>
            </a: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7380659" cy="4933790"/>
          </a:xfrm>
        </p:spPr>
        <p:txBody>
          <a:bodyPr>
            <a:normAutofit/>
          </a:bodyPr>
          <a:lstStyle/>
          <a:p>
            <a:r>
              <a:rPr lang="en-PH" sz="2400" dirty="0"/>
              <a:t>They may come in various formats you can think of.</a:t>
            </a:r>
          </a:p>
          <a:p>
            <a:pPr lvl="1"/>
            <a:r>
              <a:rPr lang="en-PH" sz="2000" dirty="0"/>
              <a:t>CSV, jpeg, PDF, docx, </a:t>
            </a:r>
            <a:r>
              <a:rPr lang="en-PH" sz="2000" dirty="0" err="1"/>
              <a:t>flac</a:t>
            </a:r>
            <a:r>
              <a:rPr lang="en-PH" sz="2000" dirty="0"/>
              <a:t>.</a:t>
            </a:r>
          </a:p>
          <a:p>
            <a:pPr lvl="1"/>
            <a:r>
              <a:rPr lang="en-PH" sz="2000" dirty="0"/>
              <a:t>Conversions may be needed along the way.</a:t>
            </a:r>
          </a:p>
          <a:p>
            <a:r>
              <a:rPr lang="en-PH" sz="2400" dirty="0"/>
              <a:t>They may have contents that is not entirely useful.</a:t>
            </a:r>
          </a:p>
          <a:p>
            <a:pPr lvl="1"/>
            <a:r>
              <a:rPr lang="en-PH" sz="2000" dirty="0"/>
              <a:t>Spaces, nulls, NANs, tabs</a:t>
            </a:r>
          </a:p>
          <a:p>
            <a:r>
              <a:rPr lang="en-PH" sz="2400" dirty="0"/>
              <a:t>They may contain outliers and anomalies.</a:t>
            </a:r>
          </a:p>
          <a:p>
            <a:pPr lvl="1"/>
            <a:r>
              <a:rPr lang="en-PH" sz="2000" dirty="0"/>
              <a:t>Ex. Age 300 </a:t>
            </a:r>
          </a:p>
          <a:p>
            <a:r>
              <a:rPr lang="en-PH" sz="2400" dirty="0"/>
              <a:t>They may not make any sense at all unless a human intervenes.</a:t>
            </a:r>
          </a:p>
          <a:p>
            <a:pPr marL="0" indent="0">
              <a:buNone/>
            </a:pPr>
            <a:endParaRPr lang="en-PH" sz="2400" dirty="0"/>
          </a:p>
          <a:p>
            <a:pPr marL="0" indent="0">
              <a:buNone/>
            </a:pPr>
            <a:r>
              <a:rPr lang="en-PH" sz="2400" dirty="0"/>
              <a:t>How do you deal with all of them?</a:t>
            </a:r>
          </a:p>
        </p:txBody>
      </p:sp>
      <p:pic>
        <p:nvPicPr>
          <p:cNvPr id="1026" name="Picture 2" descr="Eeveelution - Bulbapedia, the community-driven Pokémon encyclopedia">
            <a:extLst>
              <a:ext uri="{FF2B5EF4-FFF2-40B4-BE49-F238E27FC236}">
                <a16:creationId xmlns:a16="http://schemas.microsoft.com/office/drawing/2014/main" id="{A6467FCE-391C-4A17-94A1-C1C1E0124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4914" y="1364170"/>
            <a:ext cx="3879818" cy="420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21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2509B077-73CE-476F-8855-EC85D2E2288F}"/>
              </a:ext>
            </a:extLst>
          </p:cNvPr>
          <p:cNvSpPr>
            <a:spLocks noGrp="1"/>
          </p:cNvSpPr>
          <p:nvPr>
            <p:ph type="title"/>
          </p:nvPr>
        </p:nvSpPr>
        <p:spPr>
          <a:xfrm>
            <a:off x="534255" y="365126"/>
            <a:ext cx="11260477" cy="713662"/>
          </a:xfrm>
        </p:spPr>
        <p:txBody>
          <a:bodyPr>
            <a:normAutofit/>
          </a:bodyPr>
          <a:lstStyle/>
          <a:p>
            <a:r>
              <a:rPr lang="en-PH" sz="3600" b="1" dirty="0">
                <a:latin typeface="+mn-lt"/>
              </a:rPr>
              <a:t>Data Wrangling</a:t>
            </a: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pPr marL="0" indent="0" algn="just">
              <a:buNone/>
            </a:pPr>
            <a:r>
              <a:rPr lang="en-US" sz="2400" dirty="0"/>
              <a:t>Data wrangling, sometimes referred to as data munging, is the process of </a:t>
            </a:r>
            <a:r>
              <a:rPr lang="en-US" sz="2400" b="1" dirty="0"/>
              <a:t>transforming and mapping data</a:t>
            </a:r>
            <a:r>
              <a:rPr lang="en-US" sz="2400" dirty="0"/>
              <a:t> from one "raw" data form into another format with the intent of making it more appropriate and valuable for a variety of downstream purposes such as analytics. </a:t>
            </a:r>
            <a:endParaRPr lang="en-PH" sz="2400" dirty="0"/>
          </a:p>
        </p:txBody>
      </p:sp>
      <p:pic>
        <p:nvPicPr>
          <p:cNvPr id="2050" name="Picture 2" descr="What is Data Wrangling? | Trifacta">
            <a:extLst>
              <a:ext uri="{FF2B5EF4-FFF2-40B4-BE49-F238E27FC236}">
                <a16:creationId xmlns:a16="http://schemas.microsoft.com/office/drawing/2014/main" id="{7AD6118A-7485-4CD9-BB84-92185A571D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547"/>
          <a:stretch/>
        </p:blipFill>
        <p:spPr bwMode="auto">
          <a:xfrm>
            <a:off x="617470" y="2878605"/>
            <a:ext cx="11080789" cy="3183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53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Introduction to the Science of Data</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SCIENCE 1</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CCDATSC1L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2509B077-73CE-476F-8855-EC85D2E2288F}"/>
              </a:ext>
            </a:extLst>
          </p:cNvPr>
          <p:cNvSpPr>
            <a:spLocks noGrp="1"/>
          </p:cNvSpPr>
          <p:nvPr>
            <p:ph type="title"/>
          </p:nvPr>
        </p:nvSpPr>
        <p:spPr>
          <a:xfrm>
            <a:off x="534255" y="365126"/>
            <a:ext cx="11260477" cy="713662"/>
          </a:xfrm>
        </p:spPr>
        <p:txBody>
          <a:bodyPr>
            <a:normAutofit/>
          </a:bodyPr>
          <a:lstStyle/>
          <a:p>
            <a:r>
              <a:rPr lang="en-PH" sz="3600" b="1" dirty="0">
                <a:latin typeface="+mn-lt"/>
              </a:rPr>
              <a:t>Data Wrangling</a:t>
            </a:r>
          </a:p>
        </p:txBody>
      </p:sp>
      <p:sp>
        <p:nvSpPr>
          <p:cNvPr id="4" name="Content Placeholder 3">
            <a:extLst>
              <a:ext uri="{FF2B5EF4-FFF2-40B4-BE49-F238E27FC236}">
                <a16:creationId xmlns:a16="http://schemas.microsoft.com/office/drawing/2014/main" id="{75157638-6523-426F-A9CC-ECA894E05450}"/>
              </a:ext>
            </a:extLst>
          </p:cNvPr>
          <p:cNvSpPr>
            <a:spLocks noGrp="1"/>
          </p:cNvSpPr>
          <p:nvPr>
            <p:ph idx="1"/>
          </p:nvPr>
        </p:nvSpPr>
        <p:spPr>
          <a:xfrm>
            <a:off x="534255" y="1243174"/>
            <a:ext cx="11260477" cy="4933790"/>
          </a:xfrm>
        </p:spPr>
        <p:txBody>
          <a:bodyPr>
            <a:normAutofit/>
          </a:bodyPr>
          <a:lstStyle/>
          <a:p>
            <a:pPr marL="0" indent="0" algn="just">
              <a:buNone/>
            </a:pPr>
            <a:r>
              <a:rPr lang="en-PH" sz="2400" dirty="0"/>
              <a:t>http://vis.stanford.edu/files/2011-DataWrangling-IVJ.pdf</a:t>
            </a:r>
          </a:p>
        </p:txBody>
      </p:sp>
      <p:pic>
        <p:nvPicPr>
          <p:cNvPr id="5" name="Picture 4">
            <a:extLst>
              <a:ext uri="{FF2B5EF4-FFF2-40B4-BE49-F238E27FC236}">
                <a16:creationId xmlns:a16="http://schemas.microsoft.com/office/drawing/2014/main" id="{AF3D3C23-D33E-493A-917F-583DFF1950D5}"/>
              </a:ext>
            </a:extLst>
          </p:cNvPr>
          <p:cNvPicPr>
            <a:picLocks noChangeAspect="1"/>
          </p:cNvPicPr>
          <p:nvPr/>
        </p:nvPicPr>
        <p:blipFill>
          <a:blip r:embed="rId2"/>
          <a:stretch>
            <a:fillRect/>
          </a:stretch>
        </p:blipFill>
        <p:spPr>
          <a:xfrm>
            <a:off x="1311455" y="1887218"/>
            <a:ext cx="9569089" cy="4454132"/>
          </a:xfrm>
          <a:prstGeom prst="rect">
            <a:avLst/>
          </a:prstGeom>
        </p:spPr>
      </p:pic>
    </p:spTree>
    <p:extLst>
      <p:ext uri="{BB962C8B-B14F-4D97-AF65-F5344CB8AC3E}">
        <p14:creationId xmlns:p14="http://schemas.microsoft.com/office/powerpoint/2010/main" val="1985697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8ace2fdb-12ac-4077-a484-31b1b60ebf69" Revision="1" Stencil="System.MyShapes" StencilVersion="1.0"/>
</Control>
</file>

<file path=customXml/item10.xml><?xml version="1.0" encoding="utf-8"?>
<Control xmlns="http://schemas.microsoft.com/VisualStudio/2011/storyboarding/control">
  <Id Name="8ace2fdb-12ac-4077-a484-31b1b60ebf69" Revision="1" Stencil="System.MyShapes" StencilVersion="1.0"/>
</Control>
</file>

<file path=customXml/item11.xml><?xml version="1.0" encoding="utf-8"?>
<Control xmlns="http://schemas.microsoft.com/VisualStudio/2011/storyboarding/control">
  <Id Name="8ace2fdb-12ac-4077-a484-31b1b60ebf69" Revision="1" Stencil="System.MyShapes" StencilVersion="1.0"/>
</Control>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8ace2fdb-12ac-4077-a484-31b1b60ebf69" Revision="1" Stencil="System.MyShapes" StencilVersion="1.0"/>
</Control>
</file>

<file path=customXml/item4.xml><?xml version="1.0" encoding="utf-8"?>
<Control xmlns="http://schemas.microsoft.com/VisualStudio/2011/storyboarding/control">
  <Id Name="8ace2fdb-12ac-4077-a484-31b1b60ebf69" Revision="1" Stencil="System.MyShapes" StencilVersion="1.0"/>
</Control>
</file>

<file path=customXml/item5.xml><?xml version="1.0" encoding="utf-8"?>
<Control xmlns="http://schemas.microsoft.com/VisualStudio/2011/storyboarding/control">
  <Id Name="8ace2fdb-12ac-4077-a484-31b1b60ebf69" Revision="1" Stencil="System.MyShapes" StencilVersion="1.0"/>
</Control>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ct:contentTypeSchema xmlns:ct="http://schemas.microsoft.com/office/2006/metadata/contentType" xmlns:ma="http://schemas.microsoft.com/office/2006/metadata/properties/metaAttributes" ct:_="" ma:_="" ma:contentTypeName="Document" ma:contentTypeID="0x010100E447152859C8014E97EC9B577D7A1330" ma:contentTypeVersion="8" ma:contentTypeDescription="Create a new document." ma:contentTypeScope="" ma:versionID="7ec2cdc44b99861451da4bb9eb51bc90">
  <xsd:schema xmlns:xsd="http://www.w3.org/2001/XMLSchema" xmlns:xs="http://www.w3.org/2001/XMLSchema" xmlns:p="http://schemas.microsoft.com/office/2006/metadata/properties" xmlns:ns2="d8f4194d-84ab-46b7-ab9a-ae336d6d7a46" targetNamespace="http://schemas.microsoft.com/office/2006/metadata/properties" ma:root="true" ma:fieldsID="a7022cc2e62d956d38c8a04446352e20" ns2:_="">
    <xsd:import namespace="d8f4194d-84ab-46b7-ab9a-ae336d6d7a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4194d-84ab-46b7-ab9a-ae336d6d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p:properties xmlns:p="http://schemas.microsoft.com/office/2006/metadata/properties" xmlns:xsi="http://www.w3.org/2001/XMLSchema-instance" xmlns:pc="http://schemas.microsoft.com/office/infopath/2007/PartnerControls">
  <documentManagement/>
</p:properties>
</file>

<file path=customXml/item9.xml><?xml version="1.0" encoding="utf-8"?>
<Control xmlns="http://schemas.microsoft.com/VisualStudio/2011/storyboarding/control">
  <Id Name="8ace2fdb-12ac-4077-a484-31b1b60ebf69" Revision="1" Stencil="System.MyShapes" StencilVersion="1.0"/>
</Control>
</file>

<file path=customXml/itemProps1.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10.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customXml/itemProps11.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2.xml><?xml version="1.0" encoding="utf-8"?>
<ds:datastoreItem xmlns:ds="http://schemas.openxmlformats.org/officeDocument/2006/customXml" ds:itemID="{B2536F37-530C-411C-8F18-B0A7B28F558C}">
  <ds:schemaRefs>
    <ds:schemaRef ds:uri="http://schemas.microsoft.com/sharepoint/v3/contenttype/forms"/>
  </ds:schemaRefs>
</ds:datastoreItem>
</file>

<file path=customXml/itemProps3.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4.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5.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6.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7.xml><?xml version="1.0" encoding="utf-8"?>
<ds:datastoreItem xmlns:ds="http://schemas.openxmlformats.org/officeDocument/2006/customXml" ds:itemID="{CE68AE09-667F-4F76-9A15-FD924B5A2C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f4194d-84ab-46b7-ab9a-ae336d6d7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C949E552-086B-4DA8-9E01-CA196F3C99BF}">
  <ds:schemaRefs>
    <ds:schemaRef ds:uri="http://purl.org/dc/terms/"/>
    <ds:schemaRef ds:uri="http://schemas.openxmlformats.org/package/2006/metadata/core-properties"/>
    <ds:schemaRef ds:uri="http://purl.org/dc/elements/1.1/"/>
    <ds:schemaRef ds:uri="http://www.w3.org/XML/1998/namespace"/>
    <ds:schemaRef ds:uri="http://purl.org/dc/dcmitype/"/>
    <ds:schemaRef ds:uri="http://schemas.microsoft.com/office/2006/documentManagement/types"/>
    <ds:schemaRef ds:uri="http://schemas.microsoft.com/office/infopath/2007/PartnerControls"/>
    <ds:schemaRef ds:uri="http://schemas.microsoft.com/office/2006/metadata/properties"/>
  </ds:schemaRefs>
</ds:datastoreItem>
</file>

<file path=customXml/itemProps9.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3627</TotalTime>
  <Words>1475</Words>
  <Application>Microsoft Office PowerPoint</Application>
  <PresentationFormat>Widescreen</PresentationFormat>
  <Paragraphs>183</Paragraphs>
  <Slides>20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Abadi</vt:lpstr>
      <vt:lpstr>Arial</vt:lpstr>
      <vt:lpstr>Book Antiqua</vt:lpstr>
      <vt:lpstr>Calibri</vt:lpstr>
      <vt:lpstr>Calibri Light</vt:lpstr>
      <vt:lpstr>Office Theme</vt:lpstr>
      <vt:lpstr>Storyboard Layouts</vt:lpstr>
      <vt:lpstr>PowerPoint Presentation</vt:lpstr>
      <vt:lpstr>PowerPoint Presentation</vt:lpstr>
      <vt:lpstr>Data Collection</vt:lpstr>
      <vt:lpstr>Risks in Data Collection</vt:lpstr>
      <vt:lpstr>Best Practices in Data Collection</vt:lpstr>
      <vt:lpstr>Bias in your data?</vt:lpstr>
      <vt:lpstr>Raw data is in all forms and sizes</vt:lpstr>
      <vt:lpstr>Data Wrangling</vt:lpstr>
      <vt:lpstr>Data Wrangling</vt:lpstr>
      <vt:lpstr>Data Wrangling Tasks</vt:lpstr>
      <vt:lpstr>PowerPoint Presentation</vt:lpstr>
      <vt:lpstr>Diagnosing Data Problems</vt:lpstr>
      <vt:lpstr>Transforming Data</vt:lpstr>
      <vt:lpstr>Correcting Erroneous Data</vt:lpstr>
      <vt:lpstr>Data Wrangling in the Cloud</vt:lpstr>
      <vt:lpstr>Tools for Data Wrangling</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Elizer Jr.</cp:lastModifiedBy>
  <cp:revision>144</cp:revision>
  <dcterms:created xsi:type="dcterms:W3CDTF">2018-06-03T15:07:43Z</dcterms:created>
  <dcterms:modified xsi:type="dcterms:W3CDTF">2023-09-08T01:24:42Z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0x010100E447152859C8014E97EC9B577D7A1330</vt:lpwstr>
  </property>
</Properties>
</file>