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43"/>
  </p:notesMasterIdLst>
  <p:sldIdLst>
    <p:sldId id="256" r:id="rId14"/>
    <p:sldId id="333" r:id="rId15"/>
    <p:sldId id="334" r:id="rId16"/>
    <p:sldId id="335" r:id="rId17"/>
    <p:sldId id="336" r:id="rId18"/>
    <p:sldId id="337" r:id="rId19"/>
    <p:sldId id="339" r:id="rId20"/>
    <p:sldId id="343" r:id="rId21"/>
    <p:sldId id="342" r:id="rId22"/>
    <p:sldId id="338" r:id="rId23"/>
    <p:sldId id="340" r:id="rId24"/>
    <p:sldId id="341" r:id="rId25"/>
    <p:sldId id="344" r:id="rId26"/>
    <p:sldId id="349" r:id="rId27"/>
    <p:sldId id="350" r:id="rId28"/>
    <p:sldId id="345" r:id="rId29"/>
    <p:sldId id="351" r:id="rId30"/>
    <p:sldId id="352" r:id="rId31"/>
    <p:sldId id="353" r:id="rId32"/>
    <p:sldId id="354" r:id="rId33"/>
    <p:sldId id="355" r:id="rId34"/>
    <p:sldId id="356" r:id="rId35"/>
    <p:sldId id="348" r:id="rId36"/>
    <p:sldId id="357" r:id="rId37"/>
    <p:sldId id="347" r:id="rId38"/>
    <p:sldId id="346" r:id="rId39"/>
    <p:sldId id="358" r:id="rId40"/>
    <p:sldId id="359" r:id="rId41"/>
    <p:sldId id="36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803C69-7388-4F77-99FE-8758789A2117}" v="1" dt="2021-10-28T06:19:15.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660"/>
  </p:normalViewPr>
  <p:slideViewPr>
    <p:cSldViewPr snapToGrid="0">
      <p:cViewPr varScale="1">
        <p:scale>
          <a:sx n="110" d="100"/>
          <a:sy n="110"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theme" Target="theme/theme1.xml"/><Relationship Id="rId20" Type="http://schemas.openxmlformats.org/officeDocument/2006/relationships/slide" Target="slides/slide7.xml"/><Relationship Id="rId41" Type="http://schemas.openxmlformats.org/officeDocument/2006/relationships/slide" Target="slides/slide28.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R. Imperial" userId="c5118018-74d5-4421-be4d-7197191e5b08" providerId="ADAL" clId="{FACD4017-FECD-4357-9847-551F7180375A}"/>
    <pc:docChg chg="undo custSel mod addSld modSld sldOrd">
      <pc:chgData name="Joseph Marvin R. Imperial" userId="c5118018-74d5-4421-be4d-7197191e5b08" providerId="ADAL" clId="{FACD4017-FECD-4357-9847-551F7180375A}" dt="2021-02-09T01:26:20.702" v="164"/>
      <pc:docMkLst>
        <pc:docMk/>
      </pc:docMkLst>
      <pc:sldChg chg="addSp">
        <pc:chgData name="Joseph Marvin R. Imperial" userId="c5118018-74d5-4421-be4d-7197191e5b08" providerId="ADAL" clId="{FACD4017-FECD-4357-9847-551F7180375A}" dt="2021-02-09T01:26:20.702" v="164"/>
        <pc:sldMkLst>
          <pc:docMk/>
          <pc:sldMk cId="3520716032" sldId="333"/>
        </pc:sldMkLst>
        <pc:inkChg chg="add">
          <ac:chgData name="Joseph Marvin R. Imperial" userId="c5118018-74d5-4421-be4d-7197191e5b08" providerId="ADAL" clId="{FACD4017-FECD-4357-9847-551F7180375A}" dt="2021-02-09T01:26:20.702" v="164"/>
          <ac:inkMkLst>
            <pc:docMk/>
            <pc:sldMk cId="3520716032" sldId="333"/>
            <ac:inkMk id="2" creationId="{935E4D0B-0521-443F-88FE-8D18192F1BF7}"/>
          </ac:inkMkLst>
        </pc:inkChg>
      </pc:sldChg>
    </pc:docChg>
  </pc:docChgLst>
  <pc:docChgLst>
    <pc:chgData name="Joseph Marvin Imperial" userId="c5118018-74d5-4421-be4d-7197191e5b08" providerId="ADAL" clId="{05F56AE3-F231-428B-8CF6-449F1EFC6D1B}"/>
    <pc:docChg chg="undo custSel delSld modSld">
      <pc:chgData name="Joseph Marvin Imperial" userId="c5118018-74d5-4421-be4d-7197191e5b08" providerId="ADAL" clId="{05F56AE3-F231-428B-8CF6-449F1EFC6D1B}" dt="2020-12-08T01:22:32.841" v="514" actId="20577"/>
      <pc:docMkLst>
        <pc:docMk/>
      </pc:docMkLst>
      <pc:sldChg chg="modSp">
        <pc:chgData name="Joseph Marvin Imperial" userId="c5118018-74d5-4421-be4d-7197191e5b08" providerId="ADAL" clId="{05F56AE3-F231-428B-8CF6-449F1EFC6D1B}" dt="2020-12-05T05:09:32.616" v="35" actId="20577"/>
        <pc:sldMkLst>
          <pc:docMk/>
          <pc:sldMk cId="769809006" sldId="256"/>
        </pc:sldMkLst>
        <pc:spChg chg="mod">
          <ac:chgData name="Joseph Marvin Imperial" userId="c5118018-74d5-4421-be4d-7197191e5b08" providerId="ADAL" clId="{05F56AE3-F231-428B-8CF6-449F1EFC6D1B}" dt="2020-12-05T05:09:24.954" v="27" actId="20577"/>
          <ac:spMkLst>
            <pc:docMk/>
            <pc:sldMk cId="769809006" sldId="256"/>
            <ac:spMk id="14" creationId="{ACC57CA2-30CA-4DDD-A941-8B9CC393DAFA}"/>
          </ac:spMkLst>
        </pc:spChg>
        <pc:spChg chg="mod">
          <ac:chgData name="Joseph Marvin Imperial" userId="c5118018-74d5-4421-be4d-7197191e5b08" providerId="ADAL" clId="{05F56AE3-F231-428B-8CF6-449F1EFC6D1B}" dt="2020-12-05T05:09:32.616" v="35" actId="20577"/>
          <ac:spMkLst>
            <pc:docMk/>
            <pc:sldMk cId="769809006" sldId="256"/>
            <ac:spMk id="15" creationId="{31237222-F604-49F1-8989-AF06AF20EDD3}"/>
          </ac:spMkLst>
        </pc:spChg>
      </pc:sldChg>
    </pc:docChg>
  </pc:docChgLst>
  <pc:docChgLst>
    <pc:chgData name="Joseph Marvin R. Imperial" userId="c5118018-74d5-4421-be4d-7197191e5b08" providerId="ADAL" clId="{02ECE58B-8197-45CD-9795-10658BEA6806}"/>
    <pc:docChg chg="undo custSel mod addSld delSld modSld sldOrd">
      <pc:chgData name="Joseph Marvin R. Imperial" userId="c5118018-74d5-4421-be4d-7197191e5b08" providerId="ADAL" clId="{02ECE58B-8197-45CD-9795-10658BEA6806}" dt="2021-02-19T01:34:35.534" v="1189" actId="478"/>
      <pc:docMkLst>
        <pc:docMk/>
      </pc:docMkLst>
      <pc:sldChg chg="modSp">
        <pc:chgData name="Joseph Marvin R. Imperial" userId="c5118018-74d5-4421-be4d-7197191e5b08" providerId="ADAL" clId="{02ECE58B-8197-45CD-9795-10658BEA6806}" dt="2021-02-15T06:12:26.450" v="905" actId="1076"/>
        <pc:sldMkLst>
          <pc:docMk/>
          <pc:sldMk cId="769809006" sldId="256"/>
        </pc:sldMkLst>
        <pc:spChg chg="mod">
          <ac:chgData name="Joseph Marvin R. Imperial" userId="c5118018-74d5-4421-be4d-7197191e5b08" providerId="ADAL" clId="{02ECE58B-8197-45CD-9795-10658BEA6806}" dt="2021-02-15T06:12:24.692" v="904" actId="1076"/>
          <ac:spMkLst>
            <pc:docMk/>
            <pc:sldMk cId="769809006" sldId="256"/>
            <ac:spMk id="11" creationId="{FC0E6401-2C04-467C-AAEB-D904A2EAFC7C}"/>
          </ac:spMkLst>
        </pc:spChg>
        <pc:spChg chg="mod">
          <ac:chgData name="Joseph Marvin R. Imperial" userId="c5118018-74d5-4421-be4d-7197191e5b08" providerId="ADAL" clId="{02ECE58B-8197-45CD-9795-10658BEA6806}" dt="2021-02-15T06:12:26.450" v="905" actId="1076"/>
          <ac:spMkLst>
            <pc:docMk/>
            <pc:sldMk cId="769809006" sldId="256"/>
            <ac:spMk id="12" creationId="{3B95F0FF-3312-4F15-A3FC-1E4D0A0C4CA3}"/>
          </ac:spMkLst>
        </pc:spChg>
      </pc:sldChg>
      <pc:sldChg chg="addSp">
        <pc:chgData name="Joseph Marvin R. Imperial" userId="c5118018-74d5-4421-be4d-7197191e5b08" providerId="ADAL" clId="{02ECE58B-8197-45CD-9795-10658BEA6806}" dt="2021-02-18T09:21:18.635" v="1178"/>
        <pc:sldMkLst>
          <pc:docMk/>
          <pc:sldMk cId="3520716032" sldId="333"/>
        </pc:sldMkLst>
        <pc:inkChg chg="add">
          <ac:chgData name="Joseph Marvin R. Imperial" userId="c5118018-74d5-4421-be4d-7197191e5b08" providerId="ADAL" clId="{02ECE58B-8197-45CD-9795-10658BEA6806}" dt="2021-02-18T09:21:18.635" v="1178"/>
          <ac:inkMkLst>
            <pc:docMk/>
            <pc:sldMk cId="3520716032" sldId="333"/>
            <ac:inkMk id="2" creationId="{D47BE3F0-37D5-4656-88E5-B0FD601ED0BD}"/>
          </ac:inkMkLst>
        </pc:inkChg>
      </pc:sldChg>
      <pc:sldChg chg="addSp">
        <pc:chgData name="Joseph Marvin R. Imperial" userId="c5118018-74d5-4421-be4d-7197191e5b08" providerId="ADAL" clId="{02ECE58B-8197-45CD-9795-10658BEA6806}" dt="2021-02-18T09:27:29.780" v="1179"/>
        <pc:sldMkLst>
          <pc:docMk/>
          <pc:sldMk cId="590651846" sldId="334"/>
        </pc:sldMkLst>
        <pc:inkChg chg="add">
          <ac:chgData name="Joseph Marvin R. Imperial" userId="c5118018-74d5-4421-be4d-7197191e5b08" providerId="ADAL" clId="{02ECE58B-8197-45CD-9795-10658BEA6806}" dt="2021-02-18T09:27:29.780" v="1179"/>
          <ac:inkMkLst>
            <pc:docMk/>
            <pc:sldMk cId="590651846" sldId="334"/>
            <ac:inkMk id="2" creationId="{A81553C9-175F-4A87-959A-8A5FD25D698F}"/>
          </ac:inkMkLst>
        </pc:inkChg>
      </pc:sldChg>
      <pc:sldChg chg="addSp modSp add">
        <pc:chgData name="Joseph Marvin R. Imperial" userId="c5118018-74d5-4421-be4d-7197191e5b08" providerId="ADAL" clId="{02ECE58B-8197-45CD-9795-10658BEA6806}" dt="2021-02-18T09:27:29.780" v="1179"/>
        <pc:sldMkLst>
          <pc:docMk/>
          <pc:sldMk cId="1351949948" sldId="335"/>
        </pc:sldMkLst>
        <pc:spChg chg="mod">
          <ac:chgData name="Joseph Marvin R. Imperial" userId="c5118018-74d5-4421-be4d-7197191e5b08" providerId="ADAL" clId="{02ECE58B-8197-45CD-9795-10658BEA6806}" dt="2021-02-15T01:50:22.072" v="21" actId="113"/>
          <ac:spMkLst>
            <pc:docMk/>
            <pc:sldMk cId="1351949948" sldId="335"/>
            <ac:spMk id="6" creationId="{E583E780-6818-4A60-91A4-A7A2DD5DE26D}"/>
          </ac:spMkLst>
        </pc:spChg>
        <pc:inkChg chg="add">
          <ac:chgData name="Joseph Marvin R. Imperial" userId="c5118018-74d5-4421-be4d-7197191e5b08" providerId="ADAL" clId="{02ECE58B-8197-45CD-9795-10658BEA6806}" dt="2021-02-18T09:27:29.780" v="1179"/>
          <ac:inkMkLst>
            <pc:docMk/>
            <pc:sldMk cId="1351949948" sldId="335"/>
            <ac:inkMk id="2" creationId="{C667E273-CD01-43FC-A3C0-9706C3CE596A}"/>
          </ac:inkMkLst>
        </pc:inkChg>
      </pc:sldChg>
      <pc:sldChg chg="addSp modSp add">
        <pc:chgData name="Joseph Marvin R. Imperial" userId="c5118018-74d5-4421-be4d-7197191e5b08" providerId="ADAL" clId="{02ECE58B-8197-45CD-9795-10658BEA6806}" dt="2021-02-18T10:02:54.207" v="1180"/>
        <pc:sldMkLst>
          <pc:docMk/>
          <pc:sldMk cId="1090736908" sldId="336"/>
        </pc:sldMkLst>
        <pc:spChg chg="mod">
          <ac:chgData name="Joseph Marvin R. Imperial" userId="c5118018-74d5-4421-be4d-7197191e5b08" providerId="ADAL" clId="{02ECE58B-8197-45CD-9795-10658BEA6806}" dt="2021-02-15T01:51:06.662" v="40" actId="20577"/>
          <ac:spMkLst>
            <pc:docMk/>
            <pc:sldMk cId="1090736908" sldId="336"/>
            <ac:spMk id="3" creationId="{1D9C307D-0745-439D-8A4E-9CE2D5F7FC1D}"/>
          </ac:spMkLst>
        </pc:spChg>
        <pc:spChg chg="mod">
          <ac:chgData name="Joseph Marvin R. Imperial" userId="c5118018-74d5-4421-be4d-7197191e5b08" providerId="ADAL" clId="{02ECE58B-8197-45CD-9795-10658BEA6806}" dt="2021-02-15T01:52:38.476" v="66" actId="20577"/>
          <ac:spMkLst>
            <pc:docMk/>
            <pc:sldMk cId="1090736908" sldId="336"/>
            <ac:spMk id="6" creationId="{E583E780-6818-4A60-91A4-A7A2DD5DE26D}"/>
          </ac:spMkLst>
        </pc:spChg>
        <pc:inkChg chg="add">
          <ac:chgData name="Joseph Marvin R. Imperial" userId="c5118018-74d5-4421-be4d-7197191e5b08" providerId="ADAL" clId="{02ECE58B-8197-45CD-9795-10658BEA6806}" dt="2021-02-18T10:02:54.207" v="1180"/>
          <ac:inkMkLst>
            <pc:docMk/>
            <pc:sldMk cId="1090736908" sldId="336"/>
            <ac:inkMk id="2" creationId="{18B44AFF-6A89-4A07-8048-FB61D4705C3A}"/>
          </ac:inkMkLst>
        </pc:inkChg>
      </pc:sldChg>
      <pc:sldChg chg="addSp delSp modSp add">
        <pc:chgData name="Joseph Marvin R. Imperial" userId="c5118018-74d5-4421-be4d-7197191e5b08" providerId="ADAL" clId="{02ECE58B-8197-45CD-9795-10658BEA6806}" dt="2021-02-18T10:02:54.207" v="1180"/>
        <pc:sldMkLst>
          <pc:docMk/>
          <pc:sldMk cId="2930608001" sldId="337"/>
        </pc:sldMkLst>
        <pc:spChg chg="mod">
          <ac:chgData name="Joseph Marvin R. Imperial" userId="c5118018-74d5-4421-be4d-7197191e5b08" providerId="ADAL" clId="{02ECE58B-8197-45CD-9795-10658BEA6806}" dt="2021-02-15T01:56:16.508" v="80" actId="20577"/>
          <ac:spMkLst>
            <pc:docMk/>
            <pc:sldMk cId="2930608001" sldId="337"/>
            <ac:spMk id="3" creationId="{1D9C307D-0745-439D-8A4E-9CE2D5F7FC1D}"/>
          </ac:spMkLst>
        </pc:spChg>
        <pc:spChg chg="mod">
          <ac:chgData name="Joseph Marvin R. Imperial" userId="c5118018-74d5-4421-be4d-7197191e5b08" providerId="ADAL" clId="{02ECE58B-8197-45CD-9795-10658BEA6806}" dt="2021-02-15T01:57:17.440" v="96" actId="113"/>
          <ac:spMkLst>
            <pc:docMk/>
            <pc:sldMk cId="2930608001" sldId="337"/>
            <ac:spMk id="6" creationId="{E583E780-6818-4A60-91A4-A7A2DD5DE26D}"/>
          </ac:spMkLst>
        </pc:spChg>
        <pc:picChg chg="add del mod">
          <ac:chgData name="Joseph Marvin R. Imperial" userId="c5118018-74d5-4421-be4d-7197191e5b08" providerId="ADAL" clId="{02ECE58B-8197-45CD-9795-10658BEA6806}" dt="2021-02-15T02:00:42.019" v="128" actId="478"/>
          <ac:picMkLst>
            <pc:docMk/>
            <pc:sldMk cId="2930608001" sldId="337"/>
            <ac:picMk id="2" creationId="{8D9693ED-9EB2-4314-99A6-DBE04BCC2DC0}"/>
          </ac:picMkLst>
        </pc:picChg>
        <pc:inkChg chg="add">
          <ac:chgData name="Joseph Marvin R. Imperial" userId="c5118018-74d5-4421-be4d-7197191e5b08" providerId="ADAL" clId="{02ECE58B-8197-45CD-9795-10658BEA6806}" dt="2021-02-18T10:02:54.207" v="1180"/>
          <ac:inkMkLst>
            <pc:docMk/>
            <pc:sldMk cId="2930608001" sldId="337"/>
            <ac:inkMk id="2" creationId="{E1DA3288-9071-4221-89F9-0B9CB5A7C9CE}"/>
          </ac:inkMkLst>
        </pc:inkChg>
      </pc:sldChg>
      <pc:sldChg chg="addSp delSp modSp add">
        <pc:chgData name="Joseph Marvin R. Imperial" userId="c5118018-74d5-4421-be4d-7197191e5b08" providerId="ADAL" clId="{02ECE58B-8197-45CD-9795-10658BEA6806}" dt="2021-02-15T01:58:28.901" v="102" actId="1076"/>
        <pc:sldMkLst>
          <pc:docMk/>
          <pc:sldMk cId="3972530705" sldId="338"/>
        </pc:sldMkLst>
        <pc:spChg chg="del">
          <ac:chgData name="Joseph Marvin R. Imperial" userId="c5118018-74d5-4421-be4d-7197191e5b08" providerId="ADAL" clId="{02ECE58B-8197-45CD-9795-10658BEA6806}" dt="2021-02-15T01:58:22.663" v="99" actId="478"/>
          <ac:spMkLst>
            <pc:docMk/>
            <pc:sldMk cId="3972530705" sldId="338"/>
            <ac:spMk id="3" creationId="{1D9C307D-0745-439D-8A4E-9CE2D5F7FC1D}"/>
          </ac:spMkLst>
        </pc:spChg>
        <pc:spChg chg="add mod">
          <ac:chgData name="Joseph Marvin R. Imperial" userId="c5118018-74d5-4421-be4d-7197191e5b08" providerId="ADAL" clId="{02ECE58B-8197-45CD-9795-10658BEA6806}" dt="2021-02-15T01:58:22.663" v="99" actId="478"/>
          <ac:spMkLst>
            <pc:docMk/>
            <pc:sldMk cId="3972530705" sldId="338"/>
            <ac:spMk id="4" creationId="{C113E3EF-0B4A-497E-B292-57129CE7FD2F}"/>
          </ac:spMkLst>
        </pc:spChg>
        <pc:spChg chg="del">
          <ac:chgData name="Joseph Marvin R. Imperial" userId="c5118018-74d5-4421-be4d-7197191e5b08" providerId="ADAL" clId="{02ECE58B-8197-45CD-9795-10658BEA6806}" dt="2021-02-15T01:58:24.523" v="100" actId="478"/>
          <ac:spMkLst>
            <pc:docMk/>
            <pc:sldMk cId="3972530705" sldId="338"/>
            <ac:spMk id="6" creationId="{E583E780-6818-4A60-91A4-A7A2DD5DE26D}"/>
          </ac:spMkLst>
        </pc:spChg>
        <pc:spChg chg="add mod">
          <ac:chgData name="Joseph Marvin R. Imperial" userId="c5118018-74d5-4421-be4d-7197191e5b08" providerId="ADAL" clId="{02ECE58B-8197-45CD-9795-10658BEA6806}" dt="2021-02-15T01:58:24.523" v="100" actId="478"/>
          <ac:spMkLst>
            <pc:docMk/>
            <pc:sldMk cId="3972530705" sldId="338"/>
            <ac:spMk id="7" creationId="{623DFDBA-F547-4A87-B45A-44C1D961A2BC}"/>
          </ac:spMkLst>
        </pc:spChg>
        <pc:picChg chg="add mod">
          <ac:chgData name="Joseph Marvin R. Imperial" userId="c5118018-74d5-4421-be4d-7197191e5b08" providerId="ADAL" clId="{02ECE58B-8197-45CD-9795-10658BEA6806}" dt="2021-02-15T01:58:28.901" v="102" actId="1076"/>
          <ac:picMkLst>
            <pc:docMk/>
            <pc:sldMk cId="3972530705" sldId="338"/>
            <ac:picMk id="12" creationId="{BD003951-8469-4916-AF50-25B365D4A570}"/>
          </ac:picMkLst>
        </pc:picChg>
      </pc:sldChg>
      <pc:sldChg chg="addSp delSp modSp add">
        <pc:chgData name="Joseph Marvin R. Imperial" userId="c5118018-74d5-4421-be4d-7197191e5b08" providerId="ADAL" clId="{02ECE58B-8197-45CD-9795-10658BEA6806}" dt="2021-02-18T10:02:54.207" v="1180"/>
        <pc:sldMkLst>
          <pc:docMk/>
          <pc:sldMk cId="1851656541" sldId="339"/>
        </pc:sldMkLst>
        <pc:spChg chg="del">
          <ac:chgData name="Joseph Marvin R. Imperial" userId="c5118018-74d5-4421-be4d-7197191e5b08" providerId="ADAL" clId="{02ECE58B-8197-45CD-9795-10658BEA6806}" dt="2021-02-15T01:59:56.864" v="112" actId="478"/>
          <ac:spMkLst>
            <pc:docMk/>
            <pc:sldMk cId="1851656541" sldId="339"/>
            <ac:spMk id="3" creationId="{1D9C307D-0745-439D-8A4E-9CE2D5F7FC1D}"/>
          </ac:spMkLst>
        </pc:spChg>
        <pc:spChg chg="add del mod">
          <ac:chgData name="Joseph Marvin R. Imperial" userId="c5118018-74d5-4421-be4d-7197191e5b08" providerId="ADAL" clId="{02ECE58B-8197-45CD-9795-10658BEA6806}" dt="2021-02-15T02:00:21.871" v="126" actId="478"/>
          <ac:spMkLst>
            <pc:docMk/>
            <pc:sldMk cId="1851656541" sldId="339"/>
            <ac:spMk id="5" creationId="{0E2AA69B-099F-4CA0-9FD3-E6998AF13F5A}"/>
          </ac:spMkLst>
        </pc:spChg>
        <pc:spChg chg="mod">
          <ac:chgData name="Joseph Marvin R. Imperial" userId="c5118018-74d5-4421-be4d-7197191e5b08" providerId="ADAL" clId="{02ECE58B-8197-45CD-9795-10658BEA6806}" dt="2021-02-15T02:00:34.059" v="127" actId="113"/>
          <ac:spMkLst>
            <pc:docMk/>
            <pc:sldMk cId="1851656541" sldId="339"/>
            <ac:spMk id="6" creationId="{E583E780-6818-4A60-91A4-A7A2DD5DE26D}"/>
          </ac:spMkLst>
        </pc:spChg>
        <pc:picChg chg="mod">
          <ac:chgData name="Joseph Marvin R. Imperial" userId="c5118018-74d5-4421-be4d-7197191e5b08" providerId="ADAL" clId="{02ECE58B-8197-45CD-9795-10658BEA6806}" dt="2021-02-15T01:59:58.733" v="113" actId="1076"/>
          <ac:picMkLst>
            <pc:docMk/>
            <pc:sldMk cId="1851656541" sldId="339"/>
            <ac:picMk id="2" creationId="{8D9693ED-9EB2-4314-99A6-DBE04BCC2DC0}"/>
          </ac:picMkLst>
        </pc:picChg>
        <pc:inkChg chg="add">
          <ac:chgData name="Joseph Marvin R. Imperial" userId="c5118018-74d5-4421-be4d-7197191e5b08" providerId="ADAL" clId="{02ECE58B-8197-45CD-9795-10658BEA6806}" dt="2021-02-18T10:02:54.207" v="1180"/>
          <ac:inkMkLst>
            <pc:docMk/>
            <pc:sldMk cId="1851656541" sldId="339"/>
            <ac:inkMk id="3" creationId="{E3002498-5009-4C8A-BDCE-768A1046527C}"/>
          </ac:inkMkLst>
        </pc:inkChg>
      </pc:sldChg>
      <pc:sldChg chg="addSp delSp modSp add ord">
        <pc:chgData name="Joseph Marvin R. Imperial" userId="c5118018-74d5-4421-be4d-7197191e5b08" providerId="ADAL" clId="{02ECE58B-8197-45CD-9795-10658BEA6806}" dt="2021-02-18T10:02:54.207" v="1180"/>
        <pc:sldMkLst>
          <pc:docMk/>
          <pc:sldMk cId="2326466404" sldId="340"/>
        </pc:sldMkLst>
        <pc:spChg chg="del">
          <ac:chgData name="Joseph Marvin R. Imperial" userId="c5118018-74d5-4421-be4d-7197191e5b08" providerId="ADAL" clId="{02ECE58B-8197-45CD-9795-10658BEA6806}" dt="2021-02-15T02:01:56.237" v="142" actId="478"/>
          <ac:spMkLst>
            <pc:docMk/>
            <pc:sldMk cId="2326466404" sldId="340"/>
            <ac:spMk id="3" creationId="{1D9C307D-0745-439D-8A4E-9CE2D5F7FC1D}"/>
          </ac:spMkLst>
        </pc:spChg>
        <pc:spChg chg="add mod">
          <ac:chgData name="Joseph Marvin R. Imperial" userId="c5118018-74d5-4421-be4d-7197191e5b08" providerId="ADAL" clId="{02ECE58B-8197-45CD-9795-10658BEA6806}" dt="2021-02-15T02:01:50.271" v="139" actId="478"/>
          <ac:spMkLst>
            <pc:docMk/>
            <pc:sldMk cId="2326466404" sldId="340"/>
            <ac:spMk id="4" creationId="{0D6068D4-99C8-40D0-81DD-F333688CA736}"/>
          </ac:spMkLst>
        </pc:spChg>
        <pc:spChg chg="del">
          <ac:chgData name="Joseph Marvin R. Imperial" userId="c5118018-74d5-4421-be4d-7197191e5b08" providerId="ADAL" clId="{02ECE58B-8197-45CD-9795-10658BEA6806}" dt="2021-02-15T02:01:50.271" v="139" actId="478"/>
          <ac:spMkLst>
            <pc:docMk/>
            <pc:sldMk cId="2326466404" sldId="340"/>
            <ac:spMk id="6" creationId="{E583E780-6818-4A60-91A4-A7A2DD5DE26D}"/>
          </ac:spMkLst>
        </pc:spChg>
        <pc:spChg chg="add mod">
          <ac:chgData name="Joseph Marvin R. Imperial" userId="c5118018-74d5-4421-be4d-7197191e5b08" providerId="ADAL" clId="{02ECE58B-8197-45CD-9795-10658BEA6806}" dt="2021-02-15T02:01:56.237" v="142" actId="478"/>
          <ac:spMkLst>
            <pc:docMk/>
            <pc:sldMk cId="2326466404" sldId="340"/>
            <ac:spMk id="12" creationId="{F3B3F2F0-2252-4ED4-ADBC-2B5804A72538}"/>
          </ac:spMkLst>
        </pc:spChg>
        <pc:picChg chg="add mod">
          <ac:chgData name="Joseph Marvin R. Imperial" userId="c5118018-74d5-4421-be4d-7197191e5b08" providerId="ADAL" clId="{02ECE58B-8197-45CD-9795-10658BEA6806}" dt="2021-02-15T02:02:09.613" v="145" actId="1076"/>
          <ac:picMkLst>
            <pc:docMk/>
            <pc:sldMk cId="2326466404" sldId="340"/>
            <ac:picMk id="5" creationId="{A85FD138-CF69-4952-B857-FF6D94416BBE}"/>
          </ac:picMkLst>
        </pc:picChg>
        <pc:inkChg chg="add">
          <ac:chgData name="Joseph Marvin R. Imperial" userId="c5118018-74d5-4421-be4d-7197191e5b08" providerId="ADAL" clId="{02ECE58B-8197-45CD-9795-10658BEA6806}" dt="2021-02-18T10:02:54.207" v="1180"/>
          <ac:inkMkLst>
            <pc:docMk/>
            <pc:sldMk cId="2326466404" sldId="340"/>
            <ac:inkMk id="2" creationId="{42B10E37-E0FA-4E5E-BB7E-F6368F269CF6}"/>
          </ac:inkMkLst>
        </pc:inkChg>
      </pc:sldChg>
      <pc:sldChg chg="delSp modSp add">
        <pc:chgData name="Joseph Marvin R. Imperial" userId="c5118018-74d5-4421-be4d-7197191e5b08" providerId="ADAL" clId="{02ECE58B-8197-45CD-9795-10658BEA6806}" dt="2021-02-15T02:04:12.906" v="197" actId="20577"/>
        <pc:sldMkLst>
          <pc:docMk/>
          <pc:sldMk cId="2574176642" sldId="341"/>
        </pc:sldMkLst>
        <pc:spChg chg="mod">
          <ac:chgData name="Joseph Marvin R. Imperial" userId="c5118018-74d5-4421-be4d-7197191e5b08" providerId="ADAL" clId="{02ECE58B-8197-45CD-9795-10658BEA6806}" dt="2021-02-15T02:04:12.906" v="197" actId="20577"/>
          <ac:spMkLst>
            <pc:docMk/>
            <pc:sldMk cId="2574176642" sldId="341"/>
            <ac:spMk id="4" creationId="{0D6068D4-99C8-40D0-81DD-F333688CA736}"/>
          </ac:spMkLst>
        </pc:spChg>
        <pc:spChg chg="mod">
          <ac:chgData name="Joseph Marvin R. Imperial" userId="c5118018-74d5-4421-be4d-7197191e5b08" providerId="ADAL" clId="{02ECE58B-8197-45CD-9795-10658BEA6806}" dt="2021-02-15T02:02:20.976" v="164" actId="113"/>
          <ac:spMkLst>
            <pc:docMk/>
            <pc:sldMk cId="2574176642" sldId="341"/>
            <ac:spMk id="12" creationId="{F3B3F2F0-2252-4ED4-ADBC-2B5804A72538}"/>
          </ac:spMkLst>
        </pc:spChg>
        <pc:picChg chg="del">
          <ac:chgData name="Joseph Marvin R. Imperial" userId="c5118018-74d5-4421-be4d-7197191e5b08" providerId="ADAL" clId="{02ECE58B-8197-45CD-9795-10658BEA6806}" dt="2021-02-15T02:02:12.352" v="148" actId="478"/>
          <ac:picMkLst>
            <pc:docMk/>
            <pc:sldMk cId="2574176642" sldId="341"/>
            <ac:picMk id="5" creationId="{A85FD138-CF69-4952-B857-FF6D94416BBE}"/>
          </ac:picMkLst>
        </pc:picChg>
      </pc:sldChg>
      <pc:sldChg chg="modSp add ord">
        <pc:chgData name="Joseph Marvin R. Imperial" userId="c5118018-74d5-4421-be4d-7197191e5b08" providerId="ADAL" clId="{02ECE58B-8197-45CD-9795-10658BEA6806}" dt="2021-02-15T02:05:12.093" v="230" actId="1076"/>
        <pc:sldMkLst>
          <pc:docMk/>
          <pc:sldMk cId="3893261156" sldId="342"/>
        </pc:sldMkLst>
        <pc:spChg chg="mod">
          <ac:chgData name="Joseph Marvin R. Imperial" userId="c5118018-74d5-4421-be4d-7197191e5b08" providerId="ADAL" clId="{02ECE58B-8197-45CD-9795-10658BEA6806}" dt="2021-02-15T02:04:57.515" v="227" actId="20577"/>
          <ac:spMkLst>
            <pc:docMk/>
            <pc:sldMk cId="3893261156" sldId="342"/>
            <ac:spMk id="3" creationId="{1D9C307D-0745-439D-8A4E-9CE2D5F7FC1D}"/>
          </ac:spMkLst>
        </pc:spChg>
        <pc:spChg chg="mod">
          <ac:chgData name="Joseph Marvin R. Imperial" userId="c5118018-74d5-4421-be4d-7197191e5b08" providerId="ADAL" clId="{02ECE58B-8197-45CD-9795-10658BEA6806}" dt="2021-02-15T02:05:12.093" v="230" actId="1076"/>
          <ac:spMkLst>
            <pc:docMk/>
            <pc:sldMk cId="3893261156" sldId="342"/>
            <ac:spMk id="6" creationId="{E583E780-6818-4A60-91A4-A7A2DD5DE26D}"/>
          </ac:spMkLst>
        </pc:spChg>
      </pc:sldChg>
      <pc:sldChg chg="addSp delSp modSp add mod setBg">
        <pc:chgData name="Joseph Marvin R. Imperial" userId="c5118018-74d5-4421-be4d-7197191e5b08" providerId="ADAL" clId="{02ECE58B-8197-45CD-9795-10658BEA6806}" dt="2021-02-19T01:34:35.534" v="1189" actId="478"/>
        <pc:sldMkLst>
          <pc:docMk/>
          <pc:sldMk cId="403075373" sldId="343"/>
        </pc:sldMkLst>
        <pc:spChg chg="add mod ord">
          <ac:chgData name="Joseph Marvin R. Imperial" userId="c5118018-74d5-4421-be4d-7197191e5b08" providerId="ADAL" clId="{02ECE58B-8197-45CD-9795-10658BEA6806}" dt="2021-02-15T02:08:25.770" v="249" actId="26606"/>
          <ac:spMkLst>
            <pc:docMk/>
            <pc:sldMk cId="403075373" sldId="343"/>
            <ac:spMk id="4" creationId="{C83358E4-85CE-4D3A-8B23-75BAFEFD8AC2}"/>
          </ac:spMkLst>
        </pc:spChg>
        <pc:spChg chg="del">
          <ac:chgData name="Joseph Marvin R. Imperial" userId="c5118018-74d5-4421-be4d-7197191e5b08" providerId="ADAL" clId="{02ECE58B-8197-45CD-9795-10658BEA6806}" dt="2021-02-15T02:07:43.822" v="234" actId="478"/>
          <ac:spMkLst>
            <pc:docMk/>
            <pc:sldMk cId="403075373" sldId="343"/>
            <ac:spMk id="6" creationId="{E583E780-6818-4A60-91A4-A7A2DD5DE26D}"/>
          </ac:spMkLst>
        </pc:spChg>
        <pc:spChg chg="mod">
          <ac:chgData name="Joseph Marvin R. Imperial" userId="c5118018-74d5-4421-be4d-7197191e5b08" providerId="ADAL" clId="{02ECE58B-8197-45CD-9795-10658BEA6806}" dt="2021-02-15T02:08:25.770" v="249" actId="26606"/>
          <ac:spMkLst>
            <pc:docMk/>
            <pc:sldMk cId="403075373" sldId="343"/>
            <ac:spMk id="8" creationId="{B95C7AD6-4918-4294-AA88-B72FB28833FE}"/>
          </ac:spMkLst>
        </pc:spChg>
        <pc:spChg chg="mod">
          <ac:chgData name="Joseph Marvin R. Imperial" userId="c5118018-74d5-4421-be4d-7197191e5b08" providerId="ADAL" clId="{02ECE58B-8197-45CD-9795-10658BEA6806}" dt="2021-02-15T02:08:25.770" v="249" actId="26606"/>
          <ac:spMkLst>
            <pc:docMk/>
            <pc:sldMk cId="403075373" sldId="343"/>
            <ac:spMk id="9" creationId="{C3136E3D-4CFD-4EFC-98AB-367D0EF3C06B}"/>
          </ac:spMkLst>
        </pc:spChg>
        <pc:spChg chg="mod">
          <ac:chgData name="Joseph Marvin R. Imperial" userId="c5118018-74d5-4421-be4d-7197191e5b08" providerId="ADAL" clId="{02ECE58B-8197-45CD-9795-10658BEA6806}" dt="2021-02-15T02:08:25.770" v="249" actId="26606"/>
          <ac:spMkLst>
            <pc:docMk/>
            <pc:sldMk cId="403075373" sldId="343"/>
            <ac:spMk id="10" creationId="{1D6937E8-C867-4A29-A888-AEC3E01D99F9}"/>
          </ac:spMkLst>
        </pc:spChg>
        <pc:spChg chg="add del">
          <ac:chgData name="Joseph Marvin R. Imperial" userId="c5118018-74d5-4421-be4d-7197191e5b08" providerId="ADAL" clId="{02ECE58B-8197-45CD-9795-10658BEA6806}" dt="2021-02-15T02:08:25.770" v="249" actId="26606"/>
          <ac:spMkLst>
            <pc:docMk/>
            <pc:sldMk cId="403075373" sldId="343"/>
            <ac:spMk id="11" creationId="{31AAD546-0C99-4723-BC40-AFF0A870199B}"/>
          </ac:spMkLst>
        </pc:spChg>
        <pc:spChg chg="add del">
          <ac:chgData name="Joseph Marvin R. Imperial" userId="c5118018-74d5-4421-be4d-7197191e5b08" providerId="ADAL" clId="{02ECE58B-8197-45CD-9795-10658BEA6806}" dt="2021-02-15T02:08:25.770" v="249" actId="26606"/>
          <ac:spMkLst>
            <pc:docMk/>
            <pc:sldMk cId="403075373" sldId="343"/>
            <ac:spMk id="75" creationId="{231BF440-39FA-4087-84CC-2EEC0BBDAF29}"/>
          </ac:spMkLst>
        </pc:spChg>
        <pc:spChg chg="add del">
          <ac:chgData name="Joseph Marvin R. Imperial" userId="c5118018-74d5-4421-be4d-7197191e5b08" providerId="ADAL" clId="{02ECE58B-8197-45CD-9795-10658BEA6806}" dt="2021-02-15T02:08:25.770" v="249" actId="26606"/>
          <ac:spMkLst>
            <pc:docMk/>
            <pc:sldMk cId="403075373" sldId="343"/>
            <ac:spMk id="77" creationId="{F04E4CBA-303B-48BD-8451-C2701CB0EEBF}"/>
          </ac:spMkLst>
        </pc:spChg>
        <pc:spChg chg="add del">
          <ac:chgData name="Joseph Marvin R. Imperial" userId="c5118018-74d5-4421-be4d-7197191e5b08" providerId="ADAL" clId="{02ECE58B-8197-45CD-9795-10658BEA6806}" dt="2021-02-15T02:08:25.770" v="249" actId="26606"/>
          <ac:spMkLst>
            <pc:docMk/>
            <pc:sldMk cId="403075373" sldId="343"/>
            <ac:spMk id="79" creationId="{F6CA58B3-AFCC-4A40-9882-50D5080879B0}"/>
          </ac:spMkLst>
        </pc:spChg>
        <pc:spChg chg="add del">
          <ac:chgData name="Joseph Marvin R. Imperial" userId="c5118018-74d5-4421-be4d-7197191e5b08" providerId="ADAL" clId="{02ECE58B-8197-45CD-9795-10658BEA6806}" dt="2021-02-15T02:08:25.770" v="249" actId="26606"/>
          <ac:spMkLst>
            <pc:docMk/>
            <pc:sldMk cId="403075373" sldId="343"/>
            <ac:spMk id="81" creationId="{75C56826-D4E5-42ED-8529-079651CB3005}"/>
          </ac:spMkLst>
        </pc:spChg>
        <pc:spChg chg="add del">
          <ac:chgData name="Joseph Marvin R. Imperial" userId="c5118018-74d5-4421-be4d-7197191e5b08" providerId="ADAL" clId="{02ECE58B-8197-45CD-9795-10658BEA6806}" dt="2021-02-15T02:08:25.770" v="249" actId="26606"/>
          <ac:spMkLst>
            <pc:docMk/>
            <pc:sldMk cId="403075373" sldId="343"/>
            <ac:spMk id="83" creationId="{82095FCE-EF05-4443-B97A-85DEE3A5CA17}"/>
          </ac:spMkLst>
        </pc:spChg>
        <pc:spChg chg="add del">
          <ac:chgData name="Joseph Marvin R. Imperial" userId="c5118018-74d5-4421-be4d-7197191e5b08" providerId="ADAL" clId="{02ECE58B-8197-45CD-9795-10658BEA6806}" dt="2021-02-15T02:08:25.770" v="249" actId="26606"/>
          <ac:spMkLst>
            <pc:docMk/>
            <pc:sldMk cId="403075373" sldId="343"/>
            <ac:spMk id="85" creationId="{CA00AE6B-AA30-4CF8-BA6F-339B780AD76C}"/>
          </ac:spMkLst>
        </pc:spChg>
        <pc:picChg chg="del">
          <ac:chgData name="Joseph Marvin R. Imperial" userId="c5118018-74d5-4421-be4d-7197191e5b08" providerId="ADAL" clId="{02ECE58B-8197-45CD-9795-10658BEA6806}" dt="2021-02-15T02:07:42.339" v="233" actId="478"/>
          <ac:picMkLst>
            <pc:docMk/>
            <pc:sldMk cId="403075373" sldId="343"/>
            <ac:picMk id="2" creationId="{8D9693ED-9EB2-4314-99A6-DBE04BCC2DC0}"/>
          </ac:picMkLst>
        </pc:picChg>
        <pc:picChg chg="add del mod ord modCrop">
          <ac:chgData name="Joseph Marvin R. Imperial" userId="c5118018-74d5-4421-be4d-7197191e5b08" providerId="ADAL" clId="{02ECE58B-8197-45CD-9795-10658BEA6806}" dt="2021-02-15T02:08:31.213" v="253" actId="1076"/>
          <ac:picMkLst>
            <pc:docMk/>
            <pc:sldMk cId="403075373" sldId="343"/>
            <ac:picMk id="1026" creationId="{14740CB5-D03B-4C36-BEA3-E8A09BD1816E}"/>
          </ac:picMkLst>
        </pc:picChg>
        <pc:picChg chg="add del">
          <ac:chgData name="Joseph Marvin R. Imperial" userId="c5118018-74d5-4421-be4d-7197191e5b08" providerId="ADAL" clId="{02ECE58B-8197-45CD-9795-10658BEA6806}" dt="2021-02-15T02:08:18.946" v="243"/>
          <ac:picMkLst>
            <pc:docMk/>
            <pc:sldMk cId="403075373" sldId="343"/>
            <ac:picMk id="1028" creationId="{0868EA05-8833-429A-9A97-BC710E185EE3}"/>
          </ac:picMkLst>
        </pc:picChg>
        <pc:picChg chg="add mod ord">
          <ac:chgData name="Joseph Marvin R. Imperial" userId="c5118018-74d5-4421-be4d-7197191e5b08" providerId="ADAL" clId="{02ECE58B-8197-45CD-9795-10658BEA6806}" dt="2021-02-15T02:08:30.125" v="252" actId="1076"/>
          <ac:picMkLst>
            <pc:docMk/>
            <pc:sldMk cId="403075373" sldId="343"/>
            <ac:picMk id="1030" creationId="{9575809E-2F42-4F75-AC89-7F1AB2B6C35D}"/>
          </ac:picMkLst>
        </pc:picChg>
        <pc:inkChg chg="add del">
          <ac:chgData name="Joseph Marvin R. Imperial" userId="c5118018-74d5-4421-be4d-7197191e5b08" providerId="ADAL" clId="{02ECE58B-8197-45CD-9795-10658BEA6806}" dt="2021-02-19T01:34:35.534" v="1189" actId="478"/>
          <ac:inkMkLst>
            <pc:docMk/>
            <pc:sldMk cId="403075373" sldId="343"/>
            <ac:inkMk id="2" creationId="{52435806-CE91-4BBC-B431-6049EB651234}"/>
          </ac:inkMkLst>
        </pc:inkChg>
      </pc:sldChg>
      <pc:sldChg chg="modSp add">
        <pc:chgData name="Joseph Marvin R. Imperial" userId="c5118018-74d5-4421-be4d-7197191e5b08" providerId="ADAL" clId="{02ECE58B-8197-45CD-9795-10658BEA6806}" dt="2021-02-15T05:47:27.866" v="410" actId="20577"/>
        <pc:sldMkLst>
          <pc:docMk/>
          <pc:sldMk cId="2781716181" sldId="344"/>
        </pc:sldMkLst>
        <pc:spChg chg="mod">
          <ac:chgData name="Joseph Marvin R. Imperial" userId="c5118018-74d5-4421-be4d-7197191e5b08" providerId="ADAL" clId="{02ECE58B-8197-45CD-9795-10658BEA6806}" dt="2021-02-15T05:47:27.866" v="410" actId="20577"/>
          <ac:spMkLst>
            <pc:docMk/>
            <pc:sldMk cId="2781716181" sldId="344"/>
            <ac:spMk id="4" creationId="{0D6068D4-99C8-40D0-81DD-F333688CA736}"/>
          </ac:spMkLst>
        </pc:spChg>
        <pc:spChg chg="mod">
          <ac:chgData name="Joseph Marvin R. Imperial" userId="c5118018-74d5-4421-be4d-7197191e5b08" providerId="ADAL" clId="{02ECE58B-8197-45CD-9795-10658BEA6806}" dt="2021-02-15T02:24:43.439" v="300"/>
          <ac:spMkLst>
            <pc:docMk/>
            <pc:sldMk cId="2781716181" sldId="344"/>
            <ac:spMk id="12" creationId="{F3B3F2F0-2252-4ED4-ADBC-2B5804A72538}"/>
          </ac:spMkLst>
        </pc:spChg>
      </pc:sldChg>
      <pc:sldChg chg="addSp modSp add">
        <pc:chgData name="Joseph Marvin R. Imperial" userId="c5118018-74d5-4421-be4d-7197191e5b08" providerId="ADAL" clId="{02ECE58B-8197-45CD-9795-10658BEA6806}" dt="2021-02-18T10:02:54.207" v="1180"/>
        <pc:sldMkLst>
          <pc:docMk/>
          <pc:sldMk cId="2413013955" sldId="345"/>
        </pc:sldMkLst>
        <pc:spChg chg="mod">
          <ac:chgData name="Joseph Marvin R. Imperial" userId="c5118018-74d5-4421-be4d-7197191e5b08" providerId="ADAL" clId="{02ECE58B-8197-45CD-9795-10658BEA6806}" dt="2021-02-15T05:54:01.345" v="504"/>
          <ac:spMkLst>
            <pc:docMk/>
            <pc:sldMk cId="2413013955" sldId="345"/>
            <ac:spMk id="4" creationId="{0D6068D4-99C8-40D0-81DD-F333688CA736}"/>
          </ac:spMkLst>
        </pc:spChg>
        <pc:spChg chg="mod">
          <ac:chgData name="Joseph Marvin R. Imperial" userId="c5118018-74d5-4421-be4d-7197191e5b08" providerId="ADAL" clId="{02ECE58B-8197-45CD-9795-10658BEA6806}" dt="2021-02-15T02:24:49.780" v="318" actId="20577"/>
          <ac:spMkLst>
            <pc:docMk/>
            <pc:sldMk cId="2413013955" sldId="345"/>
            <ac:spMk id="12" creationId="{F3B3F2F0-2252-4ED4-ADBC-2B5804A72538}"/>
          </ac:spMkLst>
        </pc:spChg>
        <pc:inkChg chg="add">
          <ac:chgData name="Joseph Marvin R. Imperial" userId="c5118018-74d5-4421-be4d-7197191e5b08" providerId="ADAL" clId="{02ECE58B-8197-45CD-9795-10658BEA6806}" dt="2021-02-18T10:02:54.207" v="1180"/>
          <ac:inkMkLst>
            <pc:docMk/>
            <pc:sldMk cId="2413013955" sldId="345"/>
            <ac:inkMk id="2" creationId="{B2D05A8F-B535-4D43-9860-AC43D759F671}"/>
          </ac:inkMkLst>
        </pc:inkChg>
      </pc:sldChg>
      <pc:sldChg chg="addSp modSp add ord">
        <pc:chgData name="Joseph Marvin R. Imperial" userId="c5118018-74d5-4421-be4d-7197191e5b08" providerId="ADAL" clId="{02ECE58B-8197-45CD-9795-10658BEA6806}" dt="2021-02-18T10:06:01.243" v="1181"/>
        <pc:sldMkLst>
          <pc:docMk/>
          <pc:sldMk cId="783665613" sldId="346"/>
        </pc:sldMkLst>
        <pc:spChg chg="mod">
          <ac:chgData name="Joseph Marvin R. Imperial" userId="c5118018-74d5-4421-be4d-7197191e5b08" providerId="ADAL" clId="{02ECE58B-8197-45CD-9795-10658BEA6806}" dt="2021-02-15T02:56:48.885" v="322" actId="20577"/>
          <ac:spMkLst>
            <pc:docMk/>
            <pc:sldMk cId="783665613" sldId="346"/>
            <ac:spMk id="12" creationId="{F3B3F2F0-2252-4ED4-ADBC-2B5804A72538}"/>
          </ac:spMkLst>
        </pc:spChg>
        <pc:picChg chg="add mod">
          <ac:chgData name="Joseph Marvin R. Imperial" userId="c5118018-74d5-4421-be4d-7197191e5b08" providerId="ADAL" clId="{02ECE58B-8197-45CD-9795-10658BEA6806}" dt="2021-02-15T02:57:00.737" v="326" actId="1076"/>
          <ac:picMkLst>
            <pc:docMk/>
            <pc:sldMk cId="783665613" sldId="346"/>
            <ac:picMk id="2050" creationId="{28E55B94-742A-4191-85BD-DCF73E56260B}"/>
          </ac:picMkLst>
        </pc:picChg>
        <pc:inkChg chg="add">
          <ac:chgData name="Joseph Marvin R. Imperial" userId="c5118018-74d5-4421-be4d-7197191e5b08" providerId="ADAL" clId="{02ECE58B-8197-45CD-9795-10658BEA6806}" dt="2021-02-18T10:06:01.243" v="1181"/>
          <ac:inkMkLst>
            <pc:docMk/>
            <pc:sldMk cId="783665613" sldId="346"/>
            <ac:inkMk id="2" creationId="{0710CC7C-9E84-42D2-A3EE-F2240D0AA3E0}"/>
          </ac:inkMkLst>
        </pc:inkChg>
      </pc:sldChg>
      <pc:sldChg chg="addSp delSp modSp add">
        <pc:chgData name="Joseph Marvin R. Imperial" userId="c5118018-74d5-4421-be4d-7197191e5b08" providerId="ADAL" clId="{02ECE58B-8197-45CD-9795-10658BEA6806}" dt="2021-02-18T10:43:40.553" v="1187"/>
        <pc:sldMkLst>
          <pc:docMk/>
          <pc:sldMk cId="2898327354" sldId="347"/>
        </pc:sldMkLst>
        <pc:spChg chg="add del">
          <ac:chgData name="Joseph Marvin R. Imperial" userId="c5118018-74d5-4421-be4d-7197191e5b08" providerId="ADAL" clId="{02ECE58B-8197-45CD-9795-10658BEA6806}" dt="2021-02-15T02:58:16.320" v="331"/>
          <ac:spMkLst>
            <pc:docMk/>
            <pc:sldMk cId="2898327354" sldId="347"/>
            <ac:spMk id="2" creationId="{CA1D85DD-1077-4747-8F7B-79FB598EE6CC}"/>
          </ac:spMkLst>
        </pc:spChg>
        <pc:spChg chg="mod">
          <ac:chgData name="Joseph Marvin R. Imperial" userId="c5118018-74d5-4421-be4d-7197191e5b08" providerId="ADAL" clId="{02ECE58B-8197-45CD-9795-10658BEA6806}" dt="2021-02-15T03:10:24.252" v="372" actId="20577"/>
          <ac:spMkLst>
            <pc:docMk/>
            <pc:sldMk cId="2898327354" sldId="347"/>
            <ac:spMk id="12" creationId="{F3B3F2F0-2252-4ED4-ADBC-2B5804A72538}"/>
          </ac:spMkLst>
        </pc:spChg>
        <pc:picChg chg="del">
          <ac:chgData name="Joseph Marvin R. Imperial" userId="c5118018-74d5-4421-be4d-7197191e5b08" providerId="ADAL" clId="{02ECE58B-8197-45CD-9795-10658BEA6806}" dt="2021-02-15T02:58:14.637" v="329" actId="478"/>
          <ac:picMkLst>
            <pc:docMk/>
            <pc:sldMk cId="2898327354" sldId="347"/>
            <ac:picMk id="2050" creationId="{28E55B94-742A-4191-85BD-DCF73E56260B}"/>
          </ac:picMkLst>
        </pc:picChg>
        <pc:picChg chg="add mod">
          <ac:chgData name="Joseph Marvin R. Imperial" userId="c5118018-74d5-4421-be4d-7197191e5b08" providerId="ADAL" clId="{02ECE58B-8197-45CD-9795-10658BEA6806}" dt="2021-02-15T03:10:27.089" v="373" actId="1076"/>
          <ac:picMkLst>
            <pc:docMk/>
            <pc:sldMk cId="2898327354" sldId="347"/>
            <ac:picMk id="3074" creationId="{031C3F6B-17CF-4788-A6B2-20475B1C545C}"/>
          </ac:picMkLst>
        </pc:picChg>
        <pc:picChg chg="add mod">
          <ac:chgData name="Joseph Marvin R. Imperial" userId="c5118018-74d5-4421-be4d-7197191e5b08" providerId="ADAL" clId="{02ECE58B-8197-45CD-9795-10658BEA6806}" dt="2021-02-15T03:10:30.080" v="374" actId="1076"/>
          <ac:picMkLst>
            <pc:docMk/>
            <pc:sldMk cId="2898327354" sldId="347"/>
            <ac:picMk id="3076" creationId="{922993CF-3DFC-4C5C-9535-8E929A5FEB5D}"/>
          </ac:picMkLst>
        </pc:picChg>
        <pc:inkChg chg="add">
          <ac:chgData name="Joseph Marvin R. Imperial" userId="c5118018-74d5-4421-be4d-7197191e5b08" providerId="ADAL" clId="{02ECE58B-8197-45CD-9795-10658BEA6806}" dt="2021-02-18T10:43:40.553" v="1187"/>
          <ac:inkMkLst>
            <pc:docMk/>
            <pc:sldMk cId="2898327354" sldId="347"/>
            <ac:inkMk id="2" creationId="{0BC19DFF-C8C4-4844-9F8F-C8BF6856DCFD}"/>
          </ac:inkMkLst>
        </pc:inkChg>
      </pc:sldChg>
      <pc:sldChg chg="addSp modSp add ord">
        <pc:chgData name="Joseph Marvin R. Imperial" userId="c5118018-74d5-4421-be4d-7197191e5b08" providerId="ADAL" clId="{02ECE58B-8197-45CD-9795-10658BEA6806}" dt="2021-02-18T10:02:54.207" v="1180"/>
        <pc:sldMkLst>
          <pc:docMk/>
          <pc:sldMk cId="141450304" sldId="348"/>
        </pc:sldMkLst>
        <pc:spChg chg="mod">
          <ac:chgData name="Joseph Marvin R. Imperial" userId="c5118018-74d5-4421-be4d-7197191e5b08" providerId="ADAL" clId="{02ECE58B-8197-45CD-9795-10658BEA6806}" dt="2021-02-15T10:38:32.060" v="1154" actId="113"/>
          <ac:spMkLst>
            <pc:docMk/>
            <pc:sldMk cId="141450304" sldId="348"/>
            <ac:spMk id="4" creationId="{0D6068D4-99C8-40D0-81DD-F333688CA736}"/>
          </ac:spMkLst>
        </pc:spChg>
        <pc:spChg chg="mod">
          <ac:chgData name="Joseph Marvin R. Imperial" userId="c5118018-74d5-4421-be4d-7197191e5b08" providerId="ADAL" clId="{02ECE58B-8197-45CD-9795-10658BEA6806}" dt="2021-02-15T06:04:43.307" v="740" actId="20577"/>
          <ac:spMkLst>
            <pc:docMk/>
            <pc:sldMk cId="141450304" sldId="348"/>
            <ac:spMk id="12" creationId="{F3B3F2F0-2252-4ED4-ADBC-2B5804A72538}"/>
          </ac:spMkLst>
        </pc:spChg>
        <pc:picChg chg="add mod">
          <ac:chgData name="Joseph Marvin R. Imperial" userId="c5118018-74d5-4421-be4d-7197191e5b08" providerId="ADAL" clId="{02ECE58B-8197-45CD-9795-10658BEA6806}" dt="2021-02-15T10:38:23.877" v="1152" actId="1076"/>
          <ac:picMkLst>
            <pc:docMk/>
            <pc:sldMk cId="141450304" sldId="348"/>
            <ac:picMk id="14" creationId="{64ADA499-36DF-4ED3-8B11-66F2A792FDB8}"/>
          </ac:picMkLst>
        </pc:picChg>
        <pc:inkChg chg="add">
          <ac:chgData name="Joseph Marvin R. Imperial" userId="c5118018-74d5-4421-be4d-7197191e5b08" providerId="ADAL" clId="{02ECE58B-8197-45CD-9795-10658BEA6806}" dt="2021-02-18T10:02:54.207" v="1180"/>
          <ac:inkMkLst>
            <pc:docMk/>
            <pc:sldMk cId="141450304" sldId="348"/>
            <ac:inkMk id="2" creationId="{6F40E9AB-A7C4-48F6-9807-29E3F7D9063B}"/>
          </ac:inkMkLst>
        </pc:inkChg>
      </pc:sldChg>
      <pc:sldChg chg="modSp add">
        <pc:chgData name="Joseph Marvin R. Imperial" userId="c5118018-74d5-4421-be4d-7197191e5b08" providerId="ADAL" clId="{02ECE58B-8197-45CD-9795-10658BEA6806}" dt="2021-02-15T05:48:08.930" v="445" actId="12"/>
        <pc:sldMkLst>
          <pc:docMk/>
          <pc:sldMk cId="756492000" sldId="349"/>
        </pc:sldMkLst>
        <pc:spChg chg="mod">
          <ac:chgData name="Joseph Marvin R. Imperial" userId="c5118018-74d5-4421-be4d-7197191e5b08" providerId="ADAL" clId="{02ECE58B-8197-45CD-9795-10658BEA6806}" dt="2021-02-15T05:48:08.930" v="445" actId="12"/>
          <ac:spMkLst>
            <pc:docMk/>
            <pc:sldMk cId="756492000" sldId="349"/>
            <ac:spMk id="4" creationId="{0D6068D4-99C8-40D0-81DD-F333688CA736}"/>
          </ac:spMkLst>
        </pc:spChg>
        <pc:spChg chg="mod">
          <ac:chgData name="Joseph Marvin R. Imperial" userId="c5118018-74d5-4421-be4d-7197191e5b08" providerId="ADAL" clId="{02ECE58B-8197-45CD-9795-10658BEA6806}" dt="2021-02-15T05:47:37.882" v="420" actId="20577"/>
          <ac:spMkLst>
            <pc:docMk/>
            <pc:sldMk cId="756492000" sldId="349"/>
            <ac:spMk id="12" creationId="{F3B3F2F0-2252-4ED4-ADBC-2B5804A72538}"/>
          </ac:spMkLst>
        </pc:spChg>
      </pc:sldChg>
      <pc:sldChg chg="modSp add">
        <pc:chgData name="Joseph Marvin R. Imperial" userId="c5118018-74d5-4421-be4d-7197191e5b08" providerId="ADAL" clId="{02ECE58B-8197-45CD-9795-10658BEA6806}" dt="2021-02-15T05:52:06.320" v="496" actId="20577"/>
        <pc:sldMkLst>
          <pc:docMk/>
          <pc:sldMk cId="3697582032" sldId="350"/>
        </pc:sldMkLst>
        <pc:spChg chg="mod">
          <ac:chgData name="Joseph Marvin R. Imperial" userId="c5118018-74d5-4421-be4d-7197191e5b08" providerId="ADAL" clId="{02ECE58B-8197-45CD-9795-10658BEA6806}" dt="2021-02-15T05:52:06.320" v="496" actId="20577"/>
          <ac:spMkLst>
            <pc:docMk/>
            <pc:sldMk cId="3697582032" sldId="350"/>
            <ac:spMk id="4" creationId="{0D6068D4-99C8-40D0-81DD-F333688CA736}"/>
          </ac:spMkLst>
        </pc:spChg>
        <pc:spChg chg="mod">
          <ac:chgData name="Joseph Marvin R. Imperial" userId="c5118018-74d5-4421-be4d-7197191e5b08" providerId="ADAL" clId="{02ECE58B-8197-45CD-9795-10658BEA6806}" dt="2021-02-15T05:48:50.137" v="460" actId="20577"/>
          <ac:spMkLst>
            <pc:docMk/>
            <pc:sldMk cId="3697582032" sldId="350"/>
            <ac:spMk id="12" creationId="{F3B3F2F0-2252-4ED4-ADBC-2B5804A72538}"/>
          </ac:spMkLst>
        </pc:spChg>
      </pc:sldChg>
      <pc:sldChg chg="addSp delSp modSp add">
        <pc:chgData name="Joseph Marvin R. Imperial" userId="c5118018-74d5-4421-be4d-7197191e5b08" providerId="ADAL" clId="{02ECE58B-8197-45CD-9795-10658BEA6806}" dt="2021-02-18T10:02:54.207" v="1180"/>
        <pc:sldMkLst>
          <pc:docMk/>
          <pc:sldMk cId="1418728338" sldId="351"/>
        </pc:sldMkLst>
        <pc:spChg chg="add del mod">
          <ac:chgData name="Joseph Marvin R. Imperial" userId="c5118018-74d5-4421-be4d-7197191e5b08" providerId="ADAL" clId="{02ECE58B-8197-45CD-9795-10658BEA6806}" dt="2021-02-15T05:54:48.771" v="511" actId="478"/>
          <ac:spMkLst>
            <pc:docMk/>
            <pc:sldMk cId="1418728338" sldId="351"/>
            <ac:spMk id="3" creationId="{A48671FD-ED98-42D5-A470-66D559D2A276}"/>
          </ac:spMkLst>
        </pc:spChg>
        <pc:spChg chg="del">
          <ac:chgData name="Joseph Marvin R. Imperial" userId="c5118018-74d5-4421-be4d-7197191e5b08" providerId="ADAL" clId="{02ECE58B-8197-45CD-9795-10658BEA6806}" dt="2021-02-15T05:54:20.539" v="507" actId="478"/>
          <ac:spMkLst>
            <pc:docMk/>
            <pc:sldMk cId="1418728338" sldId="351"/>
            <ac:spMk id="4" creationId="{0D6068D4-99C8-40D0-81DD-F333688CA736}"/>
          </ac:spMkLst>
        </pc:spChg>
        <pc:picChg chg="add mod">
          <ac:chgData name="Joseph Marvin R. Imperial" userId="c5118018-74d5-4421-be4d-7197191e5b08" providerId="ADAL" clId="{02ECE58B-8197-45CD-9795-10658BEA6806}" dt="2021-02-15T05:54:45.037" v="510" actId="1076"/>
          <ac:picMkLst>
            <pc:docMk/>
            <pc:sldMk cId="1418728338" sldId="351"/>
            <ac:picMk id="4098" creationId="{C937398D-16B9-43F6-AE3A-96AF561FDCDE}"/>
          </ac:picMkLst>
        </pc:picChg>
        <pc:inkChg chg="add">
          <ac:chgData name="Joseph Marvin R. Imperial" userId="c5118018-74d5-4421-be4d-7197191e5b08" providerId="ADAL" clId="{02ECE58B-8197-45CD-9795-10658BEA6806}" dt="2021-02-18T10:02:54.207" v="1180"/>
          <ac:inkMkLst>
            <pc:docMk/>
            <pc:sldMk cId="1418728338" sldId="351"/>
            <ac:inkMk id="2" creationId="{28B1EE8B-57A7-4277-89F3-7D1177349D89}"/>
          </ac:inkMkLst>
        </pc:inkChg>
      </pc:sldChg>
      <pc:sldChg chg="addSp delSp modSp add">
        <pc:chgData name="Joseph Marvin R. Imperial" userId="c5118018-74d5-4421-be4d-7197191e5b08" providerId="ADAL" clId="{02ECE58B-8197-45CD-9795-10658BEA6806}" dt="2021-02-18T10:02:54.207" v="1180"/>
        <pc:sldMkLst>
          <pc:docMk/>
          <pc:sldMk cId="3664724722" sldId="352"/>
        </pc:sldMkLst>
        <pc:picChg chg="del">
          <ac:chgData name="Joseph Marvin R. Imperial" userId="c5118018-74d5-4421-be4d-7197191e5b08" providerId="ADAL" clId="{02ECE58B-8197-45CD-9795-10658BEA6806}" dt="2021-02-15T05:55:25.697" v="514" actId="478"/>
          <ac:picMkLst>
            <pc:docMk/>
            <pc:sldMk cId="3664724722" sldId="352"/>
            <ac:picMk id="4098" creationId="{C937398D-16B9-43F6-AE3A-96AF561FDCDE}"/>
          </ac:picMkLst>
        </pc:picChg>
        <pc:picChg chg="add mod">
          <ac:chgData name="Joseph Marvin R. Imperial" userId="c5118018-74d5-4421-be4d-7197191e5b08" providerId="ADAL" clId="{02ECE58B-8197-45CD-9795-10658BEA6806}" dt="2021-02-15T05:55:32.902" v="519" actId="1076"/>
          <ac:picMkLst>
            <pc:docMk/>
            <pc:sldMk cId="3664724722" sldId="352"/>
            <ac:picMk id="5122" creationId="{8D95D0A7-1625-45FF-9564-DBE05000D77E}"/>
          </ac:picMkLst>
        </pc:picChg>
        <pc:inkChg chg="add">
          <ac:chgData name="Joseph Marvin R. Imperial" userId="c5118018-74d5-4421-be4d-7197191e5b08" providerId="ADAL" clId="{02ECE58B-8197-45CD-9795-10658BEA6806}" dt="2021-02-18T10:02:54.207" v="1180"/>
          <ac:inkMkLst>
            <pc:docMk/>
            <pc:sldMk cId="3664724722" sldId="352"/>
            <ac:inkMk id="2" creationId="{26F0F91D-3AC2-4AD0-AD74-1278235F7A19}"/>
          </ac:inkMkLst>
        </pc:inkChg>
      </pc:sldChg>
      <pc:sldChg chg="addSp modSp add ord">
        <pc:chgData name="Joseph Marvin R. Imperial" userId="c5118018-74d5-4421-be4d-7197191e5b08" providerId="ADAL" clId="{02ECE58B-8197-45CD-9795-10658BEA6806}" dt="2021-02-18T10:02:54.207" v="1180"/>
        <pc:sldMkLst>
          <pc:docMk/>
          <pc:sldMk cId="2076372414" sldId="353"/>
        </pc:sldMkLst>
        <pc:spChg chg="mod">
          <ac:chgData name="Joseph Marvin R. Imperial" userId="c5118018-74d5-4421-be4d-7197191e5b08" providerId="ADAL" clId="{02ECE58B-8197-45CD-9795-10658BEA6806}" dt="2021-02-15T05:58:11.029" v="582"/>
          <ac:spMkLst>
            <pc:docMk/>
            <pc:sldMk cId="2076372414" sldId="353"/>
            <ac:spMk id="4" creationId="{0D6068D4-99C8-40D0-81DD-F333688CA736}"/>
          </ac:spMkLst>
        </pc:spChg>
        <pc:spChg chg="mod">
          <ac:chgData name="Joseph Marvin R. Imperial" userId="c5118018-74d5-4421-be4d-7197191e5b08" providerId="ADAL" clId="{02ECE58B-8197-45CD-9795-10658BEA6806}" dt="2021-02-15T05:55:52.966" v="552" actId="20577"/>
          <ac:spMkLst>
            <pc:docMk/>
            <pc:sldMk cId="2076372414" sldId="353"/>
            <ac:spMk id="12" creationId="{F3B3F2F0-2252-4ED4-ADBC-2B5804A72538}"/>
          </ac:spMkLst>
        </pc:spChg>
        <pc:inkChg chg="add">
          <ac:chgData name="Joseph Marvin R. Imperial" userId="c5118018-74d5-4421-be4d-7197191e5b08" providerId="ADAL" clId="{02ECE58B-8197-45CD-9795-10658BEA6806}" dt="2021-02-18T10:02:54.207" v="1180"/>
          <ac:inkMkLst>
            <pc:docMk/>
            <pc:sldMk cId="2076372414" sldId="353"/>
            <ac:inkMk id="2" creationId="{E673C18C-1159-477E-A9F8-685EDAF6E892}"/>
          </ac:inkMkLst>
        </pc:inkChg>
      </pc:sldChg>
      <pc:sldChg chg="addSp modSp add">
        <pc:chgData name="Joseph Marvin R. Imperial" userId="c5118018-74d5-4421-be4d-7197191e5b08" providerId="ADAL" clId="{02ECE58B-8197-45CD-9795-10658BEA6806}" dt="2021-02-18T10:02:54.207" v="1180"/>
        <pc:sldMkLst>
          <pc:docMk/>
          <pc:sldMk cId="1034501234" sldId="354"/>
        </pc:sldMkLst>
        <pc:spChg chg="mod">
          <ac:chgData name="Joseph Marvin R. Imperial" userId="c5118018-74d5-4421-be4d-7197191e5b08" providerId="ADAL" clId="{02ECE58B-8197-45CD-9795-10658BEA6806}" dt="2021-02-15T06:00:33.451" v="598" actId="1076"/>
          <ac:spMkLst>
            <pc:docMk/>
            <pc:sldMk cId="1034501234" sldId="354"/>
            <ac:spMk id="4" creationId="{0D6068D4-99C8-40D0-81DD-F333688CA736}"/>
          </ac:spMkLst>
        </pc:spChg>
        <pc:spChg chg="mod">
          <ac:chgData name="Joseph Marvin R. Imperial" userId="c5118018-74d5-4421-be4d-7197191e5b08" providerId="ADAL" clId="{02ECE58B-8197-45CD-9795-10658BEA6806}" dt="2021-02-15T06:00:15.262" v="594" actId="20577"/>
          <ac:spMkLst>
            <pc:docMk/>
            <pc:sldMk cId="1034501234" sldId="354"/>
            <ac:spMk id="12" creationId="{F3B3F2F0-2252-4ED4-ADBC-2B5804A72538}"/>
          </ac:spMkLst>
        </pc:spChg>
        <pc:picChg chg="add mod">
          <ac:chgData name="Joseph Marvin R. Imperial" userId="c5118018-74d5-4421-be4d-7197191e5b08" providerId="ADAL" clId="{02ECE58B-8197-45CD-9795-10658BEA6806}" dt="2021-02-15T06:00:45.514" v="600" actId="1076"/>
          <ac:picMkLst>
            <pc:docMk/>
            <pc:sldMk cId="1034501234" sldId="354"/>
            <ac:picMk id="2" creationId="{6D2F2C66-3D0D-4635-BDEA-8DEF271BA9F6}"/>
          </ac:picMkLst>
        </pc:picChg>
        <pc:inkChg chg="add">
          <ac:chgData name="Joseph Marvin R. Imperial" userId="c5118018-74d5-4421-be4d-7197191e5b08" providerId="ADAL" clId="{02ECE58B-8197-45CD-9795-10658BEA6806}" dt="2021-02-18T10:02:54.207" v="1180"/>
          <ac:inkMkLst>
            <pc:docMk/>
            <pc:sldMk cId="1034501234" sldId="354"/>
            <ac:inkMk id="3" creationId="{76B63ACB-B88C-401C-8A1F-5F46862F8976}"/>
          </ac:inkMkLst>
        </pc:inkChg>
      </pc:sldChg>
      <pc:sldChg chg="addSp delSp modSp add">
        <pc:chgData name="Joseph Marvin R. Imperial" userId="c5118018-74d5-4421-be4d-7197191e5b08" providerId="ADAL" clId="{02ECE58B-8197-45CD-9795-10658BEA6806}" dt="2021-02-18T10:02:54.207" v="1180"/>
        <pc:sldMkLst>
          <pc:docMk/>
          <pc:sldMk cId="1897052854" sldId="355"/>
        </pc:sldMkLst>
        <pc:spChg chg="mod">
          <ac:chgData name="Joseph Marvin R. Imperial" userId="c5118018-74d5-4421-be4d-7197191e5b08" providerId="ADAL" clId="{02ECE58B-8197-45CD-9795-10658BEA6806}" dt="2021-02-15T06:02:14.227" v="653" actId="113"/>
          <ac:spMkLst>
            <pc:docMk/>
            <pc:sldMk cId="1897052854" sldId="355"/>
            <ac:spMk id="4" creationId="{0D6068D4-99C8-40D0-81DD-F333688CA736}"/>
          </ac:spMkLst>
        </pc:spChg>
        <pc:spChg chg="mod">
          <ac:chgData name="Joseph Marvin R. Imperial" userId="c5118018-74d5-4421-be4d-7197191e5b08" providerId="ADAL" clId="{02ECE58B-8197-45CD-9795-10658BEA6806}" dt="2021-02-15T06:02:55.328" v="682" actId="20577"/>
          <ac:spMkLst>
            <pc:docMk/>
            <pc:sldMk cId="1897052854" sldId="355"/>
            <ac:spMk id="12" creationId="{F3B3F2F0-2252-4ED4-ADBC-2B5804A72538}"/>
          </ac:spMkLst>
        </pc:spChg>
        <pc:picChg chg="del">
          <ac:chgData name="Joseph Marvin R. Imperial" userId="c5118018-74d5-4421-be4d-7197191e5b08" providerId="ADAL" clId="{02ECE58B-8197-45CD-9795-10658BEA6806}" dt="2021-02-15T06:01:01.469" v="603" actId="478"/>
          <ac:picMkLst>
            <pc:docMk/>
            <pc:sldMk cId="1897052854" sldId="355"/>
            <ac:picMk id="2" creationId="{6D2F2C66-3D0D-4635-BDEA-8DEF271BA9F6}"/>
          </ac:picMkLst>
        </pc:picChg>
        <pc:picChg chg="add del mod">
          <ac:chgData name="Joseph Marvin R. Imperial" userId="c5118018-74d5-4421-be4d-7197191e5b08" providerId="ADAL" clId="{02ECE58B-8197-45CD-9795-10658BEA6806}" dt="2021-02-15T06:01:49.698" v="646" actId="478"/>
          <ac:picMkLst>
            <pc:docMk/>
            <pc:sldMk cId="1897052854" sldId="355"/>
            <ac:picMk id="3" creationId="{1E366354-5532-4618-9734-3377FC48A45C}"/>
          </ac:picMkLst>
        </pc:picChg>
        <pc:picChg chg="add mod">
          <ac:chgData name="Joseph Marvin R. Imperial" userId="c5118018-74d5-4421-be4d-7197191e5b08" providerId="ADAL" clId="{02ECE58B-8197-45CD-9795-10658BEA6806}" dt="2021-02-15T06:02:11.738" v="652" actId="1076"/>
          <ac:picMkLst>
            <pc:docMk/>
            <pc:sldMk cId="1897052854" sldId="355"/>
            <ac:picMk id="5" creationId="{FA65953A-198E-46F6-A60B-82830FA3A576}"/>
          </ac:picMkLst>
        </pc:picChg>
        <pc:picChg chg="add mod">
          <ac:chgData name="Joseph Marvin R. Imperial" userId="c5118018-74d5-4421-be4d-7197191e5b08" providerId="ADAL" clId="{02ECE58B-8197-45CD-9795-10658BEA6806}" dt="2021-02-15T06:02:23.347" v="655" actId="1076"/>
          <ac:picMkLst>
            <pc:docMk/>
            <pc:sldMk cId="1897052854" sldId="355"/>
            <ac:picMk id="6" creationId="{B217C601-FEB9-48E1-A37C-070E445D1E77}"/>
          </ac:picMkLst>
        </pc:picChg>
        <pc:picChg chg="add mod">
          <ac:chgData name="Joseph Marvin R. Imperial" userId="c5118018-74d5-4421-be4d-7197191e5b08" providerId="ADAL" clId="{02ECE58B-8197-45CD-9795-10658BEA6806}" dt="2021-02-15T06:02:35.618" v="660" actId="1076"/>
          <ac:picMkLst>
            <pc:docMk/>
            <pc:sldMk cId="1897052854" sldId="355"/>
            <ac:picMk id="7" creationId="{0FF829F4-CB0B-4EA9-8DE9-A6AEC8C08EE0}"/>
          </ac:picMkLst>
        </pc:picChg>
        <pc:inkChg chg="add">
          <ac:chgData name="Joseph Marvin R. Imperial" userId="c5118018-74d5-4421-be4d-7197191e5b08" providerId="ADAL" clId="{02ECE58B-8197-45CD-9795-10658BEA6806}" dt="2021-02-18T10:02:54.207" v="1180"/>
          <ac:inkMkLst>
            <pc:docMk/>
            <pc:sldMk cId="1897052854" sldId="355"/>
            <ac:inkMk id="3" creationId="{45CA65FC-2F16-4515-8C50-985527D2A8AE}"/>
          </ac:inkMkLst>
        </pc:inkChg>
      </pc:sldChg>
      <pc:sldChg chg="addSp delSp modSp add">
        <pc:chgData name="Joseph Marvin R. Imperial" userId="c5118018-74d5-4421-be4d-7197191e5b08" providerId="ADAL" clId="{02ECE58B-8197-45CD-9795-10658BEA6806}" dt="2021-02-18T10:02:54.207" v="1180"/>
        <pc:sldMkLst>
          <pc:docMk/>
          <pc:sldMk cId="1963800098" sldId="356"/>
        </pc:sldMkLst>
        <pc:spChg chg="mod">
          <ac:chgData name="Joseph Marvin R. Imperial" userId="c5118018-74d5-4421-be4d-7197191e5b08" providerId="ADAL" clId="{02ECE58B-8197-45CD-9795-10658BEA6806}" dt="2021-02-15T06:03:38.367" v="698" actId="20577"/>
          <ac:spMkLst>
            <pc:docMk/>
            <pc:sldMk cId="1963800098" sldId="356"/>
            <ac:spMk id="4" creationId="{0D6068D4-99C8-40D0-81DD-F333688CA736}"/>
          </ac:spMkLst>
        </pc:spChg>
        <pc:spChg chg="mod">
          <ac:chgData name="Joseph Marvin R. Imperial" userId="c5118018-74d5-4421-be4d-7197191e5b08" providerId="ADAL" clId="{02ECE58B-8197-45CD-9795-10658BEA6806}" dt="2021-02-15T06:03:15.279" v="688" actId="20577"/>
          <ac:spMkLst>
            <pc:docMk/>
            <pc:sldMk cId="1963800098" sldId="356"/>
            <ac:spMk id="12" creationId="{F3B3F2F0-2252-4ED4-ADBC-2B5804A72538}"/>
          </ac:spMkLst>
        </pc:spChg>
        <pc:picChg chg="add mod">
          <ac:chgData name="Joseph Marvin R. Imperial" userId="c5118018-74d5-4421-be4d-7197191e5b08" providerId="ADAL" clId="{02ECE58B-8197-45CD-9795-10658BEA6806}" dt="2021-02-15T06:04:31.346" v="710" actId="1076"/>
          <ac:picMkLst>
            <pc:docMk/>
            <pc:sldMk cId="1963800098" sldId="356"/>
            <ac:picMk id="2" creationId="{98B3A2C4-A20C-4560-8FB4-FC7081D96F97}"/>
          </ac:picMkLst>
        </pc:picChg>
        <pc:picChg chg="add mod">
          <ac:chgData name="Joseph Marvin R. Imperial" userId="c5118018-74d5-4421-be4d-7197191e5b08" providerId="ADAL" clId="{02ECE58B-8197-45CD-9795-10658BEA6806}" dt="2021-02-15T06:04:32.338" v="711" actId="1076"/>
          <ac:picMkLst>
            <pc:docMk/>
            <pc:sldMk cId="1963800098" sldId="356"/>
            <ac:picMk id="3" creationId="{07D56D33-5F2C-470E-84B3-C02602CCD280}"/>
          </ac:picMkLst>
        </pc:picChg>
        <pc:picChg chg="del">
          <ac:chgData name="Joseph Marvin R. Imperial" userId="c5118018-74d5-4421-be4d-7197191e5b08" providerId="ADAL" clId="{02ECE58B-8197-45CD-9795-10658BEA6806}" dt="2021-02-15T06:03:20.675" v="693" actId="478"/>
          <ac:picMkLst>
            <pc:docMk/>
            <pc:sldMk cId="1963800098" sldId="356"/>
            <ac:picMk id="5" creationId="{FA65953A-198E-46F6-A60B-82830FA3A576}"/>
          </ac:picMkLst>
        </pc:picChg>
        <pc:picChg chg="del">
          <ac:chgData name="Joseph Marvin R. Imperial" userId="c5118018-74d5-4421-be4d-7197191e5b08" providerId="ADAL" clId="{02ECE58B-8197-45CD-9795-10658BEA6806}" dt="2021-02-15T06:03:21.091" v="694" actId="478"/>
          <ac:picMkLst>
            <pc:docMk/>
            <pc:sldMk cId="1963800098" sldId="356"/>
            <ac:picMk id="6" creationId="{B217C601-FEB9-48E1-A37C-070E445D1E77}"/>
          </ac:picMkLst>
        </pc:picChg>
        <pc:picChg chg="del">
          <ac:chgData name="Joseph Marvin R. Imperial" userId="c5118018-74d5-4421-be4d-7197191e5b08" providerId="ADAL" clId="{02ECE58B-8197-45CD-9795-10658BEA6806}" dt="2021-02-15T06:03:47.687" v="699" actId="478"/>
          <ac:picMkLst>
            <pc:docMk/>
            <pc:sldMk cId="1963800098" sldId="356"/>
            <ac:picMk id="7" creationId="{0FF829F4-CB0B-4EA9-8DE9-A6AEC8C08EE0}"/>
          </ac:picMkLst>
        </pc:picChg>
        <pc:picChg chg="add del mod">
          <ac:chgData name="Joseph Marvin R. Imperial" userId="c5118018-74d5-4421-be4d-7197191e5b08" providerId="ADAL" clId="{02ECE58B-8197-45CD-9795-10658BEA6806}" dt="2021-02-15T06:04:27.996" v="709" actId="21"/>
          <ac:picMkLst>
            <pc:docMk/>
            <pc:sldMk cId="1963800098" sldId="356"/>
            <ac:picMk id="14" creationId="{6E0FDAFB-C56B-4CA1-BD24-2BFE6D5B2A81}"/>
          </ac:picMkLst>
        </pc:picChg>
        <pc:inkChg chg="add">
          <ac:chgData name="Joseph Marvin R. Imperial" userId="c5118018-74d5-4421-be4d-7197191e5b08" providerId="ADAL" clId="{02ECE58B-8197-45CD-9795-10658BEA6806}" dt="2021-02-18T10:02:54.207" v="1180"/>
          <ac:inkMkLst>
            <pc:docMk/>
            <pc:sldMk cId="1963800098" sldId="356"/>
            <ac:inkMk id="6" creationId="{22D1613B-A9E5-4868-8CC7-544BCBD2CBB3}"/>
          </ac:inkMkLst>
        </pc:inkChg>
      </pc:sldChg>
      <pc:sldChg chg="add">
        <pc:chgData name="Joseph Marvin R. Imperial" userId="c5118018-74d5-4421-be4d-7197191e5b08" providerId="ADAL" clId="{02ECE58B-8197-45CD-9795-10658BEA6806}" dt="2021-02-15T06:04:34.388" v="713"/>
        <pc:sldMkLst>
          <pc:docMk/>
          <pc:sldMk cId="2758725073" sldId="357"/>
        </pc:sldMkLst>
      </pc:sldChg>
      <pc:sldChg chg="addSp delSp modSp add ord">
        <pc:chgData name="Joseph Marvin R. Imperial" userId="c5118018-74d5-4421-be4d-7197191e5b08" providerId="ADAL" clId="{02ECE58B-8197-45CD-9795-10658BEA6806}" dt="2021-02-15T10:59:13.169" v="1177" actId="1076"/>
        <pc:sldMkLst>
          <pc:docMk/>
          <pc:sldMk cId="2656006102" sldId="358"/>
        </pc:sldMkLst>
        <pc:spChg chg="mod">
          <ac:chgData name="Joseph Marvin R. Imperial" userId="c5118018-74d5-4421-be4d-7197191e5b08" providerId="ADAL" clId="{02ECE58B-8197-45CD-9795-10658BEA6806}" dt="2021-02-15T06:22:09.155" v="1056" actId="113"/>
          <ac:spMkLst>
            <pc:docMk/>
            <pc:sldMk cId="2656006102" sldId="358"/>
            <ac:spMk id="4" creationId="{0D6068D4-99C8-40D0-81DD-F333688CA736}"/>
          </ac:spMkLst>
        </pc:spChg>
        <pc:spChg chg="mod">
          <ac:chgData name="Joseph Marvin R. Imperial" userId="c5118018-74d5-4421-be4d-7197191e5b08" providerId="ADAL" clId="{02ECE58B-8197-45CD-9795-10658BEA6806}" dt="2021-02-15T06:20:29.705" v="1053" actId="1076"/>
          <ac:spMkLst>
            <pc:docMk/>
            <pc:sldMk cId="2656006102" sldId="358"/>
            <ac:spMk id="12" creationId="{F3B3F2F0-2252-4ED4-ADBC-2B5804A72538}"/>
          </ac:spMkLst>
        </pc:spChg>
        <pc:picChg chg="del">
          <ac:chgData name="Joseph Marvin R. Imperial" userId="c5118018-74d5-4421-be4d-7197191e5b08" providerId="ADAL" clId="{02ECE58B-8197-45CD-9795-10658BEA6806}" dt="2021-02-15T06:07:47.665" v="794" actId="478"/>
          <ac:picMkLst>
            <pc:docMk/>
            <pc:sldMk cId="2656006102" sldId="358"/>
            <ac:picMk id="14" creationId="{64ADA499-36DF-4ED3-8B11-66F2A792FDB8}"/>
          </ac:picMkLst>
        </pc:picChg>
        <pc:picChg chg="add del mod">
          <ac:chgData name="Joseph Marvin R. Imperial" userId="c5118018-74d5-4421-be4d-7197191e5b08" providerId="ADAL" clId="{02ECE58B-8197-45CD-9795-10658BEA6806}" dt="2021-02-15T10:58:03.301" v="1164" actId="478"/>
          <ac:picMkLst>
            <pc:docMk/>
            <pc:sldMk cId="2656006102" sldId="358"/>
            <ac:picMk id="15" creationId="{9E29DD81-4824-45A3-BCF0-3FCEAEB0D9FB}"/>
          </ac:picMkLst>
        </pc:picChg>
        <pc:picChg chg="add mod modCrop">
          <ac:chgData name="Joseph Marvin R. Imperial" userId="c5118018-74d5-4421-be4d-7197191e5b08" providerId="ADAL" clId="{02ECE58B-8197-45CD-9795-10658BEA6806}" dt="2021-02-15T10:59:12.249" v="1176" actId="1076"/>
          <ac:picMkLst>
            <pc:docMk/>
            <pc:sldMk cId="2656006102" sldId="358"/>
            <ac:picMk id="1026" creationId="{781C2E70-3231-4D65-9155-B44E83D3E3A4}"/>
          </ac:picMkLst>
        </pc:picChg>
        <pc:picChg chg="add del mod">
          <ac:chgData name="Joseph Marvin R. Imperial" userId="c5118018-74d5-4421-be4d-7197191e5b08" providerId="ADAL" clId="{02ECE58B-8197-45CD-9795-10658BEA6806}" dt="2021-02-15T10:58:11.681" v="1168" actId="478"/>
          <ac:picMkLst>
            <pc:docMk/>
            <pc:sldMk cId="2656006102" sldId="358"/>
            <ac:picMk id="1028" creationId="{2BF4AE50-F80D-4FAC-9A0E-63F22F7B0A0F}"/>
          </ac:picMkLst>
        </pc:picChg>
        <pc:picChg chg="add mod">
          <ac:chgData name="Joseph Marvin R. Imperial" userId="c5118018-74d5-4421-be4d-7197191e5b08" providerId="ADAL" clId="{02ECE58B-8197-45CD-9795-10658BEA6806}" dt="2021-02-15T10:59:13.169" v="1177" actId="1076"/>
          <ac:picMkLst>
            <pc:docMk/>
            <pc:sldMk cId="2656006102" sldId="358"/>
            <ac:picMk id="1030" creationId="{9CE5B199-1B23-4970-B5CA-7AB79A91019A}"/>
          </ac:picMkLst>
        </pc:picChg>
      </pc:sldChg>
      <pc:sldChg chg="addSp delSp modSp add">
        <pc:chgData name="Joseph Marvin R. Imperial" userId="c5118018-74d5-4421-be4d-7197191e5b08" providerId="ADAL" clId="{02ECE58B-8197-45CD-9795-10658BEA6806}" dt="2021-02-18T10:53:07.550" v="1188"/>
        <pc:sldMkLst>
          <pc:docMk/>
          <pc:sldMk cId="1736898346" sldId="359"/>
        </pc:sldMkLst>
        <pc:spChg chg="mod">
          <ac:chgData name="Joseph Marvin R. Imperial" userId="c5118018-74d5-4421-be4d-7197191e5b08" providerId="ADAL" clId="{02ECE58B-8197-45CD-9795-10658BEA6806}" dt="2021-02-15T06:28:35.155" v="1114" actId="20577"/>
          <ac:spMkLst>
            <pc:docMk/>
            <pc:sldMk cId="1736898346" sldId="359"/>
            <ac:spMk id="4" creationId="{0D6068D4-99C8-40D0-81DD-F333688CA736}"/>
          </ac:spMkLst>
        </pc:spChg>
        <pc:spChg chg="mod">
          <ac:chgData name="Joseph Marvin R. Imperial" userId="c5118018-74d5-4421-be4d-7197191e5b08" providerId="ADAL" clId="{02ECE58B-8197-45CD-9795-10658BEA6806}" dt="2021-02-15T06:24:58.746" v="1072" actId="20577"/>
          <ac:spMkLst>
            <pc:docMk/>
            <pc:sldMk cId="1736898346" sldId="359"/>
            <ac:spMk id="12" creationId="{F3B3F2F0-2252-4ED4-ADBC-2B5804A72538}"/>
          </ac:spMkLst>
        </pc:spChg>
        <pc:picChg chg="del">
          <ac:chgData name="Joseph Marvin R. Imperial" userId="c5118018-74d5-4421-be4d-7197191e5b08" providerId="ADAL" clId="{02ECE58B-8197-45CD-9795-10658BEA6806}" dt="2021-02-15T06:24:54.143" v="1060" actId="478"/>
          <ac:picMkLst>
            <pc:docMk/>
            <pc:sldMk cId="1736898346" sldId="359"/>
            <ac:picMk id="15" creationId="{9E29DD81-4824-45A3-BCF0-3FCEAEB0D9FB}"/>
          </ac:picMkLst>
        </pc:picChg>
        <pc:inkChg chg="add">
          <ac:chgData name="Joseph Marvin R. Imperial" userId="c5118018-74d5-4421-be4d-7197191e5b08" providerId="ADAL" clId="{02ECE58B-8197-45CD-9795-10658BEA6806}" dt="2021-02-18T10:53:07.550" v="1188"/>
          <ac:inkMkLst>
            <pc:docMk/>
            <pc:sldMk cId="1736898346" sldId="359"/>
            <ac:inkMk id="2" creationId="{E18FFB33-0D2E-48DF-8CCA-75DADEF4FB9B}"/>
          </ac:inkMkLst>
        </pc:inkChg>
      </pc:sldChg>
      <pc:sldChg chg="modSp add">
        <pc:chgData name="Joseph Marvin R. Imperial" userId="c5118018-74d5-4421-be4d-7197191e5b08" providerId="ADAL" clId="{02ECE58B-8197-45CD-9795-10658BEA6806}" dt="2021-02-15T06:30:52.064" v="1147" actId="20577"/>
        <pc:sldMkLst>
          <pc:docMk/>
          <pc:sldMk cId="1783068416" sldId="360"/>
        </pc:sldMkLst>
        <pc:spChg chg="mod">
          <ac:chgData name="Joseph Marvin R. Imperial" userId="c5118018-74d5-4421-be4d-7197191e5b08" providerId="ADAL" clId="{02ECE58B-8197-45CD-9795-10658BEA6806}" dt="2021-02-15T06:30:45.006" v="1119"/>
          <ac:spMkLst>
            <pc:docMk/>
            <pc:sldMk cId="1783068416" sldId="360"/>
            <ac:spMk id="4" creationId="{0D6068D4-99C8-40D0-81DD-F333688CA736}"/>
          </ac:spMkLst>
        </pc:spChg>
        <pc:spChg chg="mod">
          <ac:chgData name="Joseph Marvin R. Imperial" userId="c5118018-74d5-4421-be4d-7197191e5b08" providerId="ADAL" clId="{02ECE58B-8197-45CD-9795-10658BEA6806}" dt="2021-02-15T06:30:52.064" v="1147" actId="20577"/>
          <ac:spMkLst>
            <pc:docMk/>
            <pc:sldMk cId="1783068416" sldId="360"/>
            <ac:spMk id="12" creationId="{F3B3F2F0-2252-4ED4-ADBC-2B5804A72538}"/>
          </ac:spMkLst>
        </pc:spChg>
      </pc:sldChg>
      <pc:sldChg chg="addSp new add ord">
        <pc:chgData name="Joseph Marvin R. Imperial" userId="c5118018-74d5-4421-be4d-7197191e5b08" providerId="ADAL" clId="{02ECE58B-8197-45CD-9795-10658BEA6806}" dt="2021-02-18T10:43:40.553" v="1187"/>
        <pc:sldMkLst>
          <pc:docMk/>
          <pc:sldMk cId="1693133106" sldId="361"/>
        </pc:sldMkLst>
        <pc:inkChg chg="add">
          <ac:chgData name="Joseph Marvin R. Imperial" userId="c5118018-74d5-4421-be4d-7197191e5b08" providerId="ADAL" clId="{02ECE58B-8197-45CD-9795-10658BEA6806}" dt="2021-02-18T10:41:06.494" v="1186"/>
          <ac:inkMkLst>
            <pc:docMk/>
            <pc:sldMk cId="1693133106" sldId="361"/>
            <ac:inkMk id="4" creationId="{08967C3D-82B3-46B1-BC03-4EC4E01255F9}"/>
          </ac:inkMkLst>
        </pc:inkChg>
        <pc:inkChg chg="add">
          <ac:chgData name="Joseph Marvin R. Imperial" userId="c5118018-74d5-4421-be4d-7197191e5b08" providerId="ADAL" clId="{02ECE58B-8197-45CD-9795-10658BEA6806}" dt="2021-02-18T10:43:40.553" v="1187"/>
          <ac:inkMkLst>
            <pc:docMk/>
            <pc:sldMk cId="1693133106" sldId="361"/>
            <ac:inkMk id="5" creationId="{D1BD4DAC-9487-4DE9-8917-53C5079D6397}"/>
          </ac:inkMkLst>
        </pc:inkChg>
      </pc:sldChg>
    </pc:docChg>
  </pc:docChgLst>
  <pc:docChgLst>
    <pc:chgData name="Joseph Marvin Imperial" userId="c5118018-74d5-4421-be4d-7197191e5b08" providerId="ADAL" clId="{1C2C62FE-4C5E-4CC7-93C9-8C58B12593BB}"/>
    <pc:docChg chg="undo custSel addSld delSld modSld sldOrd">
      <pc:chgData name="Joseph Marvin Imperial" userId="c5118018-74d5-4421-be4d-7197191e5b08" providerId="ADAL" clId="{1C2C62FE-4C5E-4CC7-93C9-8C58B12593BB}" dt="2020-12-17T07:59:44.704" v="1968" actId="47"/>
      <pc:docMkLst>
        <pc:docMk/>
      </pc:docMkLst>
      <pc:sldChg chg="modSp">
        <pc:chgData name="Joseph Marvin Imperial" userId="c5118018-74d5-4421-be4d-7197191e5b08" providerId="ADAL" clId="{1C2C62FE-4C5E-4CC7-93C9-8C58B12593BB}" dt="2020-12-08T01:38:45.061" v="40" actId="404"/>
        <pc:sldMkLst>
          <pc:docMk/>
          <pc:sldMk cId="769809006" sldId="256"/>
        </pc:sldMkLst>
        <pc:spChg chg="mod">
          <ac:chgData name="Joseph Marvin Imperial" userId="c5118018-74d5-4421-be4d-7197191e5b08" providerId="ADAL" clId="{1C2C62FE-4C5E-4CC7-93C9-8C58B12593BB}" dt="2020-12-08T01:38:45.061" v="40" actId="404"/>
          <ac:spMkLst>
            <pc:docMk/>
            <pc:sldMk cId="769809006" sldId="256"/>
            <ac:spMk id="12" creationId="{3B95F0FF-3312-4F15-A3FC-1E4D0A0C4CA3}"/>
          </ac:spMkLst>
        </pc:spChg>
      </pc:sldChg>
    </pc:docChg>
  </pc:docChgLst>
  <pc:docChgLst>
    <pc:chgData name="Joseph Marvin Imperial" userId="c5118018-74d5-4421-be4d-7197191e5b08" providerId="ADAL" clId="{FC803C69-7388-4F77-99FE-8758789A2117}"/>
    <pc:docChg chg="custSel modSld">
      <pc:chgData name="Joseph Marvin Imperial" userId="c5118018-74d5-4421-be4d-7197191e5b08" providerId="ADAL" clId="{FC803C69-7388-4F77-99FE-8758789A2117}" dt="2021-10-28T06:19:15.202" v="4"/>
      <pc:docMkLst>
        <pc:docMk/>
      </pc:docMkLst>
      <pc:sldChg chg="modSp mod">
        <pc:chgData name="Joseph Marvin Imperial" userId="c5118018-74d5-4421-be4d-7197191e5b08" providerId="ADAL" clId="{FC803C69-7388-4F77-99FE-8758789A2117}" dt="2021-10-28T04:47:28.353" v="3" actId="20577"/>
        <pc:sldMkLst>
          <pc:docMk/>
          <pc:sldMk cId="769809006" sldId="256"/>
        </pc:sldMkLst>
        <pc:spChg chg="mod">
          <ac:chgData name="Joseph Marvin Imperial" userId="c5118018-74d5-4421-be4d-7197191e5b08" providerId="ADAL" clId="{FC803C69-7388-4F77-99FE-8758789A2117}" dt="2021-10-28T04:47:28.353" v="3" actId="20577"/>
          <ac:spMkLst>
            <pc:docMk/>
            <pc:sldMk cId="769809006" sldId="256"/>
            <ac:spMk id="12" creationId="{3B95F0FF-3312-4F15-A3FC-1E4D0A0C4CA3}"/>
          </ac:spMkLst>
        </pc:spChg>
      </pc:sldChg>
      <pc:sldChg chg="addSp">
        <pc:chgData name="Joseph Marvin Imperial" userId="c5118018-74d5-4421-be4d-7197191e5b08" providerId="ADAL" clId="{FC803C69-7388-4F77-99FE-8758789A2117}" dt="2021-10-28T06:19:15.202" v="4"/>
        <pc:sldMkLst>
          <pc:docMk/>
          <pc:sldMk cId="403075373" sldId="343"/>
        </pc:sldMkLst>
        <pc:inkChg chg="add">
          <ac:chgData name="Joseph Marvin Imperial" userId="c5118018-74d5-4421-be4d-7197191e5b08" providerId="ADAL" clId="{FC803C69-7388-4F77-99FE-8758789A2117}" dt="2021-10-28T06:19:15.202" v="4"/>
          <ac:inkMkLst>
            <pc:docMk/>
            <pc:sldMk cId="403075373" sldId="343"/>
            <ac:inkMk id="2" creationId="{52D882E6-A09D-4D9E-99BB-9C80FB29159D}"/>
          </ac:inkMkLst>
        </pc:inkChg>
      </pc:sldChg>
      <pc:sldChg chg="delSp mod">
        <pc:chgData name="Joseph Marvin Imperial" userId="c5118018-74d5-4421-be4d-7197191e5b08" providerId="ADAL" clId="{FC803C69-7388-4F77-99FE-8758789A2117}" dt="2021-10-27T02:41:33.109" v="0" actId="478"/>
        <pc:sldMkLst>
          <pc:docMk/>
          <pc:sldMk cId="2413013955" sldId="345"/>
        </pc:sldMkLst>
        <pc:inkChg chg="del">
          <ac:chgData name="Joseph Marvin Imperial" userId="c5118018-74d5-4421-be4d-7197191e5b08" providerId="ADAL" clId="{FC803C69-7388-4F77-99FE-8758789A2117}" dt="2021-10-27T02:41:33.109" v="0" actId="478"/>
          <ac:inkMkLst>
            <pc:docMk/>
            <pc:sldMk cId="2413013955" sldId="345"/>
            <ac:inkMk id="2" creationId="{B2D05A8F-B535-4D43-9860-AC43D759F671}"/>
          </ac:inkMkLst>
        </pc:inkChg>
      </pc:sldChg>
      <pc:sldChg chg="delSp mod">
        <pc:chgData name="Joseph Marvin Imperial" userId="c5118018-74d5-4421-be4d-7197191e5b08" providerId="ADAL" clId="{FC803C69-7388-4F77-99FE-8758789A2117}" dt="2021-10-27T02:41:42.944" v="1" actId="478"/>
        <pc:sldMkLst>
          <pc:docMk/>
          <pc:sldMk cId="2076372414" sldId="353"/>
        </pc:sldMkLst>
        <pc:inkChg chg="del">
          <ac:chgData name="Joseph Marvin Imperial" userId="c5118018-74d5-4421-be4d-7197191e5b08" providerId="ADAL" clId="{FC803C69-7388-4F77-99FE-8758789A2117}" dt="2021-10-27T02:41:42.944" v="1" actId="478"/>
          <ac:inkMkLst>
            <pc:docMk/>
            <pc:sldMk cId="2076372414" sldId="353"/>
            <ac:inkMk id="2" creationId="{E673C18C-1159-477E-A9F8-685EDAF6E892}"/>
          </ac:inkMkLst>
        </pc:inkChg>
      </pc:sldChg>
    </pc:docChg>
  </pc:docChgLst>
  <pc:docChgLst>
    <pc:chgData name="Joseph Marvin R. Imperial" userId="c5118018-74d5-4421-be4d-7197191e5b08" providerId="ADAL" clId="{B492760E-519C-44A9-AB41-BA6804DE313C}"/>
    <pc:docChg chg="custSel modSld sldOrd">
      <pc:chgData name="Joseph Marvin R. Imperial" userId="c5118018-74d5-4421-be4d-7197191e5b08" providerId="ADAL" clId="{B492760E-519C-44A9-AB41-BA6804DE313C}" dt="2021-01-28T08:43:32.382" v="6" actId="478"/>
      <pc:docMkLst>
        <pc:docMk/>
      </pc:docMkLst>
      <pc:sldChg chg="addSp delSp">
        <pc:chgData name="Joseph Marvin R. Imperial" userId="c5118018-74d5-4421-be4d-7197191e5b08" providerId="ADAL" clId="{B492760E-519C-44A9-AB41-BA6804DE313C}" dt="2021-01-28T08:43:32.382" v="6" actId="478"/>
        <pc:sldMkLst>
          <pc:docMk/>
          <pc:sldMk cId="769809006" sldId="256"/>
        </pc:sldMkLst>
        <pc:inkChg chg="add del">
          <ac:chgData name="Joseph Marvin R. Imperial" userId="c5118018-74d5-4421-be4d-7197191e5b08" providerId="ADAL" clId="{B492760E-519C-44A9-AB41-BA6804DE313C}" dt="2021-01-28T08:43:32.382" v="6" actId="478"/>
          <ac:inkMkLst>
            <pc:docMk/>
            <pc:sldMk cId="769809006" sldId="256"/>
            <ac:inkMk id="3" creationId="{53237974-EF9E-4243-96C4-3982D1263135}"/>
          </ac:inkMkLst>
        </pc:inkChg>
      </pc:sldChg>
    </pc:docChg>
  </pc:docChgLst>
  <pc:docChgLst>
    <pc:chgData name="Joseph Marvin R. Imperial" userId="c5118018-74d5-4421-be4d-7197191e5b08" providerId="ADAL" clId="{7C1755F1-3BFC-45AE-BB9F-E55755DF261B}"/>
    <pc:docChg chg="undo redo custSel addSld delSld modSld sldOrd">
      <pc:chgData name="Joseph Marvin R. Imperial" userId="c5118018-74d5-4421-be4d-7197191e5b08" providerId="ADAL" clId="{7C1755F1-3BFC-45AE-BB9F-E55755DF261B}" dt="2021-02-02T02:36:06.458" v="1980" actId="478"/>
      <pc:docMkLst>
        <pc:docMk/>
      </pc:docMkLst>
      <pc:sldChg chg="modSp">
        <pc:chgData name="Joseph Marvin R. Imperial" userId="c5118018-74d5-4421-be4d-7197191e5b08" providerId="ADAL" clId="{7C1755F1-3BFC-45AE-BB9F-E55755DF261B}" dt="2021-02-01T01:49:21.699" v="72" actId="20577"/>
        <pc:sldMkLst>
          <pc:docMk/>
          <pc:sldMk cId="769809006" sldId="256"/>
        </pc:sldMkLst>
        <pc:spChg chg="mod">
          <ac:chgData name="Joseph Marvin R. Imperial" userId="c5118018-74d5-4421-be4d-7197191e5b08" providerId="ADAL" clId="{7C1755F1-3BFC-45AE-BB9F-E55755DF261B}" dt="2021-02-01T01:49:21.699" v="72" actId="20577"/>
          <ac:spMkLst>
            <pc:docMk/>
            <pc:sldMk cId="769809006" sldId="256"/>
            <ac:spMk id="12" creationId="{3B95F0FF-3312-4F15-A3FC-1E4D0A0C4CA3}"/>
          </ac:spMkLst>
        </pc:spChg>
      </pc:sldChg>
      <pc:sldChg chg="modSp add ord">
        <pc:chgData name="Joseph Marvin R. Imperial" userId="c5118018-74d5-4421-be4d-7197191e5b08" providerId="ADAL" clId="{7C1755F1-3BFC-45AE-BB9F-E55755DF261B}" dt="2021-02-01T10:31:51.850" v="1927" actId="20577"/>
        <pc:sldMkLst>
          <pc:docMk/>
          <pc:sldMk cId="3520716032" sldId="333"/>
        </pc:sldMkLst>
        <pc:spChg chg="mod">
          <ac:chgData name="Joseph Marvin R. Imperial" userId="c5118018-74d5-4421-be4d-7197191e5b08" providerId="ADAL" clId="{7C1755F1-3BFC-45AE-BB9F-E55755DF261B}" dt="2021-02-01T02:32:06.845" v="186" actId="20577"/>
          <ac:spMkLst>
            <pc:docMk/>
            <pc:sldMk cId="3520716032" sldId="333"/>
            <ac:spMk id="3" creationId="{1D9C307D-0745-439D-8A4E-9CE2D5F7FC1D}"/>
          </ac:spMkLst>
        </pc:spChg>
        <pc:spChg chg="mod">
          <ac:chgData name="Joseph Marvin R. Imperial" userId="c5118018-74d5-4421-be4d-7197191e5b08" providerId="ADAL" clId="{7C1755F1-3BFC-45AE-BB9F-E55755DF261B}" dt="2021-02-01T10:31:51.850" v="1927" actId="20577"/>
          <ac:spMkLst>
            <pc:docMk/>
            <pc:sldMk cId="3520716032" sldId="333"/>
            <ac:spMk id="6" creationId="{E583E780-6818-4A60-91A4-A7A2DD5DE26D}"/>
          </ac:spMkLst>
        </pc:spChg>
      </pc:sldChg>
    </pc:docChg>
  </pc:docChgLst>
  <pc:docChgLst>
    <pc:chgData name="Joseph Marvin R. Imperial" userId="c5118018-74d5-4421-be4d-7197191e5b08" providerId="ADAL" clId="{4DF932C5-E65A-4828-803F-7C7A2F26B2CC}"/>
    <pc:docChg chg="undo custSel addSld delSld modSld sldOrd">
      <pc:chgData name="Joseph Marvin R. Imperial" userId="c5118018-74d5-4421-be4d-7197191e5b08" providerId="ADAL" clId="{4DF932C5-E65A-4828-803F-7C7A2F26B2CC}" dt="2021-01-18T09:39:54.511" v="819" actId="47"/>
      <pc:docMkLst>
        <pc:docMk/>
      </pc:docMkLst>
      <pc:sldChg chg="modSp">
        <pc:chgData name="Joseph Marvin R. Imperial" userId="c5118018-74d5-4421-be4d-7197191e5b08" providerId="ADAL" clId="{4DF932C5-E65A-4828-803F-7C7A2F26B2CC}" dt="2021-01-18T01:57:40.523" v="9" actId="1076"/>
        <pc:sldMkLst>
          <pc:docMk/>
          <pc:sldMk cId="769809006" sldId="256"/>
        </pc:sldMkLst>
        <pc:spChg chg="mod">
          <ac:chgData name="Joseph Marvin R. Imperial" userId="c5118018-74d5-4421-be4d-7197191e5b08" providerId="ADAL" clId="{4DF932C5-E65A-4828-803F-7C7A2F26B2CC}" dt="2021-01-18T01:57:40.523" v="9" actId="1076"/>
          <ac:spMkLst>
            <pc:docMk/>
            <pc:sldMk cId="769809006" sldId="256"/>
            <ac:spMk id="12" creationId="{3B95F0FF-3312-4F15-A3FC-1E4D0A0C4CA3}"/>
          </ac:spMkLst>
        </pc:spChg>
      </pc:sldChg>
    </pc:docChg>
  </pc:docChgLst>
  <pc:docChgLst>
    <pc:chgData name="Joseph Marvin R. Imperial" userId="c5118018-74d5-4421-be4d-7197191e5b08" providerId="ADAL" clId="{5B2932ED-9AB1-43FD-9293-B932D95071E9}"/>
    <pc:docChg chg="undo custSel addSld delSld modSld sldOrd">
      <pc:chgData name="Joseph Marvin R. Imperial" userId="c5118018-74d5-4421-be4d-7197191e5b08" providerId="ADAL" clId="{5B2932ED-9AB1-43FD-9293-B932D95071E9}" dt="2021-01-14T07:43:27.732" v="1377" actId="20577"/>
      <pc:docMkLst>
        <pc:docMk/>
      </pc:docMkLst>
      <pc:sldChg chg="modSp">
        <pc:chgData name="Joseph Marvin R. Imperial" userId="c5118018-74d5-4421-be4d-7197191e5b08" providerId="ADAL" clId="{5B2932ED-9AB1-43FD-9293-B932D95071E9}" dt="2021-01-11T00:44:51.836" v="32" actId="20577"/>
        <pc:sldMkLst>
          <pc:docMk/>
          <pc:sldMk cId="769809006" sldId="256"/>
        </pc:sldMkLst>
        <pc:spChg chg="mod">
          <ac:chgData name="Joseph Marvin R. Imperial" userId="c5118018-74d5-4421-be4d-7197191e5b08" providerId="ADAL" clId="{5B2932ED-9AB1-43FD-9293-B932D95071E9}" dt="2021-01-11T00:44:51.836" v="32" actId="20577"/>
          <ac:spMkLst>
            <pc:docMk/>
            <pc:sldMk cId="769809006" sldId="256"/>
            <ac:spMk id="12" creationId="{3B95F0FF-3312-4F15-A3FC-1E4D0A0C4C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10/17/23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10/17/23</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10/17/23</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2957149" y="1615712"/>
            <a:ext cx="6224950" cy="523220"/>
          </a:xfrm>
          <a:prstGeom prst="rect">
            <a:avLst/>
          </a:prstGeom>
          <a:noFill/>
        </p:spPr>
        <p:txBody>
          <a:bodyPr wrap="square" rtlCol="0">
            <a:spAutoFit/>
          </a:bodyPr>
          <a:lstStyle/>
          <a:p>
            <a:pPr algn="ctr"/>
            <a:r>
              <a:rPr lang="en-PH" sz="2800" b="1">
                <a:solidFill>
                  <a:schemeClr val="bg1"/>
                </a:solidFill>
                <a:latin typeface="Abadi" panose="020B0604020104020204" pitchFamily="34" charset="0"/>
              </a:rPr>
              <a:t>Statistical </a:t>
            </a:r>
            <a:r>
              <a:rPr lang="en-PH" sz="2800" b="1" dirty="0">
                <a:solidFill>
                  <a:schemeClr val="bg1"/>
                </a:solidFill>
                <a:latin typeface="Abadi" panose="020B0604020104020204" pitchFamily="34" charset="0"/>
              </a:rPr>
              <a:t>Testing, Tests of Difference</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err="1">
                <a:solidFill>
                  <a:schemeClr val="tx1">
                    <a:lumMod val="95000"/>
                    <a:lumOff val="5000"/>
                  </a:schemeClr>
                </a:solidFill>
                <a:latin typeface="Book Antiqua" panose="02040602050305030304" pitchFamily="18" charset="0"/>
              </a:rPr>
              <a:t>Elizer</a:t>
            </a:r>
            <a:r>
              <a:rPr lang="en-PH" sz="2400" b="1" dirty="0">
                <a:solidFill>
                  <a:schemeClr val="tx1">
                    <a:lumMod val="95000"/>
                    <a:lumOff val="5000"/>
                  </a:schemeClr>
                </a:solidFill>
                <a:latin typeface="Book Antiqua" panose="02040602050305030304" pitchFamily="18" charset="0"/>
              </a:rPr>
              <a:t> </a:t>
            </a:r>
            <a:r>
              <a:rPr lang="en-PH" sz="2400" b="1" dirty="0" err="1">
                <a:solidFill>
                  <a:schemeClr val="tx1">
                    <a:lumMod val="95000"/>
                    <a:lumOff val="5000"/>
                  </a:schemeClr>
                </a:solidFill>
                <a:latin typeface="Book Antiqua" panose="02040602050305030304" pitchFamily="18" charset="0"/>
              </a:rPr>
              <a:t>Ponio</a:t>
            </a:r>
            <a:r>
              <a:rPr lang="en-PH" sz="2400" b="1" dirty="0">
                <a:solidFill>
                  <a:schemeClr val="tx1">
                    <a:lumMod val="95000"/>
                    <a:lumOff val="5000"/>
                  </a:schemeClr>
                </a:solidFill>
                <a:latin typeface="Book Antiqua" panose="02040602050305030304" pitchFamily="18" charset="0"/>
              </a:rPr>
              <a:t> Jr</a:t>
            </a:r>
          </a:p>
          <a:p>
            <a:pPr algn="ctr"/>
            <a:r>
              <a:rPr lang="en-PH" sz="1600" dirty="0">
                <a:solidFill>
                  <a:schemeClr val="tx1">
                    <a:lumMod val="95000"/>
                    <a:lumOff val="5000"/>
                  </a:schemeClr>
                </a:solidFill>
                <a:latin typeface="Book Antiqua" panose="02040602050305030304" pitchFamily="18" charset="0"/>
              </a:rPr>
              <a:t>Faculty</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Title 3">
            <a:extLst>
              <a:ext uri="{FF2B5EF4-FFF2-40B4-BE49-F238E27FC236}">
                <a16:creationId xmlns:a16="http://schemas.microsoft.com/office/drawing/2014/main" id="{C113E3EF-0B4A-497E-B292-57129CE7FD2F}"/>
              </a:ext>
            </a:extLst>
          </p:cNvPr>
          <p:cNvSpPr>
            <a:spLocks noGrp="1"/>
          </p:cNvSpPr>
          <p:nvPr>
            <p:ph type="title"/>
          </p:nvPr>
        </p:nvSpPr>
        <p:spPr/>
        <p:txBody>
          <a:bodyPr/>
          <a:lstStyle/>
          <a:p>
            <a:endParaRPr lang="en-PH"/>
          </a:p>
        </p:txBody>
      </p:sp>
      <p:sp>
        <p:nvSpPr>
          <p:cNvPr id="7" name="Content Placeholder 6">
            <a:extLst>
              <a:ext uri="{FF2B5EF4-FFF2-40B4-BE49-F238E27FC236}">
                <a16:creationId xmlns:a16="http://schemas.microsoft.com/office/drawing/2014/main" id="{623DFDBA-F547-4A87-B45A-44C1D961A2BC}"/>
              </a:ext>
            </a:extLst>
          </p:cNvPr>
          <p:cNvSpPr>
            <a:spLocks noGrp="1"/>
          </p:cNvSpPr>
          <p:nvPr>
            <p:ph idx="1"/>
          </p:nvPr>
        </p:nvSpPr>
        <p:spPr/>
        <p:txBody>
          <a:bodyPr/>
          <a:lstStyle/>
          <a:p>
            <a:endParaRPr lang="en-PH" dirty="0"/>
          </a:p>
        </p:txBody>
      </p:sp>
      <p:pic>
        <p:nvPicPr>
          <p:cNvPr id="12" name="Picture 11">
            <a:extLst>
              <a:ext uri="{FF2B5EF4-FFF2-40B4-BE49-F238E27FC236}">
                <a16:creationId xmlns:a16="http://schemas.microsoft.com/office/drawing/2014/main" id="{BD003951-8469-4916-AF50-25B365D4A570}"/>
              </a:ext>
            </a:extLst>
          </p:cNvPr>
          <p:cNvPicPr>
            <a:picLocks noChangeAspect="1"/>
          </p:cNvPicPr>
          <p:nvPr/>
        </p:nvPicPr>
        <p:blipFill>
          <a:blip r:embed="rId2"/>
          <a:stretch>
            <a:fillRect/>
          </a:stretch>
        </p:blipFill>
        <p:spPr>
          <a:xfrm>
            <a:off x="1811216" y="257175"/>
            <a:ext cx="9020175" cy="5829300"/>
          </a:xfrm>
          <a:prstGeom prst="rect">
            <a:avLst/>
          </a:prstGeom>
        </p:spPr>
      </p:pic>
    </p:spTree>
    <p:extLst>
      <p:ext uri="{BB962C8B-B14F-4D97-AF65-F5344CB8AC3E}">
        <p14:creationId xmlns:p14="http://schemas.microsoft.com/office/powerpoint/2010/main" val="3972530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A85FD138-CF69-4952-B857-FF6D94416BBE}"/>
              </a:ext>
            </a:extLst>
          </p:cNvPr>
          <p:cNvPicPr>
            <a:picLocks noChangeAspect="1"/>
          </p:cNvPicPr>
          <p:nvPr/>
        </p:nvPicPr>
        <p:blipFill>
          <a:blip r:embed="rId2"/>
          <a:stretch>
            <a:fillRect/>
          </a:stretch>
        </p:blipFill>
        <p:spPr>
          <a:xfrm>
            <a:off x="1239349" y="904081"/>
            <a:ext cx="9713302" cy="4645492"/>
          </a:xfrm>
          <a:prstGeom prst="rect">
            <a:avLst/>
          </a:prstGeom>
        </p:spPr>
      </p:pic>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lstStyle/>
          <a:p>
            <a:endParaRPr lang="en-PH"/>
          </a:p>
        </p:txBody>
      </p:sp>
    </p:spTree>
    <p:extLst>
      <p:ext uri="{BB962C8B-B14F-4D97-AF65-F5344CB8AC3E}">
        <p14:creationId xmlns:p14="http://schemas.microsoft.com/office/powerpoint/2010/main" val="232646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690688"/>
            <a:ext cx="10515600" cy="4486275"/>
          </a:xfrm>
        </p:spPr>
        <p:txBody>
          <a:bodyPr>
            <a:normAutofit/>
          </a:bodyPr>
          <a:lstStyle/>
          <a:p>
            <a:pPr marL="0" indent="0">
              <a:buNone/>
            </a:pPr>
            <a:r>
              <a:rPr lang="en-US" sz="2400" dirty="0"/>
              <a:t>For your project, you may be restricted in the data you are able to collect. For example, you may not have a true 'random sample', but rather a 'convenience' sample. </a:t>
            </a:r>
          </a:p>
          <a:p>
            <a:pPr marL="0" indent="0">
              <a:buNone/>
            </a:pPr>
            <a:r>
              <a:rPr lang="en-US" sz="2400" b="1" dirty="0"/>
              <a:t>Always try to get as representative a sample as possible</a:t>
            </a:r>
            <a:r>
              <a:rPr lang="en-US" sz="2400" dirty="0"/>
              <a:t>, but you may only be able to obtain a relatively small number of cases (e.g. less than 30). This may affect the results of statistical testing. </a:t>
            </a:r>
          </a:p>
          <a:p>
            <a:pPr marL="0" indent="0">
              <a:buNone/>
            </a:pPr>
            <a:r>
              <a:rPr lang="en-US" sz="2400" dirty="0"/>
              <a:t>Another influence on outcomes is underlying assumptions necessary for the validity of the tests. Sometimes, data are assumed to be representative of the population from which they have been drawn and come from a normal distribution. </a:t>
            </a:r>
            <a:endParaRPr lang="en-PH" sz="2400" dirty="0"/>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lstStyle/>
          <a:p>
            <a:r>
              <a:rPr lang="en-PH" b="1" dirty="0">
                <a:latin typeface="+mn-lt"/>
              </a:rPr>
              <a:t>Limitations</a:t>
            </a:r>
          </a:p>
        </p:txBody>
      </p:sp>
    </p:spTree>
    <p:extLst>
      <p:ext uri="{BB962C8B-B14F-4D97-AF65-F5344CB8AC3E}">
        <p14:creationId xmlns:p14="http://schemas.microsoft.com/office/powerpoint/2010/main" val="257417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690688"/>
            <a:ext cx="10515600" cy="4486275"/>
          </a:xfrm>
        </p:spPr>
        <p:txBody>
          <a:bodyPr>
            <a:normAutofit/>
          </a:bodyPr>
          <a:lstStyle/>
          <a:p>
            <a:pPr marL="0" indent="0">
              <a:buNone/>
            </a:pPr>
            <a:r>
              <a:rPr lang="en-US" sz="2400" dirty="0"/>
              <a:t>The two-sample t-test (also known as the independent samples t-test) is a method used to test whether the unknown means of two groups are equal or not.</a:t>
            </a:r>
          </a:p>
          <a:p>
            <a:pPr marL="0" indent="0">
              <a:buNone/>
            </a:pPr>
            <a:r>
              <a:rPr lang="en-US" sz="2400" dirty="0"/>
              <a:t>Determines whether there is statistical evidence that the associated population means are </a:t>
            </a:r>
            <a:r>
              <a:rPr lang="en-US" sz="2400" b="1" dirty="0"/>
              <a:t>significantly different</a:t>
            </a:r>
            <a:r>
              <a:rPr lang="en-US" sz="2400" dirty="0"/>
              <a:t>. The independent samples t-test is a </a:t>
            </a:r>
            <a:r>
              <a:rPr lang="en-US" sz="2400" b="1" dirty="0"/>
              <a:t>parametric test</a:t>
            </a:r>
            <a:r>
              <a:rPr lang="en-US" sz="2400" dirty="0"/>
              <a:t>.</a:t>
            </a:r>
            <a:endParaRPr lang="en-PH" sz="2400" dirty="0"/>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US" sz="4000" b="1" dirty="0">
                <a:latin typeface="+mn-lt"/>
              </a:rPr>
              <a:t>Two Sample t test for Comparing Two Means</a:t>
            </a:r>
            <a:endParaRPr lang="en-PH" sz="4000" b="1" dirty="0">
              <a:latin typeface="+mn-lt"/>
            </a:endParaRPr>
          </a:p>
        </p:txBody>
      </p:sp>
    </p:spTree>
    <p:extLst>
      <p:ext uri="{BB962C8B-B14F-4D97-AF65-F5344CB8AC3E}">
        <p14:creationId xmlns:p14="http://schemas.microsoft.com/office/powerpoint/2010/main" val="278171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690688"/>
            <a:ext cx="10515600" cy="4486275"/>
          </a:xfrm>
        </p:spPr>
        <p:txBody>
          <a:bodyPr>
            <a:normAutofit/>
          </a:bodyPr>
          <a:lstStyle/>
          <a:p>
            <a:pPr marL="0" indent="0">
              <a:buNone/>
            </a:pPr>
            <a:r>
              <a:rPr lang="en-US" dirty="0"/>
              <a:t>The independent samples </a:t>
            </a:r>
            <a:r>
              <a:rPr lang="en-US" i="1" dirty="0"/>
              <a:t>t-</a:t>
            </a:r>
            <a:r>
              <a:rPr lang="en-US" dirty="0"/>
              <a:t>test is commonly used to test the following:</a:t>
            </a:r>
          </a:p>
          <a:p>
            <a:pPr marL="514350" indent="-514350">
              <a:buFont typeface="+mj-lt"/>
              <a:buAutoNum type="arabicPeriod"/>
            </a:pPr>
            <a:r>
              <a:rPr lang="en-US" dirty="0"/>
              <a:t>Statistical differences between the means of two groups</a:t>
            </a:r>
          </a:p>
          <a:p>
            <a:pPr marL="514350" indent="-514350">
              <a:buFont typeface="+mj-lt"/>
              <a:buAutoNum type="arabicPeriod"/>
            </a:pPr>
            <a:r>
              <a:rPr lang="en-US" dirty="0"/>
              <a:t>Statistical differences between the means of two interventions</a:t>
            </a:r>
          </a:p>
          <a:p>
            <a:pPr marL="514350" indent="-514350">
              <a:buFont typeface="+mj-lt"/>
              <a:buAutoNum type="arabicPeriod"/>
            </a:pPr>
            <a:r>
              <a:rPr lang="en-US" dirty="0"/>
              <a:t>Statistical differences between the means of two change scores</a:t>
            </a:r>
          </a:p>
          <a:p>
            <a:pPr marL="0" indent="0">
              <a:buNone/>
            </a:pPr>
            <a:endParaRPr lang="en-PH" sz="2400" dirty="0"/>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US" sz="4000" b="1" dirty="0">
                <a:latin typeface="+mn-lt"/>
              </a:rPr>
              <a:t>Examples</a:t>
            </a:r>
            <a:endParaRPr lang="en-PH" sz="4000" b="1" dirty="0">
              <a:latin typeface="+mn-lt"/>
            </a:endParaRPr>
          </a:p>
        </p:txBody>
      </p:sp>
    </p:spTree>
    <p:extLst>
      <p:ext uri="{BB962C8B-B14F-4D97-AF65-F5344CB8AC3E}">
        <p14:creationId xmlns:p14="http://schemas.microsoft.com/office/powerpoint/2010/main" val="75649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690688"/>
            <a:ext cx="10515600" cy="4486275"/>
          </a:xfrm>
        </p:spPr>
        <p:txBody>
          <a:bodyPr>
            <a:normAutofit/>
          </a:bodyPr>
          <a:lstStyle/>
          <a:p>
            <a:pPr marL="457200" indent="-457200">
              <a:buFont typeface="+mj-lt"/>
              <a:buAutoNum type="arabicPeriod"/>
            </a:pPr>
            <a:r>
              <a:rPr lang="en-US" sz="2400" dirty="0"/>
              <a:t>The sampling method for each sample is simple random sampling.</a:t>
            </a:r>
          </a:p>
          <a:p>
            <a:pPr marL="457200" indent="-457200">
              <a:buFont typeface="+mj-lt"/>
              <a:buAutoNum type="arabicPeriod"/>
            </a:pPr>
            <a:r>
              <a:rPr lang="en-US" sz="2400" dirty="0"/>
              <a:t>The samples are independent.</a:t>
            </a:r>
          </a:p>
          <a:p>
            <a:pPr marL="457200" indent="-457200">
              <a:buFont typeface="+mj-lt"/>
              <a:buAutoNum type="arabicPeriod"/>
            </a:pPr>
            <a:r>
              <a:rPr lang="en-US" sz="2400" dirty="0"/>
              <a:t>There is no relationship between the subjects in each sample. This means that:</a:t>
            </a:r>
          </a:p>
          <a:p>
            <a:pPr lvl="1"/>
            <a:r>
              <a:rPr lang="en-US" sz="2000" dirty="0"/>
              <a:t>Subjects in the first group cannot also be in the second group</a:t>
            </a:r>
          </a:p>
          <a:p>
            <a:pPr lvl="1"/>
            <a:r>
              <a:rPr lang="en-US" sz="2000" dirty="0"/>
              <a:t>No subject in either group can influence subjects in the other group</a:t>
            </a:r>
          </a:p>
          <a:p>
            <a:pPr lvl="1"/>
            <a:r>
              <a:rPr lang="en-US" sz="2000" dirty="0"/>
              <a:t>No group can influence the other group</a:t>
            </a:r>
          </a:p>
          <a:p>
            <a:pPr marL="457200" indent="-457200">
              <a:buFont typeface="+mj-lt"/>
              <a:buAutoNum type="arabicPeriod"/>
            </a:pPr>
            <a:r>
              <a:rPr lang="en-US" sz="2400" dirty="0"/>
              <a:t>Normal distribution (approximately) of the dependent variable for each group.</a:t>
            </a:r>
          </a:p>
          <a:p>
            <a:pPr marL="457200" indent="-457200">
              <a:buFont typeface="+mj-lt"/>
              <a:buAutoNum type="arabicPeriod"/>
            </a:pPr>
            <a:r>
              <a:rPr lang="en-US" sz="2400" dirty="0"/>
              <a:t>No outliers.</a:t>
            </a:r>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US" sz="4000" b="1" dirty="0">
                <a:latin typeface="+mn-lt"/>
              </a:rPr>
              <a:t>Assumptions</a:t>
            </a:r>
            <a:endParaRPr lang="en-PH" sz="4000" b="1" dirty="0">
              <a:latin typeface="+mn-lt"/>
            </a:endParaRPr>
          </a:p>
        </p:txBody>
      </p:sp>
    </p:spTree>
    <p:extLst>
      <p:ext uri="{BB962C8B-B14F-4D97-AF65-F5344CB8AC3E}">
        <p14:creationId xmlns:p14="http://schemas.microsoft.com/office/powerpoint/2010/main" val="369758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690688"/>
            <a:ext cx="10515600" cy="4486275"/>
          </a:xfrm>
        </p:spPr>
        <p:txBody>
          <a:bodyPr>
            <a:normAutofit/>
          </a:bodyPr>
          <a:lstStyle/>
          <a:p>
            <a:pPr marL="0" indent="0">
              <a:buNone/>
            </a:pPr>
            <a:r>
              <a:rPr lang="en-US" sz="2400" dirty="0"/>
              <a:t>The t-distribution describes the </a:t>
            </a:r>
            <a:r>
              <a:rPr lang="en-US" sz="2400" b="1" dirty="0"/>
              <a:t>standardized distances of sample means </a:t>
            </a:r>
            <a:r>
              <a:rPr lang="en-US" sz="2400" dirty="0"/>
              <a:t>to the population mean </a:t>
            </a:r>
            <a:r>
              <a:rPr lang="en-US" sz="2400" b="1" dirty="0"/>
              <a:t>when the population standard deviation </a:t>
            </a:r>
            <a:r>
              <a:rPr lang="el-GR" sz="2400" b="1" dirty="0"/>
              <a:t>σ</a:t>
            </a:r>
            <a:r>
              <a:rPr lang="en-US" sz="2400" b="1" dirty="0"/>
              <a:t> is not known</a:t>
            </a:r>
            <a:r>
              <a:rPr lang="en-US" sz="2400" dirty="0"/>
              <a:t>, and the observations come from a normally distributed population.</a:t>
            </a:r>
          </a:p>
          <a:p>
            <a:pPr marL="0" indent="0">
              <a:buNone/>
            </a:pPr>
            <a:endParaRPr lang="en-US" sz="2400" dirty="0"/>
          </a:p>
          <a:p>
            <a:pPr marL="0" indent="0">
              <a:buNone/>
            </a:pPr>
            <a:r>
              <a:rPr lang="en-US" sz="2400" dirty="0"/>
              <a:t>The standard normal or z-distribution assumes that you know the population standard deviation. The t-distribution is based on the sample standard deviation.</a:t>
            </a:r>
            <a:endParaRPr lang="en-PH" sz="2400" dirty="0"/>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US" sz="4000" b="1" dirty="0">
                <a:latin typeface="+mn-lt"/>
              </a:rPr>
              <a:t>t distribution</a:t>
            </a:r>
            <a:endParaRPr lang="en-PH" sz="4000" b="1" dirty="0">
              <a:latin typeface="+mn-lt"/>
            </a:endParaRPr>
          </a:p>
        </p:txBody>
      </p:sp>
    </p:spTree>
    <p:extLst>
      <p:ext uri="{BB962C8B-B14F-4D97-AF65-F5344CB8AC3E}">
        <p14:creationId xmlns:p14="http://schemas.microsoft.com/office/powerpoint/2010/main" val="2413013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US" sz="4000" b="1" dirty="0">
                <a:latin typeface="+mn-lt"/>
              </a:rPr>
              <a:t>t distribution</a:t>
            </a:r>
            <a:endParaRPr lang="en-PH" sz="4000" b="1" dirty="0">
              <a:latin typeface="+mn-lt"/>
            </a:endParaRPr>
          </a:p>
        </p:txBody>
      </p:sp>
      <p:pic>
        <p:nvPicPr>
          <p:cNvPr id="4098" name="Picture 2" descr="Image result for t distribution">
            <a:extLst>
              <a:ext uri="{FF2B5EF4-FFF2-40B4-BE49-F238E27FC236}">
                <a16:creationId xmlns:a16="http://schemas.microsoft.com/office/drawing/2014/main" id="{C937398D-16B9-43F6-AE3A-96AF561FD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025" y="1690688"/>
            <a:ext cx="7099300" cy="4100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728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US" sz="4000" b="1" dirty="0">
                <a:latin typeface="+mn-lt"/>
              </a:rPr>
              <a:t>t distribution</a:t>
            </a:r>
            <a:endParaRPr lang="en-PH" sz="4000" b="1" dirty="0">
              <a:latin typeface="+mn-lt"/>
            </a:endParaRPr>
          </a:p>
        </p:txBody>
      </p:sp>
      <p:pic>
        <p:nvPicPr>
          <p:cNvPr id="5122" name="Picture 2" descr="Image result for t distribution">
            <a:extLst>
              <a:ext uri="{FF2B5EF4-FFF2-40B4-BE49-F238E27FC236}">
                <a16:creationId xmlns:a16="http://schemas.microsoft.com/office/drawing/2014/main" id="{8D95D0A7-1625-45FF-9564-DBE05000D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060" y="592903"/>
            <a:ext cx="5371172" cy="585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724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690688"/>
            <a:ext cx="10515600" cy="4486275"/>
          </a:xfrm>
        </p:spPr>
        <p:txBody>
          <a:bodyPr>
            <a:normAutofit/>
          </a:bodyPr>
          <a:lstStyle/>
          <a:p>
            <a:pPr marL="457200" indent="-457200">
              <a:buFont typeface="+mj-lt"/>
              <a:buAutoNum type="arabicPeriod"/>
            </a:pPr>
            <a:r>
              <a:rPr lang="en-US" sz="2400" dirty="0"/>
              <a:t>Like the normal distribution, the t-distribution has a smooth shape, is symmetric, and has a mean of zero.</a:t>
            </a:r>
          </a:p>
          <a:p>
            <a:pPr marL="457200" indent="-457200">
              <a:buFont typeface="+mj-lt"/>
              <a:buAutoNum type="arabicPeriod"/>
            </a:pPr>
            <a:r>
              <a:rPr lang="en-US" sz="2400" dirty="0"/>
              <a:t>The normal distribution assumes that the population standard deviation is known. The t-distribution does not make this assumption.</a:t>
            </a:r>
          </a:p>
          <a:p>
            <a:pPr marL="457200" indent="-457200">
              <a:buFont typeface="+mj-lt"/>
              <a:buAutoNum type="arabicPeriod"/>
            </a:pPr>
            <a:r>
              <a:rPr lang="en-US" sz="2400" dirty="0"/>
              <a:t>The t-distribution is defined by the </a:t>
            </a:r>
            <a:r>
              <a:rPr lang="en-US" sz="2400" b="1" dirty="0"/>
              <a:t>degrees of freedom</a:t>
            </a:r>
            <a:r>
              <a:rPr lang="en-US" sz="2400" dirty="0"/>
              <a:t>. These are related to the sample size. The curves with more degrees of freedom are taller and have thinner tails. </a:t>
            </a:r>
          </a:p>
          <a:p>
            <a:pPr marL="457200" indent="-457200">
              <a:buFont typeface="+mj-lt"/>
              <a:buAutoNum type="arabicPeriod"/>
            </a:pPr>
            <a:r>
              <a:rPr lang="en-US" sz="2400" b="1" dirty="0"/>
              <a:t>The t-distribution is most useful for small sample sizes</a:t>
            </a:r>
            <a:r>
              <a:rPr lang="en-US" sz="2400" dirty="0"/>
              <a:t>, when the population standard deviation is not known, or both.</a:t>
            </a:r>
          </a:p>
          <a:p>
            <a:pPr marL="457200" indent="-457200">
              <a:buFont typeface="+mj-lt"/>
              <a:buAutoNum type="arabicPeriod"/>
            </a:pPr>
            <a:r>
              <a:rPr lang="en-US" sz="2400" dirty="0"/>
              <a:t>As the sample size increases, the t-distribution becomes more similar to a normal distribution.</a:t>
            </a:r>
            <a:endParaRPr lang="en-PH" sz="2400" dirty="0"/>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US" sz="4000" b="1" dirty="0">
                <a:latin typeface="+mn-lt"/>
              </a:rPr>
              <a:t>t distribution vs. normal distribution</a:t>
            </a:r>
            <a:endParaRPr lang="en-PH" sz="4000" b="1" dirty="0">
              <a:latin typeface="+mn-lt"/>
            </a:endParaRPr>
          </a:p>
        </p:txBody>
      </p:sp>
    </p:spTree>
    <p:extLst>
      <p:ext uri="{BB962C8B-B14F-4D97-AF65-F5344CB8AC3E}">
        <p14:creationId xmlns:p14="http://schemas.microsoft.com/office/powerpoint/2010/main" val="207637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92270"/>
            <a:ext cx="10515600" cy="1325563"/>
          </a:xfrm>
        </p:spPr>
        <p:txBody>
          <a:bodyPr/>
          <a:lstStyle/>
          <a:p>
            <a:r>
              <a:rPr lang="en-PH" b="1" dirty="0">
                <a:latin typeface="+mn-lt"/>
              </a:rPr>
              <a:t>Statistical Inference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465562"/>
            <a:ext cx="10515600" cy="4486274"/>
          </a:xfrm>
        </p:spPr>
        <p:txBody>
          <a:bodyPr>
            <a:normAutofit/>
          </a:bodyPr>
          <a:lstStyle/>
          <a:p>
            <a:r>
              <a:rPr lang="en-PH" sz="2400" dirty="0"/>
              <a:t>Learning about what we do not observe using what we observe (data).</a:t>
            </a:r>
          </a:p>
          <a:p>
            <a:r>
              <a:rPr lang="en-PH" sz="2400" dirty="0"/>
              <a:t>With proper use of statistics, observations can be an </a:t>
            </a:r>
            <a:r>
              <a:rPr lang="en-PH" sz="2400" b="1" dirty="0"/>
              <a:t>educated</a:t>
            </a:r>
            <a:r>
              <a:rPr lang="en-PH" sz="2400" dirty="0"/>
              <a:t> / </a:t>
            </a:r>
            <a:r>
              <a:rPr lang="en-PH" sz="2400" b="1" dirty="0"/>
              <a:t>principled approximations</a:t>
            </a:r>
            <a:r>
              <a:rPr lang="en-PH" sz="2400" dirty="0"/>
              <a:t>. Otherwise, it’s just a </a:t>
            </a:r>
            <a:r>
              <a:rPr lang="en-PH" sz="2400" b="1" dirty="0"/>
              <a:t>wild guess</a:t>
            </a:r>
            <a:r>
              <a:rPr lang="en-PH" sz="2400" dirty="0"/>
              <a:t>.</a:t>
            </a:r>
          </a:p>
          <a:p>
            <a:endParaRPr lang="en-PH" sz="2400" dirty="0"/>
          </a:p>
          <a:p>
            <a:pPr marL="0" indent="0">
              <a:buNone/>
            </a:pPr>
            <a:r>
              <a:rPr lang="en-PH" sz="2400" b="1" dirty="0"/>
              <a:t>Three Modes of Statistical Inference:</a:t>
            </a:r>
          </a:p>
          <a:p>
            <a:pPr marL="457200" indent="-457200">
              <a:buAutoNum type="arabicPeriod"/>
            </a:pPr>
            <a:r>
              <a:rPr lang="en-PH" sz="2400" dirty="0"/>
              <a:t>Descriptive Inference</a:t>
            </a:r>
          </a:p>
          <a:p>
            <a:pPr marL="457200" indent="-457200">
              <a:buAutoNum type="arabicPeriod"/>
            </a:pPr>
            <a:r>
              <a:rPr lang="en-PH" sz="2400" dirty="0"/>
              <a:t>Predictive Inference</a:t>
            </a:r>
          </a:p>
          <a:p>
            <a:pPr marL="457200" indent="-457200">
              <a:buAutoNum type="arabicPeriod"/>
            </a:pPr>
            <a:r>
              <a:rPr lang="en-PH" sz="2400" dirty="0"/>
              <a:t>Causal Inference</a:t>
            </a:r>
          </a:p>
        </p:txBody>
      </p:sp>
    </p:spTree>
    <p:extLst>
      <p:ext uri="{BB962C8B-B14F-4D97-AF65-F5344CB8AC3E}">
        <p14:creationId xmlns:p14="http://schemas.microsoft.com/office/powerpoint/2010/main" val="3520716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576388"/>
            <a:ext cx="10515600" cy="4486275"/>
          </a:xfrm>
        </p:spPr>
        <p:txBody>
          <a:bodyPr>
            <a:normAutofit/>
          </a:bodyPr>
          <a:lstStyle/>
          <a:p>
            <a:pPr marL="0" indent="0">
              <a:buNone/>
            </a:pPr>
            <a:r>
              <a:rPr lang="en-US" sz="2400" dirty="0"/>
              <a:t>Every hypothesis test requires the analyst to state a null hypothesis and an alternative hypothesis. The hypotheses are stated in such a way that they are mutually exclusive. That is, if one is true, the other must be false; and vice versa.</a:t>
            </a:r>
            <a:endParaRPr lang="en-PH" sz="2400" dirty="0"/>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US" sz="4000" b="1" dirty="0">
                <a:latin typeface="+mn-lt"/>
              </a:rPr>
              <a:t>Hypothesis</a:t>
            </a:r>
            <a:endParaRPr lang="en-PH" sz="4000" b="1" dirty="0">
              <a:latin typeface="+mn-lt"/>
            </a:endParaRPr>
          </a:p>
        </p:txBody>
      </p:sp>
      <p:pic>
        <p:nvPicPr>
          <p:cNvPr id="2" name="Picture 1">
            <a:extLst>
              <a:ext uri="{FF2B5EF4-FFF2-40B4-BE49-F238E27FC236}">
                <a16:creationId xmlns:a16="http://schemas.microsoft.com/office/drawing/2014/main" id="{6D2F2C66-3D0D-4635-BDEA-8DEF271BA9F6}"/>
              </a:ext>
            </a:extLst>
          </p:cNvPr>
          <p:cNvPicPr>
            <a:picLocks noChangeAspect="1"/>
          </p:cNvPicPr>
          <p:nvPr/>
        </p:nvPicPr>
        <p:blipFill>
          <a:blip r:embed="rId2"/>
          <a:stretch>
            <a:fillRect/>
          </a:stretch>
        </p:blipFill>
        <p:spPr>
          <a:xfrm>
            <a:off x="2461846" y="3057525"/>
            <a:ext cx="7296150" cy="2400300"/>
          </a:xfrm>
          <a:prstGeom prst="rect">
            <a:avLst/>
          </a:prstGeom>
        </p:spPr>
      </p:pic>
    </p:spTree>
    <p:extLst>
      <p:ext uri="{BB962C8B-B14F-4D97-AF65-F5344CB8AC3E}">
        <p14:creationId xmlns:p14="http://schemas.microsoft.com/office/powerpoint/2010/main" val="1034501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576388"/>
            <a:ext cx="10515600" cy="4486275"/>
          </a:xfrm>
        </p:spPr>
        <p:txBody>
          <a:bodyPr>
            <a:normAutofit/>
          </a:bodyPr>
          <a:lstStyle/>
          <a:p>
            <a:pPr marL="0" indent="0">
              <a:buNone/>
            </a:pPr>
            <a:r>
              <a:rPr lang="en-US" sz="2400" dirty="0"/>
              <a:t>There are actually two forms of the test statistic for this test, depending on whether or not equal variances are assumed. </a:t>
            </a:r>
          </a:p>
          <a:p>
            <a:pPr marL="0" indent="0">
              <a:buNone/>
            </a:pPr>
            <a:endParaRPr lang="en-US" sz="2400" dirty="0"/>
          </a:p>
          <a:p>
            <a:pPr marL="0" indent="0">
              <a:buNone/>
            </a:pPr>
            <a:r>
              <a:rPr lang="en-US" sz="2400" b="1" dirty="0"/>
              <a:t>Equal Variances:</a:t>
            </a:r>
            <a:endParaRPr lang="en-PH" sz="2400" b="1" dirty="0"/>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US" sz="4000" b="1" dirty="0">
                <a:latin typeface="+mn-lt"/>
              </a:rPr>
              <a:t>Test Statistic t (Equal Variances)</a:t>
            </a:r>
            <a:endParaRPr lang="en-PH" sz="4000" b="1" dirty="0">
              <a:latin typeface="+mn-lt"/>
            </a:endParaRPr>
          </a:p>
        </p:txBody>
      </p:sp>
      <p:pic>
        <p:nvPicPr>
          <p:cNvPr id="5" name="Picture 4">
            <a:extLst>
              <a:ext uri="{FF2B5EF4-FFF2-40B4-BE49-F238E27FC236}">
                <a16:creationId xmlns:a16="http://schemas.microsoft.com/office/drawing/2014/main" id="{FA65953A-198E-46F6-A60B-82830FA3A576}"/>
              </a:ext>
            </a:extLst>
          </p:cNvPr>
          <p:cNvPicPr>
            <a:picLocks noChangeAspect="1"/>
          </p:cNvPicPr>
          <p:nvPr/>
        </p:nvPicPr>
        <p:blipFill>
          <a:blip r:embed="rId2"/>
          <a:stretch>
            <a:fillRect/>
          </a:stretch>
        </p:blipFill>
        <p:spPr>
          <a:xfrm>
            <a:off x="1662777" y="3997845"/>
            <a:ext cx="2438400" cy="1476375"/>
          </a:xfrm>
          <a:prstGeom prst="rect">
            <a:avLst/>
          </a:prstGeom>
        </p:spPr>
      </p:pic>
      <p:pic>
        <p:nvPicPr>
          <p:cNvPr id="6" name="Picture 5">
            <a:extLst>
              <a:ext uri="{FF2B5EF4-FFF2-40B4-BE49-F238E27FC236}">
                <a16:creationId xmlns:a16="http://schemas.microsoft.com/office/drawing/2014/main" id="{B217C601-FEB9-48E1-A37C-070E445D1E77}"/>
              </a:ext>
            </a:extLst>
          </p:cNvPr>
          <p:cNvPicPr>
            <a:picLocks noChangeAspect="1"/>
          </p:cNvPicPr>
          <p:nvPr/>
        </p:nvPicPr>
        <p:blipFill>
          <a:blip r:embed="rId3"/>
          <a:stretch>
            <a:fillRect/>
          </a:stretch>
        </p:blipFill>
        <p:spPr>
          <a:xfrm>
            <a:off x="739653" y="5100296"/>
            <a:ext cx="4143375" cy="1333500"/>
          </a:xfrm>
          <a:prstGeom prst="rect">
            <a:avLst/>
          </a:prstGeom>
        </p:spPr>
      </p:pic>
      <p:pic>
        <p:nvPicPr>
          <p:cNvPr id="7" name="Picture 6">
            <a:extLst>
              <a:ext uri="{FF2B5EF4-FFF2-40B4-BE49-F238E27FC236}">
                <a16:creationId xmlns:a16="http://schemas.microsoft.com/office/drawing/2014/main" id="{0FF829F4-CB0B-4EA9-8DE9-A6AEC8C08EE0}"/>
              </a:ext>
            </a:extLst>
          </p:cNvPr>
          <p:cNvPicPr>
            <a:picLocks noChangeAspect="1"/>
          </p:cNvPicPr>
          <p:nvPr/>
        </p:nvPicPr>
        <p:blipFill>
          <a:blip r:embed="rId4"/>
          <a:stretch>
            <a:fillRect/>
          </a:stretch>
        </p:blipFill>
        <p:spPr>
          <a:xfrm>
            <a:off x="5114829" y="3046229"/>
            <a:ext cx="6226244" cy="2879542"/>
          </a:xfrm>
          <a:prstGeom prst="rect">
            <a:avLst/>
          </a:prstGeom>
        </p:spPr>
      </p:pic>
      <p:pic>
        <p:nvPicPr>
          <p:cNvPr id="2" name="Picture 1">
            <a:extLst>
              <a:ext uri="{FF2B5EF4-FFF2-40B4-BE49-F238E27FC236}">
                <a16:creationId xmlns:a16="http://schemas.microsoft.com/office/drawing/2014/main" id="{E799A0B2-562F-4B30-83B3-FE43910AE6EE}"/>
              </a:ext>
            </a:extLst>
          </p:cNvPr>
          <p:cNvPicPr>
            <a:picLocks noChangeAspect="1"/>
          </p:cNvPicPr>
          <p:nvPr/>
        </p:nvPicPr>
        <p:blipFill>
          <a:blip r:embed="rId5"/>
          <a:stretch>
            <a:fillRect/>
          </a:stretch>
        </p:blipFill>
        <p:spPr>
          <a:xfrm>
            <a:off x="1230923" y="3237115"/>
            <a:ext cx="3302109" cy="839402"/>
          </a:xfrm>
          <a:prstGeom prst="rect">
            <a:avLst/>
          </a:prstGeom>
        </p:spPr>
      </p:pic>
    </p:spTree>
    <p:extLst>
      <p:ext uri="{BB962C8B-B14F-4D97-AF65-F5344CB8AC3E}">
        <p14:creationId xmlns:p14="http://schemas.microsoft.com/office/powerpoint/2010/main" val="1897052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576388"/>
            <a:ext cx="10515600" cy="4486275"/>
          </a:xfrm>
        </p:spPr>
        <p:txBody>
          <a:bodyPr>
            <a:normAutofit/>
          </a:bodyPr>
          <a:lstStyle/>
          <a:p>
            <a:pPr marL="0" indent="0">
              <a:buNone/>
            </a:pPr>
            <a:r>
              <a:rPr lang="en-US" sz="2400" dirty="0"/>
              <a:t>When the two independent samples are assumed to be drawn from populations with unequal variances (i.e., σ12 ≠ σ22), the test statistic t is computed as:</a:t>
            </a:r>
          </a:p>
          <a:p>
            <a:pPr marL="0" indent="0">
              <a:buNone/>
            </a:pPr>
            <a:endParaRPr lang="en-US" sz="2400" dirty="0"/>
          </a:p>
          <a:p>
            <a:pPr marL="0" indent="0">
              <a:buNone/>
            </a:pPr>
            <a:r>
              <a:rPr lang="en-US" sz="2400" b="1" dirty="0"/>
              <a:t>Unequal Variances:</a:t>
            </a:r>
            <a:endParaRPr lang="en-PH" sz="2400" b="1" dirty="0"/>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US" sz="4000" b="1" dirty="0">
                <a:latin typeface="+mn-lt"/>
              </a:rPr>
              <a:t>Test Statistic t (Unequal Variances)</a:t>
            </a:r>
            <a:endParaRPr lang="en-PH" sz="4000" b="1" dirty="0">
              <a:latin typeface="+mn-lt"/>
            </a:endParaRPr>
          </a:p>
        </p:txBody>
      </p:sp>
      <p:pic>
        <p:nvPicPr>
          <p:cNvPr id="2" name="Picture 1">
            <a:extLst>
              <a:ext uri="{FF2B5EF4-FFF2-40B4-BE49-F238E27FC236}">
                <a16:creationId xmlns:a16="http://schemas.microsoft.com/office/drawing/2014/main" id="{98B3A2C4-A20C-4560-8FB4-FC7081D96F97}"/>
              </a:ext>
            </a:extLst>
          </p:cNvPr>
          <p:cNvPicPr>
            <a:picLocks noChangeAspect="1"/>
          </p:cNvPicPr>
          <p:nvPr/>
        </p:nvPicPr>
        <p:blipFill>
          <a:blip r:embed="rId2"/>
          <a:stretch>
            <a:fillRect/>
          </a:stretch>
        </p:blipFill>
        <p:spPr>
          <a:xfrm>
            <a:off x="1298332" y="4476750"/>
            <a:ext cx="2143125" cy="1371600"/>
          </a:xfrm>
          <a:prstGeom prst="rect">
            <a:avLst/>
          </a:prstGeom>
        </p:spPr>
      </p:pic>
      <p:pic>
        <p:nvPicPr>
          <p:cNvPr id="3" name="Picture 2">
            <a:extLst>
              <a:ext uri="{FF2B5EF4-FFF2-40B4-BE49-F238E27FC236}">
                <a16:creationId xmlns:a16="http://schemas.microsoft.com/office/drawing/2014/main" id="{07D56D33-5F2C-470E-84B3-C02602CCD280}"/>
              </a:ext>
            </a:extLst>
          </p:cNvPr>
          <p:cNvPicPr>
            <a:picLocks noChangeAspect="1"/>
          </p:cNvPicPr>
          <p:nvPr/>
        </p:nvPicPr>
        <p:blipFill>
          <a:blip r:embed="rId3"/>
          <a:stretch>
            <a:fillRect/>
          </a:stretch>
        </p:blipFill>
        <p:spPr>
          <a:xfrm>
            <a:off x="4585757" y="3141627"/>
            <a:ext cx="5919018" cy="2378110"/>
          </a:xfrm>
          <a:prstGeom prst="rect">
            <a:avLst/>
          </a:prstGeom>
        </p:spPr>
      </p:pic>
      <p:pic>
        <p:nvPicPr>
          <p:cNvPr id="5" name="Picture 4">
            <a:extLst>
              <a:ext uri="{FF2B5EF4-FFF2-40B4-BE49-F238E27FC236}">
                <a16:creationId xmlns:a16="http://schemas.microsoft.com/office/drawing/2014/main" id="{8BDC8121-EF3A-45D7-90C9-781A700876BC}"/>
              </a:ext>
            </a:extLst>
          </p:cNvPr>
          <p:cNvPicPr>
            <a:picLocks noChangeAspect="1"/>
          </p:cNvPicPr>
          <p:nvPr/>
        </p:nvPicPr>
        <p:blipFill>
          <a:blip r:embed="rId4"/>
          <a:stretch>
            <a:fillRect/>
          </a:stretch>
        </p:blipFill>
        <p:spPr>
          <a:xfrm>
            <a:off x="850657" y="3429000"/>
            <a:ext cx="3278649" cy="833438"/>
          </a:xfrm>
          <a:prstGeom prst="rect">
            <a:avLst/>
          </a:prstGeom>
        </p:spPr>
      </p:pic>
    </p:spTree>
    <p:extLst>
      <p:ext uri="{BB962C8B-B14F-4D97-AF65-F5344CB8AC3E}">
        <p14:creationId xmlns:p14="http://schemas.microsoft.com/office/powerpoint/2010/main" val="1963800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690688"/>
            <a:ext cx="10515600" cy="4486275"/>
          </a:xfrm>
        </p:spPr>
        <p:txBody>
          <a:bodyPr>
            <a:normAutofit/>
          </a:bodyPr>
          <a:lstStyle/>
          <a:p>
            <a:pPr marL="0" indent="0">
              <a:buNone/>
            </a:pPr>
            <a:r>
              <a:rPr lang="en-US" sz="2400" dirty="0"/>
              <a:t>The calculated t value is then compared to the critical t value from the t distribution table with degrees of freedom. </a:t>
            </a:r>
            <a:r>
              <a:rPr lang="en-US" sz="2400" b="1" dirty="0"/>
              <a:t>Degrees of freedom </a:t>
            </a:r>
            <a:r>
              <a:rPr lang="en-US" sz="2400" dirty="0"/>
              <a:t>are the number of independent values that a statistical analysis can estimate.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b="1" dirty="0"/>
          </a:p>
          <a:p>
            <a:pPr marL="0" indent="0">
              <a:buNone/>
            </a:pPr>
            <a:r>
              <a:rPr lang="en-US" sz="2400" b="1" dirty="0"/>
              <a:t>If the calculated t statistic &gt; critical t value from t table, then we reject the null hypothesis.</a:t>
            </a:r>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US" sz="4000" b="1" dirty="0">
                <a:latin typeface="+mn-lt"/>
              </a:rPr>
              <a:t>Compare t statistic with critical t value</a:t>
            </a:r>
            <a:endParaRPr lang="en-PH" sz="4000" b="1" dirty="0">
              <a:latin typeface="+mn-lt"/>
            </a:endParaRPr>
          </a:p>
        </p:txBody>
      </p:sp>
      <p:pic>
        <p:nvPicPr>
          <p:cNvPr id="14" name="Picture 13">
            <a:extLst>
              <a:ext uri="{FF2B5EF4-FFF2-40B4-BE49-F238E27FC236}">
                <a16:creationId xmlns:a16="http://schemas.microsoft.com/office/drawing/2014/main" id="{64ADA499-36DF-4ED3-8B11-66F2A792FDB8}"/>
              </a:ext>
            </a:extLst>
          </p:cNvPr>
          <p:cNvPicPr>
            <a:picLocks noChangeAspect="1"/>
          </p:cNvPicPr>
          <p:nvPr/>
        </p:nvPicPr>
        <p:blipFill>
          <a:blip r:embed="rId2"/>
          <a:stretch>
            <a:fillRect/>
          </a:stretch>
        </p:blipFill>
        <p:spPr>
          <a:xfrm>
            <a:off x="3495675" y="2947987"/>
            <a:ext cx="4629150" cy="1666875"/>
          </a:xfrm>
          <a:prstGeom prst="rect">
            <a:avLst/>
          </a:prstGeom>
        </p:spPr>
      </p:pic>
    </p:spTree>
    <p:extLst>
      <p:ext uri="{BB962C8B-B14F-4D97-AF65-F5344CB8AC3E}">
        <p14:creationId xmlns:p14="http://schemas.microsoft.com/office/powerpoint/2010/main" val="141450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690688"/>
            <a:ext cx="10515600" cy="4486275"/>
          </a:xfrm>
        </p:spPr>
        <p:txBody>
          <a:bodyPr>
            <a:normAutofit/>
          </a:bodyPr>
          <a:lstStyle/>
          <a:p>
            <a:pPr marL="0" indent="0">
              <a:buNone/>
            </a:pPr>
            <a:r>
              <a:rPr lang="en-PH" sz="2400" dirty="0"/>
              <a:t>http://www.math.odu.edu/stat130/t-tables.pdf</a:t>
            </a:r>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US" sz="4000" b="1" dirty="0">
                <a:latin typeface="+mn-lt"/>
              </a:rPr>
              <a:t>t table</a:t>
            </a:r>
            <a:endParaRPr lang="en-PH" sz="4000" b="1" dirty="0">
              <a:latin typeface="+mn-lt"/>
            </a:endParaRPr>
          </a:p>
        </p:txBody>
      </p:sp>
    </p:spTree>
    <p:extLst>
      <p:ext uri="{BB962C8B-B14F-4D97-AF65-F5344CB8AC3E}">
        <p14:creationId xmlns:p14="http://schemas.microsoft.com/office/powerpoint/2010/main" val="2758725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690688"/>
            <a:ext cx="10515600" cy="4486275"/>
          </a:xfrm>
        </p:spPr>
        <p:txBody>
          <a:bodyPr>
            <a:normAutofit/>
          </a:bodyPr>
          <a:lstStyle/>
          <a:p>
            <a:pPr marL="0" indent="0">
              <a:buNone/>
            </a:pPr>
            <a:endParaRPr lang="en-PH" sz="2400" dirty="0"/>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r>
              <a:rPr lang="en-PH" sz="4000" b="1" dirty="0">
                <a:latin typeface="+mn-lt"/>
              </a:rPr>
              <a:t>When will I reject the null?</a:t>
            </a:r>
          </a:p>
        </p:txBody>
      </p:sp>
      <p:pic>
        <p:nvPicPr>
          <p:cNvPr id="3074" name="Picture 2" descr="t curve two tail reject">
            <a:extLst>
              <a:ext uri="{FF2B5EF4-FFF2-40B4-BE49-F238E27FC236}">
                <a16:creationId xmlns:a16="http://schemas.microsoft.com/office/drawing/2014/main" id="{031C3F6B-17CF-4788-A6B2-20475B1C5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43" y="1519580"/>
            <a:ext cx="5417406" cy="43339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 curve two tail accept">
            <a:extLst>
              <a:ext uri="{FF2B5EF4-FFF2-40B4-BE49-F238E27FC236}">
                <a16:creationId xmlns:a16="http://schemas.microsoft.com/office/drawing/2014/main" id="{922993CF-3DFC-4C5C-9535-8E929A5FE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549" y="1472005"/>
            <a:ext cx="5548311" cy="4438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32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690688"/>
            <a:ext cx="10515600" cy="4486275"/>
          </a:xfrm>
        </p:spPr>
        <p:txBody>
          <a:bodyPr>
            <a:normAutofit/>
          </a:bodyPr>
          <a:lstStyle/>
          <a:p>
            <a:pPr marL="0" indent="0">
              <a:buNone/>
            </a:pPr>
            <a:endParaRPr lang="en-PH" sz="2400" dirty="0"/>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p:txBody>
          <a:bodyPr>
            <a:normAutofit/>
          </a:bodyPr>
          <a:lstStyle/>
          <a:p>
            <a:endParaRPr lang="en-PH" sz="4000" b="1" dirty="0">
              <a:latin typeface="+mn-lt"/>
            </a:endParaRPr>
          </a:p>
        </p:txBody>
      </p:sp>
      <p:pic>
        <p:nvPicPr>
          <p:cNvPr id="2050" name="Picture 2" descr="Image result for t test curve">
            <a:extLst>
              <a:ext uri="{FF2B5EF4-FFF2-40B4-BE49-F238E27FC236}">
                <a16:creationId xmlns:a16="http://schemas.microsoft.com/office/drawing/2014/main" id="{28E55B94-742A-4191-85BD-DCF73E562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137" y="538162"/>
            <a:ext cx="6181725" cy="5409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665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552526"/>
            <a:ext cx="10515600" cy="4486275"/>
          </a:xfrm>
        </p:spPr>
        <p:txBody>
          <a:bodyPr>
            <a:normAutofit/>
          </a:bodyPr>
          <a:lstStyle/>
          <a:p>
            <a:pPr marL="0" indent="0">
              <a:buNone/>
            </a:pPr>
            <a:r>
              <a:rPr lang="en-US" sz="2400" dirty="0"/>
              <a:t>The Mann-Whitney U test is a </a:t>
            </a:r>
            <a:r>
              <a:rPr lang="en-US" sz="2400" b="1" dirty="0"/>
              <a:t>non-parametric test </a:t>
            </a:r>
            <a:r>
              <a:rPr lang="en-US" sz="2400" dirty="0"/>
              <a:t>that can be used in place of an unpaired t-test. Transforms and ranks values before computing the </a:t>
            </a:r>
            <a:r>
              <a:rPr lang="en-US" sz="2400" b="1" dirty="0"/>
              <a:t>test statistic </a:t>
            </a:r>
            <a:r>
              <a:rPr lang="en-US" sz="2400" b="1" i="1" dirty="0"/>
              <a:t>U</a:t>
            </a:r>
            <a:r>
              <a:rPr lang="en-US" sz="2400" dirty="0"/>
              <a:t>.</a:t>
            </a:r>
          </a:p>
          <a:p>
            <a:pPr marL="0" indent="0">
              <a:buNone/>
            </a:pPr>
            <a:r>
              <a:rPr lang="en-US" sz="2400" dirty="0"/>
              <a:t>It is used to test the null hypothesis that two samples whether observations in one sample tend to be larger (or different) than observations in the other.</a:t>
            </a:r>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a:xfrm>
            <a:off x="838200" y="284150"/>
            <a:ext cx="10515600" cy="1325563"/>
          </a:xfrm>
        </p:spPr>
        <p:txBody>
          <a:bodyPr>
            <a:normAutofit/>
          </a:bodyPr>
          <a:lstStyle/>
          <a:p>
            <a:r>
              <a:rPr lang="en-US" sz="4000" b="1" dirty="0">
                <a:latin typeface="+mn-lt"/>
              </a:rPr>
              <a:t>Mann-Whitney U Test</a:t>
            </a:r>
            <a:endParaRPr lang="en-PH" sz="4000" b="1" dirty="0">
              <a:latin typeface="+mn-lt"/>
            </a:endParaRPr>
          </a:p>
        </p:txBody>
      </p:sp>
      <p:pic>
        <p:nvPicPr>
          <p:cNvPr id="1026" name="Picture 2" descr="Image result for mann whitney u test">
            <a:extLst>
              <a:ext uri="{FF2B5EF4-FFF2-40B4-BE49-F238E27FC236}">
                <a16:creationId xmlns:a16="http://schemas.microsoft.com/office/drawing/2014/main" id="{781C2E70-3231-4D65-9155-B44E83D3E3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394" b="38864"/>
          <a:stretch/>
        </p:blipFill>
        <p:spPr bwMode="auto">
          <a:xfrm>
            <a:off x="6833536" y="3600578"/>
            <a:ext cx="3797127" cy="17048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nn whitney u test formula">
            <a:extLst>
              <a:ext uri="{FF2B5EF4-FFF2-40B4-BE49-F238E27FC236}">
                <a16:creationId xmlns:a16="http://schemas.microsoft.com/office/drawing/2014/main" id="{9CE5B199-1B23-4970-B5CA-7AB79A910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048" y="3739521"/>
            <a:ext cx="5253990" cy="142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006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552526"/>
            <a:ext cx="10515600" cy="4486275"/>
          </a:xfrm>
        </p:spPr>
        <p:txBody>
          <a:bodyPr>
            <a:normAutofit/>
          </a:bodyPr>
          <a:lstStyle/>
          <a:p>
            <a:pPr marL="457200" indent="-457200">
              <a:buFont typeface="+mj-lt"/>
              <a:buAutoNum type="arabicPeriod"/>
            </a:pPr>
            <a:r>
              <a:rPr lang="en-US" sz="2400" dirty="0"/>
              <a:t>The Mann Whitney U-Test is used when the requirements of the t-test are not met. </a:t>
            </a:r>
          </a:p>
          <a:p>
            <a:pPr marL="457200" indent="-457200">
              <a:buFont typeface="+mj-lt"/>
              <a:buAutoNum type="arabicPeriod"/>
            </a:pPr>
            <a:r>
              <a:rPr lang="en-US" sz="2400" dirty="0"/>
              <a:t>The sample drawn from the population is random.</a:t>
            </a:r>
          </a:p>
          <a:p>
            <a:pPr marL="457200" indent="-457200">
              <a:buFont typeface="+mj-lt"/>
              <a:buAutoNum type="arabicPeriod"/>
            </a:pPr>
            <a:r>
              <a:rPr lang="en-US" sz="2400" dirty="0"/>
              <a:t>Independence within the samples and mutual independence is assumed.</a:t>
            </a:r>
          </a:p>
          <a:p>
            <a:pPr marL="457200" indent="-457200">
              <a:buFont typeface="+mj-lt"/>
              <a:buAutoNum type="arabicPeriod"/>
            </a:pPr>
            <a:r>
              <a:rPr lang="en-US" sz="2400" dirty="0"/>
              <a:t>Ordinal or continuous measurement scale is assumed.</a:t>
            </a:r>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a:xfrm>
            <a:off x="838200" y="284150"/>
            <a:ext cx="10515600" cy="1325563"/>
          </a:xfrm>
        </p:spPr>
        <p:txBody>
          <a:bodyPr>
            <a:normAutofit/>
          </a:bodyPr>
          <a:lstStyle/>
          <a:p>
            <a:r>
              <a:rPr lang="en-US" sz="4000" b="1" dirty="0">
                <a:latin typeface="+mn-lt"/>
              </a:rPr>
              <a:t>Mann-Whitney U Test Assumptions</a:t>
            </a:r>
            <a:endParaRPr lang="en-PH" sz="4000" b="1" dirty="0">
              <a:latin typeface="+mn-lt"/>
            </a:endParaRPr>
          </a:p>
        </p:txBody>
      </p:sp>
    </p:spTree>
    <p:extLst>
      <p:ext uri="{BB962C8B-B14F-4D97-AF65-F5344CB8AC3E}">
        <p14:creationId xmlns:p14="http://schemas.microsoft.com/office/powerpoint/2010/main" val="1736898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0D6068D4-99C8-40D0-81DD-F333688CA736}"/>
              </a:ext>
            </a:extLst>
          </p:cNvPr>
          <p:cNvSpPr>
            <a:spLocks noGrp="1"/>
          </p:cNvSpPr>
          <p:nvPr>
            <p:ph idx="1"/>
          </p:nvPr>
        </p:nvSpPr>
        <p:spPr>
          <a:xfrm>
            <a:off x="838200" y="1552526"/>
            <a:ext cx="10515600" cy="4486275"/>
          </a:xfrm>
        </p:spPr>
        <p:txBody>
          <a:bodyPr>
            <a:normAutofit/>
          </a:bodyPr>
          <a:lstStyle/>
          <a:p>
            <a:pPr marL="0" indent="0">
              <a:buNone/>
            </a:pPr>
            <a:r>
              <a:rPr lang="en-US" sz="2400" dirty="0"/>
              <a:t>http://ocw.umb.edu/psychology/psych-270/other-materials/RelativeResourceManager.pdf</a:t>
            </a:r>
          </a:p>
        </p:txBody>
      </p:sp>
      <p:sp>
        <p:nvSpPr>
          <p:cNvPr id="12" name="Title 11">
            <a:extLst>
              <a:ext uri="{FF2B5EF4-FFF2-40B4-BE49-F238E27FC236}">
                <a16:creationId xmlns:a16="http://schemas.microsoft.com/office/drawing/2014/main" id="{F3B3F2F0-2252-4ED4-ADBC-2B5804A72538}"/>
              </a:ext>
            </a:extLst>
          </p:cNvPr>
          <p:cNvSpPr>
            <a:spLocks noGrp="1"/>
          </p:cNvSpPr>
          <p:nvPr>
            <p:ph type="title"/>
          </p:nvPr>
        </p:nvSpPr>
        <p:spPr>
          <a:xfrm>
            <a:off x="838200" y="284150"/>
            <a:ext cx="10515600" cy="1325563"/>
          </a:xfrm>
        </p:spPr>
        <p:txBody>
          <a:bodyPr>
            <a:normAutofit/>
          </a:bodyPr>
          <a:lstStyle/>
          <a:p>
            <a:r>
              <a:rPr lang="en-US" sz="4000" b="1" dirty="0">
                <a:latin typeface="+mn-lt"/>
              </a:rPr>
              <a:t>Mann-Whitney U Table </a:t>
            </a:r>
            <a:r>
              <a:rPr lang="en-US" sz="4000" b="1">
                <a:latin typeface="+mn-lt"/>
              </a:rPr>
              <a:t>of Critical Values</a:t>
            </a:r>
            <a:endParaRPr lang="en-PH" sz="4000" b="1" dirty="0">
              <a:latin typeface="+mn-lt"/>
            </a:endParaRPr>
          </a:p>
        </p:txBody>
      </p:sp>
    </p:spTree>
    <p:extLst>
      <p:ext uri="{BB962C8B-B14F-4D97-AF65-F5344CB8AC3E}">
        <p14:creationId xmlns:p14="http://schemas.microsoft.com/office/powerpoint/2010/main" val="178306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92270"/>
            <a:ext cx="10515600" cy="1325563"/>
          </a:xfrm>
        </p:spPr>
        <p:txBody>
          <a:bodyPr/>
          <a:lstStyle/>
          <a:p>
            <a:r>
              <a:rPr lang="en-PH" b="1" dirty="0">
                <a:latin typeface="+mn-lt"/>
              </a:rPr>
              <a:t>Statistical Testing</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465562"/>
            <a:ext cx="10515600" cy="4486274"/>
          </a:xfrm>
        </p:spPr>
        <p:txBody>
          <a:bodyPr>
            <a:normAutofit/>
          </a:bodyPr>
          <a:lstStyle/>
          <a:p>
            <a:r>
              <a:rPr lang="en-PH" sz="2400" dirty="0"/>
              <a:t>The method of hypothesis testing uses </a:t>
            </a:r>
            <a:r>
              <a:rPr lang="en-PH" sz="2400" b="1" dirty="0"/>
              <a:t>tests of significance </a:t>
            </a:r>
            <a:r>
              <a:rPr lang="en-PH" sz="2400" dirty="0"/>
              <a:t>to determine the likelihood that a statement (often related to the mean or variance of a given distribution) is </a:t>
            </a:r>
            <a:r>
              <a:rPr lang="en-PH" sz="2400" b="1" i="1" dirty="0"/>
              <a:t>true</a:t>
            </a:r>
            <a:r>
              <a:rPr lang="en-PH" sz="2400" dirty="0"/>
              <a:t>, and at what likelihood we would, as statisticians, accept the statement as true.</a:t>
            </a:r>
          </a:p>
          <a:p>
            <a:r>
              <a:rPr lang="en-PH" sz="2400" dirty="0"/>
              <a:t>Knowledge of how to appropriately use each test (and when to use which test) is equally important.</a:t>
            </a:r>
          </a:p>
        </p:txBody>
      </p:sp>
    </p:spTree>
    <p:extLst>
      <p:ext uri="{BB962C8B-B14F-4D97-AF65-F5344CB8AC3E}">
        <p14:creationId xmlns:p14="http://schemas.microsoft.com/office/powerpoint/2010/main" val="59065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92270"/>
            <a:ext cx="10515600" cy="1325563"/>
          </a:xfrm>
        </p:spPr>
        <p:txBody>
          <a:bodyPr/>
          <a:lstStyle/>
          <a:p>
            <a:r>
              <a:rPr lang="en-PH" b="1" dirty="0">
                <a:latin typeface="+mn-lt"/>
              </a:rPr>
              <a:t>Statistical Testing</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465562"/>
            <a:ext cx="10515600" cy="4486274"/>
          </a:xfrm>
        </p:spPr>
        <p:txBody>
          <a:bodyPr>
            <a:normAutofit/>
          </a:bodyPr>
          <a:lstStyle/>
          <a:p>
            <a:pPr marL="0" indent="0">
              <a:buNone/>
            </a:pPr>
            <a:r>
              <a:rPr lang="en-US" sz="2400" b="1" dirty="0"/>
              <a:t>Research question: </a:t>
            </a:r>
            <a:r>
              <a:rPr lang="en-US" sz="2400" dirty="0"/>
              <a:t>Exploring a comparison, association or relationship </a:t>
            </a:r>
          </a:p>
          <a:p>
            <a:pPr marL="0" indent="0">
              <a:buNone/>
            </a:pPr>
            <a:r>
              <a:rPr lang="en-US" sz="2400" b="1" dirty="0"/>
              <a:t>Level of measurement of data: </a:t>
            </a:r>
            <a:r>
              <a:rPr lang="en-US" sz="2400" dirty="0"/>
              <a:t>Categorical or scale (continuous) </a:t>
            </a:r>
          </a:p>
          <a:p>
            <a:pPr marL="0" indent="0">
              <a:buNone/>
            </a:pPr>
            <a:r>
              <a:rPr lang="en-US" sz="2400" dirty="0"/>
              <a:t>From your research question you should formulate one or more hypotheses each leading to two possible outcomes: </a:t>
            </a:r>
          </a:p>
          <a:p>
            <a:pPr lvl="1"/>
            <a:r>
              <a:rPr lang="en-US" b="1" dirty="0"/>
              <a:t>Null Hypothesis (H</a:t>
            </a:r>
            <a:r>
              <a:rPr lang="en-US" b="1" baseline="-25000" dirty="0"/>
              <a:t>0</a:t>
            </a:r>
            <a:r>
              <a:rPr lang="en-US" b="1" dirty="0"/>
              <a:t>): </a:t>
            </a:r>
            <a:r>
              <a:rPr lang="en-US" dirty="0"/>
              <a:t>Assumes no difference, association or relationship between the variables </a:t>
            </a:r>
          </a:p>
          <a:p>
            <a:pPr lvl="1"/>
            <a:r>
              <a:rPr lang="en-US" b="1" dirty="0"/>
              <a:t>Alternative Hypothesis (H</a:t>
            </a:r>
            <a:r>
              <a:rPr lang="en-US" b="1" baseline="-25000" dirty="0"/>
              <a:t>A</a:t>
            </a:r>
            <a:r>
              <a:rPr lang="en-US" b="1" dirty="0"/>
              <a:t>): </a:t>
            </a:r>
            <a:r>
              <a:rPr lang="en-US" dirty="0"/>
              <a:t>Assumes a difference, association or relationship between the variables </a:t>
            </a:r>
          </a:p>
          <a:p>
            <a:pPr marL="0" indent="0">
              <a:buNone/>
            </a:pPr>
            <a:r>
              <a:rPr lang="en-US" sz="2400" dirty="0"/>
              <a:t>The use of an </a:t>
            </a:r>
            <a:r>
              <a:rPr lang="en-US" sz="2400" b="1" dirty="0"/>
              <a:t>appropriate</a:t>
            </a:r>
            <a:r>
              <a:rPr lang="en-US" sz="2400" dirty="0"/>
              <a:t> statistical hypothesis test will allow you to decide between these two outcomes by examining the probability (or p) value of the test statistic.</a:t>
            </a:r>
            <a:endParaRPr lang="en-PH" sz="2400" dirty="0"/>
          </a:p>
        </p:txBody>
      </p:sp>
    </p:spTree>
    <p:extLst>
      <p:ext uri="{BB962C8B-B14F-4D97-AF65-F5344CB8AC3E}">
        <p14:creationId xmlns:p14="http://schemas.microsoft.com/office/powerpoint/2010/main" val="135194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92270"/>
            <a:ext cx="10515600" cy="1325563"/>
          </a:xfrm>
        </p:spPr>
        <p:txBody>
          <a:bodyPr/>
          <a:lstStyle/>
          <a:p>
            <a:r>
              <a:rPr lang="en-PH" b="1" dirty="0">
                <a:latin typeface="+mn-lt"/>
              </a:rPr>
              <a:t>p-value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465562"/>
            <a:ext cx="10515600" cy="4486274"/>
          </a:xfrm>
        </p:spPr>
        <p:txBody>
          <a:bodyPr>
            <a:normAutofit/>
          </a:bodyPr>
          <a:lstStyle/>
          <a:p>
            <a:pPr marL="0" indent="0">
              <a:buNone/>
            </a:pPr>
            <a:r>
              <a:rPr lang="en-US" sz="2400" dirty="0"/>
              <a:t>A decision between the two hypotheses is made by viewing the </a:t>
            </a:r>
            <a:r>
              <a:rPr lang="en-US" sz="2400" b="1" dirty="0"/>
              <a:t>p-value</a:t>
            </a:r>
            <a:r>
              <a:rPr lang="en-US" sz="2400" dirty="0"/>
              <a:t>, which is the probability or </a:t>
            </a:r>
            <a:r>
              <a:rPr lang="en-US" sz="2400" b="1" dirty="0"/>
              <a:t>chance of a more extreme event happening under the assumption of the null hypothesis</a:t>
            </a:r>
            <a:r>
              <a:rPr lang="en-US" sz="2400" dirty="0"/>
              <a:t>.</a:t>
            </a:r>
          </a:p>
          <a:p>
            <a:r>
              <a:rPr lang="en-US" sz="2400" dirty="0"/>
              <a:t>If this probability is small, H</a:t>
            </a:r>
            <a:r>
              <a:rPr lang="en-US" sz="2400" baseline="-25000" dirty="0"/>
              <a:t>0</a:t>
            </a:r>
            <a:r>
              <a:rPr lang="en-US" sz="2400" dirty="0"/>
              <a:t> is rejected in favor of H</a:t>
            </a:r>
            <a:r>
              <a:rPr lang="en-US" sz="2400" baseline="-25000" dirty="0"/>
              <a:t>A</a:t>
            </a:r>
            <a:r>
              <a:rPr lang="en-US" sz="2400" dirty="0"/>
              <a:t>, which is termed a </a:t>
            </a:r>
            <a:r>
              <a:rPr lang="en-US" sz="2400" b="1" dirty="0"/>
              <a:t>statistically significant result.</a:t>
            </a:r>
          </a:p>
          <a:p>
            <a:r>
              <a:rPr lang="en-US" sz="2400" dirty="0"/>
              <a:t>Otherwise we 'fail to reject H</a:t>
            </a:r>
            <a:r>
              <a:rPr lang="en-US" sz="2400" baseline="-25000" dirty="0"/>
              <a:t>0</a:t>
            </a:r>
            <a:r>
              <a:rPr lang="en-US" sz="2400" dirty="0"/>
              <a:t>', which is termed a </a:t>
            </a:r>
            <a:r>
              <a:rPr lang="en-US" sz="2400" b="1" dirty="0"/>
              <a:t>non-statistically significant result</a:t>
            </a:r>
            <a:r>
              <a:rPr lang="en-US" sz="2400" dirty="0"/>
              <a:t>.</a:t>
            </a:r>
            <a:endParaRPr lang="en-PH" sz="2400" dirty="0"/>
          </a:p>
        </p:txBody>
      </p:sp>
    </p:spTree>
    <p:extLst>
      <p:ext uri="{BB962C8B-B14F-4D97-AF65-F5344CB8AC3E}">
        <p14:creationId xmlns:p14="http://schemas.microsoft.com/office/powerpoint/2010/main" val="109073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92270"/>
            <a:ext cx="10515600" cy="1325563"/>
          </a:xfrm>
        </p:spPr>
        <p:txBody>
          <a:bodyPr/>
          <a:lstStyle/>
          <a:p>
            <a:r>
              <a:rPr lang="en-PH" b="1" dirty="0">
                <a:latin typeface="+mn-lt"/>
              </a:rPr>
              <a:t>significance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465562"/>
            <a:ext cx="10515600" cy="4486274"/>
          </a:xfrm>
        </p:spPr>
        <p:txBody>
          <a:bodyPr>
            <a:normAutofit/>
          </a:bodyPr>
          <a:lstStyle/>
          <a:p>
            <a:pPr marL="0" indent="0">
              <a:buNone/>
            </a:pPr>
            <a:r>
              <a:rPr lang="en-US" sz="2400" dirty="0"/>
              <a:t>Significance, or statistical significance, describes a </a:t>
            </a:r>
            <a:r>
              <a:rPr lang="en-US" sz="2400" b="1" dirty="0"/>
              <a:t>decision made concerning a value stated in the null hypothesis</a:t>
            </a:r>
            <a:r>
              <a:rPr lang="en-US" sz="2400" dirty="0"/>
              <a:t>. When the null hypothesis is rejected, we reach significance. When the null hypothesis is retained, we fail to reach significance.</a:t>
            </a:r>
          </a:p>
          <a:p>
            <a:pPr marL="0" indent="0">
              <a:buNone/>
            </a:pPr>
            <a:r>
              <a:rPr lang="en-US" sz="2400" dirty="0"/>
              <a:t>The decision to reject or retain the null hypothesis is called </a:t>
            </a:r>
            <a:r>
              <a:rPr lang="en-US" sz="2400" b="1" dirty="0"/>
              <a:t>significance</a:t>
            </a:r>
            <a:r>
              <a:rPr lang="en-US" sz="2400" dirty="0"/>
              <a:t>. </a:t>
            </a:r>
            <a:endParaRPr lang="en-PH" sz="2400" dirty="0"/>
          </a:p>
        </p:txBody>
      </p:sp>
    </p:spTree>
    <p:extLst>
      <p:ext uri="{BB962C8B-B14F-4D97-AF65-F5344CB8AC3E}">
        <p14:creationId xmlns:p14="http://schemas.microsoft.com/office/powerpoint/2010/main" val="293060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4037272"/>
            <a:ext cx="10515600" cy="1914563"/>
          </a:xfrm>
        </p:spPr>
        <p:txBody>
          <a:bodyPr>
            <a:normAutofit/>
          </a:bodyPr>
          <a:lstStyle/>
          <a:p>
            <a:pPr marL="0" indent="0">
              <a:buNone/>
            </a:pPr>
            <a:r>
              <a:rPr lang="en-US" sz="2400" dirty="0"/>
              <a:t>You should always </a:t>
            </a:r>
            <a:r>
              <a:rPr lang="en-US" sz="2400" b="1" dirty="0"/>
              <a:t>relate back the outcome of the hypothesis testing to particular variables in your study</a:t>
            </a:r>
            <a:r>
              <a:rPr lang="en-US" sz="2400" dirty="0"/>
              <a:t>; don't just conclude with 'reject the null hypothesis’. </a:t>
            </a:r>
          </a:p>
          <a:p>
            <a:pPr marL="0" indent="0">
              <a:buNone/>
            </a:pPr>
            <a:r>
              <a:rPr lang="en-US" sz="2400" dirty="0"/>
              <a:t>You will need to discuss your results and conclusions in the context of the work of others, and the potential for further studies. Note that </a:t>
            </a:r>
            <a:r>
              <a:rPr lang="en-US" sz="2400" b="1" dirty="0"/>
              <a:t>statistical significance does not necessarily indicate practical usefulness of a result</a:t>
            </a:r>
            <a:r>
              <a:rPr lang="en-US" sz="2400" dirty="0"/>
              <a:t>.</a:t>
            </a:r>
            <a:endParaRPr lang="en-PH" sz="2400" dirty="0"/>
          </a:p>
        </p:txBody>
      </p:sp>
      <p:pic>
        <p:nvPicPr>
          <p:cNvPr id="2" name="Picture 1">
            <a:extLst>
              <a:ext uri="{FF2B5EF4-FFF2-40B4-BE49-F238E27FC236}">
                <a16:creationId xmlns:a16="http://schemas.microsoft.com/office/drawing/2014/main" id="{8D9693ED-9EB2-4314-99A6-DBE04BCC2DC0}"/>
              </a:ext>
            </a:extLst>
          </p:cNvPr>
          <p:cNvPicPr>
            <a:picLocks noChangeAspect="1"/>
          </p:cNvPicPr>
          <p:nvPr/>
        </p:nvPicPr>
        <p:blipFill>
          <a:blip r:embed="rId2"/>
          <a:stretch>
            <a:fillRect/>
          </a:stretch>
        </p:blipFill>
        <p:spPr>
          <a:xfrm>
            <a:off x="1809750" y="596236"/>
            <a:ext cx="8572500" cy="3209925"/>
          </a:xfrm>
          <a:prstGeom prst="rect">
            <a:avLst/>
          </a:prstGeom>
        </p:spPr>
      </p:pic>
    </p:spTree>
    <p:extLst>
      <p:ext uri="{BB962C8B-B14F-4D97-AF65-F5344CB8AC3E}">
        <p14:creationId xmlns:p14="http://schemas.microsoft.com/office/powerpoint/2010/main" val="185165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endParaRPr lang="en-PH" sz="1600" dirty="0">
              <a:solidFill>
                <a:schemeClr val="bg1"/>
              </a:solidFill>
              <a:latin typeface="Abadi" panose="020B0604020202020204" pitchFamily="34" charset="0"/>
            </a:endParaRP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endParaRPr lang="en-PH" sz="1600" dirty="0">
              <a:solidFill>
                <a:schemeClr val="bg1"/>
              </a:solidFill>
              <a:latin typeface="Abadi" panose="020B0604020202020204" pitchFamily="34" charset="0"/>
            </a:endParaRP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QUANTITATIVE METHODS</a:t>
            </a:r>
            <a:endParaRPr lang="en-PH" sz="1600" dirty="0">
              <a:solidFill>
                <a:schemeClr val="bg1"/>
              </a:solidFill>
              <a:latin typeface="Abadi" panose="020B0604020104020204" pitchFamily="34" charset="0"/>
              <a:cs typeface="Aharoni" panose="020B0604020202020204" pitchFamily="2" charset="-79"/>
            </a:endParaRP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C83358E4-85CE-4D3A-8B23-75BAFEFD8AC2}"/>
              </a:ext>
            </a:extLst>
          </p:cNvPr>
          <p:cNvSpPr>
            <a:spLocks noGrp="1"/>
          </p:cNvSpPr>
          <p:nvPr>
            <p:ph idx="1"/>
          </p:nvPr>
        </p:nvSpPr>
        <p:spPr>
          <a:xfrm>
            <a:off x="838200" y="1825625"/>
            <a:ext cx="10515600" cy="4351338"/>
          </a:xfrm>
        </p:spPr>
        <p:txBody>
          <a:bodyPr/>
          <a:lstStyle/>
          <a:p>
            <a:endParaRPr lang="en-PH"/>
          </a:p>
        </p:txBody>
      </p:sp>
      <p:pic>
        <p:nvPicPr>
          <p:cNvPr id="1026" name="Picture 2" descr="Image result for z test">
            <a:extLst>
              <a:ext uri="{FF2B5EF4-FFF2-40B4-BE49-F238E27FC236}">
                <a16:creationId xmlns:a16="http://schemas.microsoft.com/office/drawing/2014/main" id="{14740CB5-D03B-4C36-BEA3-E8A09BD181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891"/>
          <a:stretch/>
        </p:blipFill>
        <p:spPr bwMode="auto">
          <a:xfrm>
            <a:off x="590550" y="1015206"/>
            <a:ext cx="4962525" cy="43513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z test">
            <a:extLst>
              <a:ext uri="{FF2B5EF4-FFF2-40B4-BE49-F238E27FC236}">
                <a16:creationId xmlns:a16="http://schemas.microsoft.com/office/drawing/2014/main" id="{9575809E-2F42-4F75-AC89-7F1AB2B6C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075" y="1143000"/>
            <a:ext cx="64008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7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92270"/>
            <a:ext cx="10515600" cy="1325563"/>
          </a:xfrm>
        </p:spPr>
        <p:txBody>
          <a:bodyPr/>
          <a:lstStyle/>
          <a:p>
            <a:r>
              <a:rPr lang="en-PH" b="1" dirty="0">
                <a:latin typeface="+mn-lt"/>
              </a:rPr>
              <a:t>Steps to Hypothesis Testing</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17833"/>
            <a:ext cx="10515600" cy="4486274"/>
          </a:xfrm>
        </p:spPr>
        <p:txBody>
          <a:bodyPr>
            <a:normAutofit/>
          </a:bodyPr>
          <a:lstStyle/>
          <a:p>
            <a:pPr marL="0" indent="0">
              <a:buNone/>
            </a:pPr>
            <a:r>
              <a:rPr lang="en-US" sz="2400" dirty="0"/>
              <a:t>Step 1: State the hypotheses.</a:t>
            </a:r>
          </a:p>
          <a:p>
            <a:pPr marL="0" indent="0">
              <a:buNone/>
            </a:pPr>
            <a:r>
              <a:rPr lang="en-US" sz="2400" dirty="0"/>
              <a:t>Step 2: Set the criteria for a decision.</a:t>
            </a:r>
          </a:p>
          <a:p>
            <a:pPr marL="0" indent="0">
              <a:buNone/>
            </a:pPr>
            <a:r>
              <a:rPr lang="en-US" sz="2400" dirty="0"/>
              <a:t>Step 3: Compute the test statistic.</a:t>
            </a:r>
          </a:p>
          <a:p>
            <a:pPr marL="0" indent="0">
              <a:buNone/>
            </a:pPr>
            <a:r>
              <a:rPr lang="en-US" sz="2400" dirty="0"/>
              <a:t>Step 4: Make a decision.</a:t>
            </a:r>
            <a:endParaRPr lang="en-PH" sz="2400" dirty="0"/>
          </a:p>
        </p:txBody>
      </p:sp>
    </p:spTree>
    <p:extLst>
      <p:ext uri="{BB962C8B-B14F-4D97-AF65-F5344CB8AC3E}">
        <p14:creationId xmlns:p14="http://schemas.microsoft.com/office/powerpoint/2010/main" val="3893261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Control xmlns="http://schemas.microsoft.com/VisualStudio/2011/storyboarding/control">
  <Id Name="8ace2fdb-12ac-4077-a484-31b1b60ebf69" Revision="1" Stencil="System.MyShapes" StencilVersion="1.0"/>
</Control>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ct:contentTypeSchema xmlns:ct="http://schemas.microsoft.com/office/2006/metadata/contentType" xmlns:ma="http://schemas.microsoft.com/office/2006/metadata/properties/metaAttributes" ct:_="" ma:_="" ma:contentTypeName="Document" ma:contentTypeID="0x010100E447152859C8014E97EC9B577D7A1330" ma:contentTypeVersion="8" ma:contentTypeDescription="Create a new document." ma:contentTypeScope="" ma:versionID="7ec2cdc44b99861451da4bb9eb51bc90">
  <xsd:schema xmlns:xsd="http://www.w3.org/2001/XMLSchema" xmlns:xs="http://www.w3.org/2001/XMLSchema" xmlns:p="http://schemas.microsoft.com/office/2006/metadata/properties" xmlns:ns2="d8f4194d-84ab-46b7-ab9a-ae336d6d7a46" targetNamespace="http://schemas.microsoft.com/office/2006/metadata/properties" ma:root="true" ma:fieldsID="a7022cc2e62d956d38c8a04446352e20" ns2:_="">
    <xsd:import namespace="d8f4194d-84ab-46b7-ab9a-ae336d6d7a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4194d-84ab-46b7-ab9a-ae336d6d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10.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11.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2.xml><?xml version="1.0" encoding="utf-8"?>
<ds:datastoreItem xmlns:ds="http://schemas.openxmlformats.org/officeDocument/2006/customXml" ds:itemID="{552F9A11-30EA-4C5B-B155-E2D8BA5C156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4.xml><?xml version="1.0" encoding="utf-8"?>
<ds:datastoreItem xmlns:ds="http://schemas.openxmlformats.org/officeDocument/2006/customXml" ds:itemID="{29446E8D-9263-4D72-840D-E694CA245D6B}">
  <ds:schemaRefs>
    <ds:schemaRef ds:uri="http://schemas.microsoft.com/sharepoint/v3/contenttype/forms"/>
  </ds:schemaRefs>
</ds:datastoreItem>
</file>

<file path=customXml/itemProps5.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6.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7.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8.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9.xml><?xml version="1.0" encoding="utf-8"?>
<ds:datastoreItem xmlns:ds="http://schemas.openxmlformats.org/officeDocument/2006/customXml" ds:itemID="{9289A3C0-5287-4DA5-BAD6-29718F067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f4194d-84ab-46b7-ab9a-ae336d6d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5342</TotalTime>
  <Words>1835</Words>
  <Application>Microsoft Macintosh PowerPoint</Application>
  <PresentationFormat>Widescreen</PresentationFormat>
  <Paragraphs>220</Paragraphs>
  <Slides>29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Abadi</vt:lpstr>
      <vt:lpstr>Arial</vt:lpstr>
      <vt:lpstr>Book Antiqua</vt:lpstr>
      <vt:lpstr>Calibri</vt:lpstr>
      <vt:lpstr>Calibri Light</vt:lpstr>
      <vt:lpstr>Office Theme</vt:lpstr>
      <vt:lpstr>Storyboard Layouts</vt:lpstr>
      <vt:lpstr>PowerPoint Presentation</vt:lpstr>
      <vt:lpstr>Statistical Inference</vt:lpstr>
      <vt:lpstr>Statistical Testing</vt:lpstr>
      <vt:lpstr>Statistical Testing</vt:lpstr>
      <vt:lpstr>p-value</vt:lpstr>
      <vt:lpstr>significance</vt:lpstr>
      <vt:lpstr>PowerPoint Presentation</vt:lpstr>
      <vt:lpstr>PowerPoint Presentation</vt:lpstr>
      <vt:lpstr>Steps to Hypothesis Testing</vt:lpstr>
      <vt:lpstr>PowerPoint Presentation</vt:lpstr>
      <vt:lpstr>PowerPoint Presentation</vt:lpstr>
      <vt:lpstr>Limitations</vt:lpstr>
      <vt:lpstr>Two Sample t test for Comparing Two Means</vt:lpstr>
      <vt:lpstr>Examples</vt:lpstr>
      <vt:lpstr>Assumptions</vt:lpstr>
      <vt:lpstr>t distribution</vt:lpstr>
      <vt:lpstr>t distribution</vt:lpstr>
      <vt:lpstr>t distribution</vt:lpstr>
      <vt:lpstr>t distribution vs. normal distribution</vt:lpstr>
      <vt:lpstr>Hypothesis</vt:lpstr>
      <vt:lpstr>Test Statistic t (Equal Variances)</vt:lpstr>
      <vt:lpstr>Test Statistic t (Unequal Variances)</vt:lpstr>
      <vt:lpstr>Compare t statistic with critical t value</vt:lpstr>
      <vt:lpstr>t table</vt:lpstr>
      <vt:lpstr>When will I reject the null?</vt:lpstr>
      <vt:lpstr>PowerPoint Presentation</vt:lpstr>
      <vt:lpstr>Mann-Whitney U Test</vt:lpstr>
      <vt:lpstr>Mann-Whitney U Test Assumptions</vt:lpstr>
      <vt:lpstr>Mann-Whitney U Table of Critical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Ponio, Elizer Jr</cp:lastModifiedBy>
  <cp:revision>89</cp:revision>
  <dcterms:created xsi:type="dcterms:W3CDTF">2020-07-20T06:14:24Z</dcterms:created>
  <dcterms:modified xsi:type="dcterms:W3CDTF">2023-10-17T04:16:59Z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0x010100E447152859C8014E97EC9B577D7A1330</vt:lpwstr>
  </property>
</Properties>
</file>