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2"/>
    <p:sldMasterId id="2147483660" r:id="rId13"/>
  </p:sldMasterIdLst>
  <p:notesMasterIdLst>
    <p:notesMasterId r:id="rId33"/>
  </p:notesMasterIdLst>
  <p:sldIdLst>
    <p:sldId id="256" r:id="rId14"/>
    <p:sldId id="333" r:id="rId15"/>
    <p:sldId id="334" r:id="rId16"/>
    <p:sldId id="336" r:id="rId17"/>
    <p:sldId id="335" r:id="rId18"/>
    <p:sldId id="354" r:id="rId19"/>
    <p:sldId id="344" r:id="rId20"/>
    <p:sldId id="345" r:id="rId21"/>
    <p:sldId id="342" r:id="rId22"/>
    <p:sldId id="351" r:id="rId23"/>
    <p:sldId id="353" r:id="rId24"/>
    <p:sldId id="346" r:id="rId25"/>
    <p:sldId id="348" r:id="rId26"/>
    <p:sldId id="339" r:id="rId27"/>
    <p:sldId id="352" r:id="rId28"/>
    <p:sldId id="337" r:id="rId29"/>
    <p:sldId id="341" r:id="rId30"/>
    <p:sldId id="338" r:id="rId31"/>
    <p:sldId id="34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00"/>
    <a:srgbClr val="CC6600"/>
    <a:srgbClr val="A4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CD4017-FECD-4357-9847-551F7180375A}" v="14" dt="2021-02-09T01:26:20.7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9" autoAdjust="0"/>
    <p:restoredTop sz="94660"/>
  </p:normalViewPr>
  <p:slideViewPr>
    <p:cSldViewPr snapToGrid="0">
      <p:cViewPr varScale="1">
        <p:scale>
          <a:sx n="110" d="100"/>
          <a:sy n="110" d="100"/>
        </p:scale>
        <p:origin x="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2.xml"/><Relationship Id="rId18" Type="http://schemas.openxmlformats.org/officeDocument/2006/relationships/slide" Target="slides/slide5.xml"/><Relationship Id="rId26" Type="http://schemas.openxmlformats.org/officeDocument/2006/relationships/slide" Target="slides/slide13.xml"/><Relationship Id="rId39" Type="http://schemas.microsoft.com/office/2015/10/relationships/revisionInfo" Target="revisionInfo.xml"/><Relationship Id="rId21" Type="http://schemas.openxmlformats.org/officeDocument/2006/relationships/slide" Target="slides/slide8.xml"/><Relationship Id="rId34" Type="http://schemas.openxmlformats.org/officeDocument/2006/relationships/presProps" Target="presProps.xml"/><Relationship Id="rId7" Type="http://schemas.openxmlformats.org/officeDocument/2006/relationships/customXml" Target="../customXml/item7.xml"/><Relationship Id="rId12" Type="http://schemas.openxmlformats.org/officeDocument/2006/relationships/slideMaster" Target="slideMasters/slideMaster1.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slide" Target="slides/slide6.xml"/><Relationship Id="rId31" Type="http://schemas.openxmlformats.org/officeDocument/2006/relationships/slide" Target="slides/slide18.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viewProps" Target="viewProps.xml"/><Relationship Id="rId8" Type="http://schemas.openxmlformats.org/officeDocument/2006/relationships/customXml" Target="../customXml/item8.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Marvin R. Imperial" userId="c5118018-74d5-4421-be4d-7197191e5b08" providerId="ADAL" clId="{FACD4017-FECD-4357-9847-551F7180375A}"/>
    <pc:docChg chg="undo custSel mod addSld modSld sldOrd">
      <pc:chgData name="Joseph Marvin R. Imperial" userId="c5118018-74d5-4421-be4d-7197191e5b08" providerId="ADAL" clId="{FACD4017-FECD-4357-9847-551F7180375A}" dt="2021-02-09T01:26:20.702" v="164"/>
      <pc:docMkLst>
        <pc:docMk/>
      </pc:docMkLst>
      <pc:sldChg chg="addSp">
        <pc:chgData name="Joseph Marvin R. Imperial" userId="c5118018-74d5-4421-be4d-7197191e5b08" providerId="ADAL" clId="{FACD4017-FECD-4357-9847-551F7180375A}" dt="2021-02-09T01:26:20.702" v="164"/>
        <pc:sldMkLst>
          <pc:docMk/>
          <pc:sldMk cId="3520716032" sldId="333"/>
        </pc:sldMkLst>
        <pc:inkChg chg="add">
          <ac:chgData name="Joseph Marvin R. Imperial" userId="c5118018-74d5-4421-be4d-7197191e5b08" providerId="ADAL" clId="{FACD4017-FECD-4357-9847-551F7180375A}" dt="2021-02-09T01:26:20.702" v="164"/>
          <ac:inkMkLst>
            <pc:docMk/>
            <pc:sldMk cId="3520716032" sldId="333"/>
            <ac:inkMk id="2" creationId="{935E4D0B-0521-443F-88FE-8D18192F1BF7}"/>
          </ac:inkMkLst>
        </pc:inkChg>
      </pc:sldChg>
      <pc:sldChg chg="addSp">
        <pc:chgData name="Joseph Marvin R. Imperial" userId="c5118018-74d5-4421-be4d-7197191e5b08" providerId="ADAL" clId="{FACD4017-FECD-4357-9847-551F7180375A}" dt="2021-02-09T01:26:20.702" v="164"/>
        <pc:sldMkLst>
          <pc:docMk/>
          <pc:sldMk cId="3771415014" sldId="334"/>
        </pc:sldMkLst>
        <pc:inkChg chg="add">
          <ac:chgData name="Joseph Marvin R. Imperial" userId="c5118018-74d5-4421-be4d-7197191e5b08" providerId="ADAL" clId="{FACD4017-FECD-4357-9847-551F7180375A}" dt="2021-02-09T01:26:20.702" v="164"/>
          <ac:inkMkLst>
            <pc:docMk/>
            <pc:sldMk cId="3771415014" sldId="334"/>
            <ac:inkMk id="4" creationId="{96AD220C-6528-479D-8EDE-069147A73E18}"/>
          </ac:inkMkLst>
        </pc:inkChg>
      </pc:sldChg>
      <pc:sldChg chg="addSp">
        <pc:chgData name="Joseph Marvin R. Imperial" userId="c5118018-74d5-4421-be4d-7197191e5b08" providerId="ADAL" clId="{FACD4017-FECD-4357-9847-551F7180375A}" dt="2021-02-09T01:26:20.702" v="164"/>
        <pc:sldMkLst>
          <pc:docMk/>
          <pc:sldMk cId="506634468" sldId="335"/>
        </pc:sldMkLst>
        <pc:inkChg chg="add">
          <ac:chgData name="Joseph Marvin R. Imperial" userId="c5118018-74d5-4421-be4d-7197191e5b08" providerId="ADAL" clId="{FACD4017-FECD-4357-9847-551F7180375A}" dt="2021-02-09T01:26:20.702" v="164"/>
          <ac:inkMkLst>
            <pc:docMk/>
            <pc:sldMk cId="506634468" sldId="335"/>
            <ac:inkMk id="4" creationId="{81B620F6-3B6E-47E0-95C8-2399EFE07546}"/>
          </ac:inkMkLst>
        </pc:inkChg>
      </pc:sldChg>
      <pc:sldChg chg="addSp delSp modSp">
        <pc:chgData name="Joseph Marvin R. Imperial" userId="c5118018-74d5-4421-be4d-7197191e5b08" providerId="ADAL" clId="{FACD4017-FECD-4357-9847-551F7180375A}" dt="2021-02-09T01:26:20.702" v="164"/>
        <pc:sldMkLst>
          <pc:docMk/>
          <pc:sldMk cId="2034800952" sldId="336"/>
        </pc:sldMkLst>
        <pc:spChg chg="add del">
          <ac:chgData name="Joseph Marvin R. Imperial" userId="c5118018-74d5-4421-be4d-7197191e5b08" providerId="ADAL" clId="{FACD4017-FECD-4357-9847-551F7180375A}" dt="2021-02-09T00:34:10.988" v="123"/>
          <ac:spMkLst>
            <pc:docMk/>
            <pc:sldMk cId="2034800952" sldId="336"/>
            <ac:spMk id="4" creationId="{82D34DB5-2009-4694-B068-7FF018153987}"/>
          </ac:spMkLst>
        </pc:spChg>
        <pc:spChg chg="add del">
          <ac:chgData name="Joseph Marvin R. Imperial" userId="c5118018-74d5-4421-be4d-7197191e5b08" providerId="ADAL" clId="{FACD4017-FECD-4357-9847-551F7180375A}" dt="2021-02-09T00:34:12.587" v="125"/>
          <ac:spMkLst>
            <pc:docMk/>
            <pc:sldMk cId="2034800952" sldId="336"/>
            <ac:spMk id="5" creationId="{ADA3EB1D-26F3-400B-9781-1857801DDE1A}"/>
          </ac:spMkLst>
        </pc:spChg>
        <pc:picChg chg="add del mod">
          <ac:chgData name="Joseph Marvin R. Imperial" userId="c5118018-74d5-4421-be4d-7197191e5b08" providerId="ADAL" clId="{FACD4017-FECD-4357-9847-551F7180375A}" dt="2021-02-09T00:36:13.292" v="141" actId="21"/>
          <ac:picMkLst>
            <pc:docMk/>
            <pc:sldMk cId="2034800952" sldId="336"/>
            <ac:picMk id="2" creationId="{00000000-0000-0000-0000-000000000000}"/>
          </ac:picMkLst>
        </pc:picChg>
        <pc:picChg chg="add mod">
          <ac:chgData name="Joseph Marvin R. Imperial" userId="c5118018-74d5-4421-be4d-7197191e5b08" providerId="ADAL" clId="{FACD4017-FECD-4357-9847-551F7180375A}" dt="2021-02-09T00:36:14.918" v="142" actId="1076"/>
          <ac:picMkLst>
            <pc:docMk/>
            <pc:sldMk cId="2034800952" sldId="336"/>
            <ac:picMk id="7" creationId="{A9004860-AF06-4A9D-9A63-E146A2F01BFC}"/>
          </ac:picMkLst>
        </pc:picChg>
        <pc:inkChg chg="add">
          <ac:chgData name="Joseph Marvin R. Imperial" userId="c5118018-74d5-4421-be4d-7197191e5b08" providerId="ADAL" clId="{FACD4017-FECD-4357-9847-551F7180375A}" dt="2021-02-09T01:26:20.702" v="164"/>
          <ac:inkMkLst>
            <pc:docMk/>
            <pc:sldMk cId="2034800952" sldId="336"/>
            <ac:inkMk id="12" creationId="{89321F68-FFB8-40DB-AA6E-B8E60BA953FD}"/>
          </ac:inkMkLst>
        </pc:inkChg>
      </pc:sldChg>
      <pc:sldChg chg="addSp modSp">
        <pc:chgData name="Joseph Marvin R. Imperial" userId="c5118018-74d5-4421-be4d-7197191e5b08" providerId="ADAL" clId="{FACD4017-FECD-4357-9847-551F7180375A}" dt="2021-02-09T00:24:58.816" v="120" actId="1076"/>
        <pc:sldMkLst>
          <pc:docMk/>
          <pc:sldMk cId="436740360" sldId="339"/>
        </pc:sldMkLst>
        <pc:spChg chg="add mod">
          <ac:chgData name="Joseph Marvin R. Imperial" userId="c5118018-74d5-4421-be4d-7197191e5b08" providerId="ADAL" clId="{FACD4017-FECD-4357-9847-551F7180375A}" dt="2021-02-09T00:24:57.625" v="119" actId="1076"/>
          <ac:spMkLst>
            <pc:docMk/>
            <pc:sldMk cId="436740360" sldId="339"/>
            <ac:spMk id="2" creationId="{5273DEB7-75C4-4757-8277-3CEA6ACA9ECA}"/>
          </ac:spMkLst>
        </pc:spChg>
        <pc:spChg chg="mod">
          <ac:chgData name="Joseph Marvin R. Imperial" userId="c5118018-74d5-4421-be4d-7197191e5b08" providerId="ADAL" clId="{FACD4017-FECD-4357-9847-551F7180375A}" dt="2021-02-09T00:24:17.602" v="82" actId="1076"/>
          <ac:spMkLst>
            <pc:docMk/>
            <pc:sldMk cId="436740360" sldId="339"/>
            <ac:spMk id="3" creationId="{1D9C307D-0745-439D-8A4E-9CE2D5F7FC1D}"/>
          </ac:spMkLst>
        </pc:spChg>
        <pc:spChg chg="mod">
          <ac:chgData name="Joseph Marvin R. Imperial" userId="c5118018-74d5-4421-be4d-7197191e5b08" providerId="ADAL" clId="{FACD4017-FECD-4357-9847-551F7180375A}" dt="2021-02-09T00:24:15.698" v="81" actId="1076"/>
          <ac:spMkLst>
            <pc:docMk/>
            <pc:sldMk cId="436740360" sldId="339"/>
            <ac:spMk id="6" creationId="{E583E780-6818-4A60-91A4-A7A2DD5DE26D}"/>
          </ac:spMkLst>
        </pc:spChg>
        <pc:spChg chg="add mod">
          <ac:chgData name="Joseph Marvin R. Imperial" userId="c5118018-74d5-4421-be4d-7197191e5b08" providerId="ADAL" clId="{FACD4017-FECD-4357-9847-551F7180375A}" dt="2021-02-09T00:24:49.061" v="116" actId="20577"/>
          <ac:spMkLst>
            <pc:docMk/>
            <pc:sldMk cId="436740360" sldId="339"/>
            <ac:spMk id="12" creationId="{B9B0F8B6-A08D-4128-BB6B-83CB9ABD58EC}"/>
          </ac:spMkLst>
        </pc:spChg>
        <pc:picChg chg="add mod">
          <ac:chgData name="Joseph Marvin R. Imperial" userId="c5118018-74d5-4421-be4d-7197191e5b08" providerId="ADAL" clId="{FACD4017-FECD-4357-9847-551F7180375A}" dt="2021-02-09T00:24:58.816" v="120" actId="1076"/>
          <ac:picMkLst>
            <pc:docMk/>
            <pc:sldMk cId="436740360" sldId="339"/>
            <ac:picMk id="1026" creationId="{40FE49BC-F8E6-4254-866B-12A1D45B1D6C}"/>
          </ac:picMkLst>
        </pc:picChg>
        <pc:picChg chg="mod">
          <ac:chgData name="Joseph Marvin R. Imperial" userId="c5118018-74d5-4421-be4d-7197191e5b08" providerId="ADAL" clId="{FACD4017-FECD-4357-9847-551F7180375A}" dt="2021-02-09T00:24:08.241" v="79" actId="1076"/>
          <ac:picMkLst>
            <pc:docMk/>
            <pc:sldMk cId="436740360" sldId="339"/>
            <ac:picMk id="6146" creationId="{00000000-0000-0000-0000-000000000000}"/>
          </ac:picMkLst>
        </pc:picChg>
      </pc:sldChg>
      <pc:sldChg chg="delSp modSp">
        <pc:chgData name="Joseph Marvin R. Imperial" userId="c5118018-74d5-4421-be4d-7197191e5b08" providerId="ADAL" clId="{FACD4017-FECD-4357-9847-551F7180375A}" dt="2021-02-09T00:36:52.076" v="159" actId="1076"/>
        <pc:sldMkLst>
          <pc:docMk/>
          <pc:sldMk cId="1331699491" sldId="342"/>
        </pc:sldMkLst>
        <pc:spChg chg="del">
          <ac:chgData name="Joseph Marvin R. Imperial" userId="c5118018-74d5-4421-be4d-7197191e5b08" providerId="ADAL" clId="{FACD4017-FECD-4357-9847-551F7180375A}" dt="2021-02-09T00:36:47.660" v="156" actId="478"/>
          <ac:spMkLst>
            <pc:docMk/>
            <pc:sldMk cId="1331699491" sldId="342"/>
            <ac:spMk id="2" creationId="{00000000-0000-0000-0000-000000000000}"/>
          </ac:spMkLst>
        </pc:spChg>
        <pc:picChg chg="mod">
          <ac:chgData name="Joseph Marvin R. Imperial" userId="c5118018-74d5-4421-be4d-7197191e5b08" providerId="ADAL" clId="{FACD4017-FECD-4357-9847-551F7180375A}" dt="2021-02-09T00:36:52.076" v="159" actId="1076"/>
          <ac:picMkLst>
            <pc:docMk/>
            <pc:sldMk cId="1331699491" sldId="342"/>
            <ac:picMk id="7170" creationId="{00000000-0000-0000-0000-000000000000}"/>
          </ac:picMkLst>
        </pc:picChg>
      </pc:sldChg>
      <pc:sldChg chg="addSp delSp modSp mod setBg">
        <pc:chgData name="Joseph Marvin R. Imperial" userId="c5118018-74d5-4421-be4d-7197191e5b08" providerId="ADAL" clId="{FACD4017-FECD-4357-9847-551F7180375A}" dt="2021-02-09T00:36:35.183" v="155" actId="1076"/>
        <pc:sldMkLst>
          <pc:docMk/>
          <pc:sldMk cId="1016960824" sldId="345"/>
        </pc:sldMkLst>
        <pc:spChg chg="mod ord">
          <ac:chgData name="Joseph Marvin R. Imperial" userId="c5118018-74d5-4421-be4d-7197191e5b08" providerId="ADAL" clId="{FACD4017-FECD-4357-9847-551F7180375A}" dt="2021-02-09T00:36:25.111" v="152" actId="26606"/>
          <ac:spMkLst>
            <pc:docMk/>
            <pc:sldMk cId="1016960824" sldId="345"/>
            <ac:spMk id="2" creationId="{00000000-0000-0000-0000-000000000000}"/>
          </ac:spMkLst>
        </pc:spChg>
        <pc:spChg chg="mod">
          <ac:chgData name="Joseph Marvin R. Imperial" userId="c5118018-74d5-4421-be4d-7197191e5b08" providerId="ADAL" clId="{FACD4017-FECD-4357-9847-551F7180375A}" dt="2021-02-09T00:36:25.111" v="152" actId="26606"/>
          <ac:spMkLst>
            <pc:docMk/>
            <pc:sldMk cId="1016960824" sldId="345"/>
            <ac:spMk id="3" creationId="{1D9C307D-0745-439D-8A4E-9CE2D5F7FC1D}"/>
          </ac:spMkLst>
        </pc:spChg>
        <pc:spChg chg="mod ord">
          <ac:chgData name="Joseph Marvin R. Imperial" userId="c5118018-74d5-4421-be4d-7197191e5b08" providerId="ADAL" clId="{FACD4017-FECD-4357-9847-551F7180375A}" dt="2021-02-09T00:36:25.111" v="152" actId="26606"/>
          <ac:spMkLst>
            <pc:docMk/>
            <pc:sldMk cId="1016960824" sldId="345"/>
            <ac:spMk id="8" creationId="{B95C7AD6-4918-4294-AA88-B72FB28833FE}"/>
          </ac:spMkLst>
        </pc:spChg>
        <pc:spChg chg="mod ord">
          <ac:chgData name="Joseph Marvin R. Imperial" userId="c5118018-74d5-4421-be4d-7197191e5b08" providerId="ADAL" clId="{FACD4017-FECD-4357-9847-551F7180375A}" dt="2021-02-09T00:36:25.111" v="152" actId="26606"/>
          <ac:spMkLst>
            <pc:docMk/>
            <pc:sldMk cId="1016960824" sldId="345"/>
            <ac:spMk id="9" creationId="{C3136E3D-4CFD-4EFC-98AB-367D0EF3C06B}"/>
          </ac:spMkLst>
        </pc:spChg>
        <pc:spChg chg="add del">
          <ac:chgData name="Joseph Marvin R. Imperial" userId="c5118018-74d5-4421-be4d-7197191e5b08" providerId="ADAL" clId="{FACD4017-FECD-4357-9847-551F7180375A}" dt="2021-02-09T00:36:25.111" v="152" actId="26606"/>
          <ac:spMkLst>
            <pc:docMk/>
            <pc:sldMk cId="1016960824" sldId="345"/>
            <ac:spMk id="10" creationId="{1D6937E8-C867-4A29-A888-AEC3E01D99F9}"/>
          </ac:spMkLst>
        </pc:spChg>
        <pc:spChg chg="mod ord">
          <ac:chgData name="Joseph Marvin R. Imperial" userId="c5118018-74d5-4421-be4d-7197191e5b08" providerId="ADAL" clId="{FACD4017-FECD-4357-9847-551F7180375A}" dt="2021-02-09T00:36:25.111" v="152" actId="26606"/>
          <ac:spMkLst>
            <pc:docMk/>
            <pc:sldMk cId="1016960824" sldId="345"/>
            <ac:spMk id="11" creationId="{31AAD546-0C99-4723-BC40-AFF0A870199B}"/>
          </ac:spMkLst>
        </pc:spChg>
        <pc:spChg chg="ord">
          <ac:chgData name="Joseph Marvin R. Imperial" userId="c5118018-74d5-4421-be4d-7197191e5b08" providerId="ADAL" clId="{FACD4017-FECD-4357-9847-551F7180375A}" dt="2021-02-09T00:36:25.111" v="152" actId="26606"/>
          <ac:spMkLst>
            <pc:docMk/>
            <pc:sldMk cId="1016960824" sldId="345"/>
            <ac:spMk id="13" creationId="{251B30DC-ACC5-404F-B51D-13612F115E3E}"/>
          </ac:spMkLst>
        </pc:spChg>
        <pc:spChg chg="add del">
          <ac:chgData name="Joseph Marvin R. Imperial" userId="c5118018-74d5-4421-be4d-7197191e5b08" providerId="ADAL" clId="{FACD4017-FECD-4357-9847-551F7180375A}" dt="2021-02-09T00:36:25.111" v="152" actId="26606"/>
          <ac:spMkLst>
            <pc:docMk/>
            <pc:sldMk cId="1016960824" sldId="345"/>
            <ac:spMk id="18" creationId="{4038CB10-1F5C-4D54-9DF7-12586DE5B007}"/>
          </ac:spMkLst>
        </pc:spChg>
        <pc:spChg chg="add del">
          <ac:chgData name="Joseph Marvin R. Imperial" userId="c5118018-74d5-4421-be4d-7197191e5b08" providerId="ADAL" clId="{FACD4017-FECD-4357-9847-551F7180375A}" dt="2021-02-09T00:36:25.111" v="152" actId="26606"/>
          <ac:spMkLst>
            <pc:docMk/>
            <pc:sldMk cId="1016960824" sldId="345"/>
            <ac:spMk id="20" creationId="{392E632E-3F30-4018-960F-EE3228045D83}"/>
          </ac:spMkLst>
        </pc:spChg>
        <pc:spChg chg="add del">
          <ac:chgData name="Joseph Marvin R. Imperial" userId="c5118018-74d5-4421-be4d-7197191e5b08" providerId="ADAL" clId="{FACD4017-FECD-4357-9847-551F7180375A}" dt="2021-02-09T00:36:25.111" v="152" actId="26606"/>
          <ac:spMkLst>
            <pc:docMk/>
            <pc:sldMk cId="1016960824" sldId="345"/>
            <ac:spMk id="22" creationId="{0015B939-F527-4117-B775-533A40168595}"/>
          </ac:spMkLst>
        </pc:spChg>
        <pc:spChg chg="add del">
          <ac:chgData name="Joseph Marvin R. Imperial" userId="c5118018-74d5-4421-be4d-7197191e5b08" providerId="ADAL" clId="{FACD4017-FECD-4357-9847-551F7180375A}" dt="2021-02-09T00:36:25.111" v="152" actId="26606"/>
          <ac:spMkLst>
            <pc:docMk/>
            <pc:sldMk cId="1016960824" sldId="345"/>
            <ac:spMk id="24" creationId="{522BCFB4-3880-430A-9E42-4D844E8F657B}"/>
          </ac:spMkLst>
        </pc:spChg>
        <pc:spChg chg="add del">
          <ac:chgData name="Joseph Marvin R. Imperial" userId="c5118018-74d5-4421-be4d-7197191e5b08" providerId="ADAL" clId="{FACD4017-FECD-4357-9847-551F7180375A}" dt="2021-02-09T00:36:25.111" v="152" actId="26606"/>
          <ac:spMkLst>
            <pc:docMk/>
            <pc:sldMk cId="1016960824" sldId="345"/>
            <ac:spMk id="26" creationId="{73ED6512-6858-4552-B699-9A97FE9A4EA2}"/>
          </ac:spMkLst>
        </pc:spChg>
        <pc:picChg chg="mod">
          <ac:chgData name="Joseph Marvin R. Imperial" userId="c5118018-74d5-4421-be4d-7197191e5b08" providerId="ADAL" clId="{FACD4017-FECD-4357-9847-551F7180375A}" dt="2021-02-09T00:36:25.111" v="152" actId="26606"/>
          <ac:picMkLst>
            <pc:docMk/>
            <pc:sldMk cId="1016960824" sldId="345"/>
            <ac:picMk id="6" creationId="{00000000-0000-0000-0000-000000000000}"/>
          </ac:picMkLst>
        </pc:picChg>
        <pc:picChg chg="mod">
          <ac:chgData name="Joseph Marvin R. Imperial" userId="c5118018-74d5-4421-be4d-7197191e5b08" providerId="ADAL" clId="{FACD4017-FECD-4357-9847-551F7180375A}" dt="2021-02-09T00:36:25.111" v="152" actId="26606"/>
          <ac:picMkLst>
            <pc:docMk/>
            <pc:sldMk cId="1016960824" sldId="345"/>
            <ac:picMk id="7" creationId="{00000000-0000-0000-0000-000000000000}"/>
          </ac:picMkLst>
        </pc:picChg>
        <pc:picChg chg="add mod">
          <ac:chgData name="Joseph Marvin R. Imperial" userId="c5118018-74d5-4421-be4d-7197191e5b08" providerId="ADAL" clId="{FACD4017-FECD-4357-9847-551F7180375A}" dt="2021-02-09T00:36:35.183" v="155" actId="1076"/>
          <ac:picMkLst>
            <pc:docMk/>
            <pc:sldMk cId="1016960824" sldId="345"/>
            <ac:picMk id="12" creationId="{2725083D-3F06-4E38-8BA9-023E22EF011F}"/>
          </ac:picMkLst>
        </pc:picChg>
      </pc:sldChg>
      <pc:sldChg chg="modSp">
        <pc:chgData name="Joseph Marvin R. Imperial" userId="c5118018-74d5-4421-be4d-7197191e5b08" providerId="ADAL" clId="{FACD4017-FECD-4357-9847-551F7180375A}" dt="2021-02-09T00:37:15.167" v="163" actId="20577"/>
        <pc:sldMkLst>
          <pc:docMk/>
          <pc:sldMk cId="3525714759" sldId="351"/>
        </pc:sldMkLst>
        <pc:spChg chg="mod">
          <ac:chgData name="Joseph Marvin R. Imperial" userId="c5118018-74d5-4421-be4d-7197191e5b08" providerId="ADAL" clId="{FACD4017-FECD-4357-9847-551F7180375A}" dt="2021-02-09T00:37:02.191" v="161" actId="20577"/>
          <ac:spMkLst>
            <pc:docMk/>
            <pc:sldMk cId="3525714759" sldId="351"/>
            <ac:spMk id="3" creationId="{1D9C307D-0745-439D-8A4E-9CE2D5F7FC1D}"/>
          </ac:spMkLst>
        </pc:spChg>
        <pc:spChg chg="mod">
          <ac:chgData name="Joseph Marvin R. Imperial" userId="c5118018-74d5-4421-be4d-7197191e5b08" providerId="ADAL" clId="{FACD4017-FECD-4357-9847-551F7180375A}" dt="2021-02-09T00:37:15.167" v="163" actId="20577"/>
          <ac:spMkLst>
            <pc:docMk/>
            <pc:sldMk cId="3525714759" sldId="351"/>
            <ac:spMk id="6" creationId="{E583E780-6818-4A60-91A4-A7A2DD5DE26D}"/>
          </ac:spMkLst>
        </pc:spChg>
      </pc:sldChg>
      <pc:sldChg chg="modSp add">
        <pc:chgData name="Joseph Marvin R. Imperial" userId="c5118018-74d5-4421-be4d-7197191e5b08" providerId="ADAL" clId="{FACD4017-FECD-4357-9847-551F7180375A}" dt="2021-02-08T23:47:19.790" v="74" actId="113"/>
        <pc:sldMkLst>
          <pc:docMk/>
          <pc:sldMk cId="1037274698" sldId="353"/>
        </pc:sldMkLst>
        <pc:spChg chg="mod">
          <ac:chgData name="Joseph Marvin R. Imperial" userId="c5118018-74d5-4421-be4d-7197191e5b08" providerId="ADAL" clId="{FACD4017-FECD-4357-9847-551F7180375A}" dt="2021-02-08T23:47:19.790" v="74" actId="113"/>
          <ac:spMkLst>
            <pc:docMk/>
            <pc:sldMk cId="1037274698" sldId="353"/>
            <ac:spMk id="6" creationId="{E583E780-6818-4A60-91A4-A7A2DD5DE26D}"/>
          </ac:spMkLst>
        </pc:spChg>
      </pc:sldChg>
      <pc:sldChg chg="addSp delSp modSp add ord">
        <pc:chgData name="Joseph Marvin R. Imperial" userId="c5118018-74d5-4421-be4d-7197191e5b08" providerId="ADAL" clId="{FACD4017-FECD-4357-9847-551F7180375A}" dt="2021-02-08T23:46:11.459" v="73"/>
        <pc:sldMkLst>
          <pc:docMk/>
          <pc:sldMk cId="2059376448" sldId="354"/>
        </pc:sldMkLst>
        <pc:picChg chg="del">
          <ac:chgData name="Joseph Marvin R. Imperial" userId="c5118018-74d5-4421-be4d-7197191e5b08" providerId="ADAL" clId="{FACD4017-FECD-4357-9847-551F7180375A}" dt="2021-02-08T22:58:53.829" v="68" actId="478"/>
          <ac:picMkLst>
            <pc:docMk/>
            <pc:sldMk cId="2059376448" sldId="354"/>
            <ac:picMk id="2" creationId="{00000000-0000-0000-0000-000000000000}"/>
          </ac:picMkLst>
        </pc:picChg>
        <pc:picChg chg="add mod">
          <ac:chgData name="Joseph Marvin R. Imperial" userId="c5118018-74d5-4421-be4d-7197191e5b08" providerId="ADAL" clId="{FACD4017-FECD-4357-9847-551F7180375A}" dt="2021-02-08T22:58:56.663" v="70" actId="1076"/>
          <ac:picMkLst>
            <pc:docMk/>
            <pc:sldMk cId="2059376448" sldId="354"/>
            <ac:picMk id="4" creationId="{89AA6427-C9EB-4F5C-93F2-4346D053F58B}"/>
          </ac:picMkLst>
        </pc:picChg>
      </pc:sldChg>
    </pc:docChg>
  </pc:docChgLst>
  <pc:docChgLst>
    <pc:chgData name="Joseph Marvin Imperial" userId="c5118018-74d5-4421-be4d-7197191e5b08" providerId="ADAL" clId="{05F56AE3-F231-428B-8CF6-449F1EFC6D1B}"/>
    <pc:docChg chg="undo custSel delSld modSld">
      <pc:chgData name="Joseph Marvin Imperial" userId="c5118018-74d5-4421-be4d-7197191e5b08" providerId="ADAL" clId="{05F56AE3-F231-428B-8CF6-449F1EFC6D1B}" dt="2020-12-08T01:22:32.841" v="514" actId="20577"/>
      <pc:docMkLst>
        <pc:docMk/>
      </pc:docMkLst>
      <pc:sldChg chg="modSp">
        <pc:chgData name="Joseph Marvin Imperial" userId="c5118018-74d5-4421-be4d-7197191e5b08" providerId="ADAL" clId="{05F56AE3-F231-428B-8CF6-449F1EFC6D1B}" dt="2020-12-05T05:09:32.616" v="35" actId="20577"/>
        <pc:sldMkLst>
          <pc:docMk/>
          <pc:sldMk cId="769809006" sldId="256"/>
        </pc:sldMkLst>
        <pc:spChg chg="mod">
          <ac:chgData name="Joseph Marvin Imperial" userId="c5118018-74d5-4421-be4d-7197191e5b08" providerId="ADAL" clId="{05F56AE3-F231-428B-8CF6-449F1EFC6D1B}" dt="2020-12-05T05:09:24.954" v="27" actId="20577"/>
          <ac:spMkLst>
            <pc:docMk/>
            <pc:sldMk cId="769809006" sldId="256"/>
            <ac:spMk id="14" creationId="{ACC57CA2-30CA-4DDD-A941-8B9CC393DAFA}"/>
          </ac:spMkLst>
        </pc:spChg>
        <pc:spChg chg="mod">
          <ac:chgData name="Joseph Marvin Imperial" userId="c5118018-74d5-4421-be4d-7197191e5b08" providerId="ADAL" clId="{05F56AE3-F231-428B-8CF6-449F1EFC6D1B}" dt="2020-12-05T05:09:32.616" v="35" actId="20577"/>
          <ac:spMkLst>
            <pc:docMk/>
            <pc:sldMk cId="769809006" sldId="256"/>
            <ac:spMk id="15" creationId="{31237222-F604-49F1-8989-AF06AF20EDD3}"/>
          </ac:spMkLst>
        </pc:spChg>
      </pc:sldChg>
    </pc:docChg>
  </pc:docChgLst>
  <pc:docChgLst>
    <pc:chgData name="Joseph Marvin Imperial" userId="c5118018-74d5-4421-be4d-7197191e5b08" providerId="ADAL" clId="{1C2C62FE-4C5E-4CC7-93C9-8C58B12593BB}"/>
    <pc:docChg chg="undo custSel addSld delSld modSld sldOrd">
      <pc:chgData name="Joseph Marvin Imperial" userId="c5118018-74d5-4421-be4d-7197191e5b08" providerId="ADAL" clId="{1C2C62FE-4C5E-4CC7-93C9-8C58B12593BB}" dt="2020-12-17T07:59:44.704" v="1968" actId="47"/>
      <pc:docMkLst>
        <pc:docMk/>
      </pc:docMkLst>
      <pc:sldChg chg="modSp">
        <pc:chgData name="Joseph Marvin Imperial" userId="c5118018-74d5-4421-be4d-7197191e5b08" providerId="ADAL" clId="{1C2C62FE-4C5E-4CC7-93C9-8C58B12593BB}" dt="2020-12-08T01:38:45.061" v="40" actId="404"/>
        <pc:sldMkLst>
          <pc:docMk/>
          <pc:sldMk cId="769809006" sldId="256"/>
        </pc:sldMkLst>
        <pc:spChg chg="mod">
          <ac:chgData name="Joseph Marvin Imperial" userId="c5118018-74d5-4421-be4d-7197191e5b08" providerId="ADAL" clId="{1C2C62FE-4C5E-4CC7-93C9-8C58B12593BB}" dt="2020-12-08T01:38:45.061" v="40" actId="404"/>
          <ac:spMkLst>
            <pc:docMk/>
            <pc:sldMk cId="769809006" sldId="256"/>
            <ac:spMk id="12" creationId="{3B95F0FF-3312-4F15-A3FC-1E4D0A0C4CA3}"/>
          </ac:spMkLst>
        </pc:spChg>
      </pc:sldChg>
    </pc:docChg>
  </pc:docChgLst>
  <pc:docChgLst>
    <pc:chgData name="Joseph Marvin R. Imperial" userId="c5118018-74d5-4421-be4d-7197191e5b08" providerId="ADAL" clId="{7C1755F1-3BFC-45AE-BB9F-E55755DF261B}"/>
    <pc:docChg chg="undo redo custSel addSld delSld modSld sldOrd">
      <pc:chgData name="Joseph Marvin R. Imperial" userId="c5118018-74d5-4421-be4d-7197191e5b08" providerId="ADAL" clId="{7C1755F1-3BFC-45AE-BB9F-E55755DF261B}" dt="2021-02-02T02:36:06.458" v="1980" actId="478"/>
      <pc:docMkLst>
        <pc:docMk/>
      </pc:docMkLst>
      <pc:sldChg chg="modSp">
        <pc:chgData name="Joseph Marvin R. Imperial" userId="c5118018-74d5-4421-be4d-7197191e5b08" providerId="ADAL" clId="{7C1755F1-3BFC-45AE-BB9F-E55755DF261B}" dt="2021-02-01T01:49:21.699" v="72" actId="20577"/>
        <pc:sldMkLst>
          <pc:docMk/>
          <pc:sldMk cId="769809006" sldId="256"/>
        </pc:sldMkLst>
        <pc:spChg chg="mod">
          <ac:chgData name="Joseph Marvin R. Imperial" userId="c5118018-74d5-4421-be4d-7197191e5b08" providerId="ADAL" clId="{7C1755F1-3BFC-45AE-BB9F-E55755DF261B}" dt="2021-02-01T01:49:21.699" v="72" actId="20577"/>
          <ac:spMkLst>
            <pc:docMk/>
            <pc:sldMk cId="769809006" sldId="256"/>
            <ac:spMk id="12" creationId="{3B95F0FF-3312-4F15-A3FC-1E4D0A0C4CA3}"/>
          </ac:spMkLst>
        </pc:spChg>
      </pc:sldChg>
      <pc:sldChg chg="modSp add ord">
        <pc:chgData name="Joseph Marvin R. Imperial" userId="c5118018-74d5-4421-be4d-7197191e5b08" providerId="ADAL" clId="{7C1755F1-3BFC-45AE-BB9F-E55755DF261B}" dt="2021-02-01T10:31:51.850" v="1927" actId="20577"/>
        <pc:sldMkLst>
          <pc:docMk/>
          <pc:sldMk cId="3520716032" sldId="333"/>
        </pc:sldMkLst>
        <pc:spChg chg="mod">
          <ac:chgData name="Joseph Marvin R. Imperial" userId="c5118018-74d5-4421-be4d-7197191e5b08" providerId="ADAL" clId="{7C1755F1-3BFC-45AE-BB9F-E55755DF261B}" dt="2021-02-01T02:32:06.845" v="186" actId="20577"/>
          <ac:spMkLst>
            <pc:docMk/>
            <pc:sldMk cId="3520716032" sldId="333"/>
            <ac:spMk id="3" creationId="{1D9C307D-0745-439D-8A4E-9CE2D5F7FC1D}"/>
          </ac:spMkLst>
        </pc:spChg>
        <pc:spChg chg="mod">
          <ac:chgData name="Joseph Marvin R. Imperial" userId="c5118018-74d5-4421-be4d-7197191e5b08" providerId="ADAL" clId="{7C1755F1-3BFC-45AE-BB9F-E55755DF261B}" dt="2021-02-01T10:31:51.850" v="1927" actId="20577"/>
          <ac:spMkLst>
            <pc:docMk/>
            <pc:sldMk cId="3520716032" sldId="333"/>
            <ac:spMk id="6" creationId="{E583E780-6818-4A60-91A4-A7A2DD5DE26D}"/>
          </ac:spMkLst>
        </pc:spChg>
      </pc:sldChg>
    </pc:docChg>
  </pc:docChgLst>
  <pc:docChgLst>
    <pc:chgData name="Joseph Marvin R. Imperial" userId="c5118018-74d5-4421-be4d-7197191e5b08" providerId="ADAL" clId="{B492760E-519C-44A9-AB41-BA6804DE313C}"/>
    <pc:docChg chg="custSel modSld sldOrd">
      <pc:chgData name="Joseph Marvin R. Imperial" userId="c5118018-74d5-4421-be4d-7197191e5b08" providerId="ADAL" clId="{B492760E-519C-44A9-AB41-BA6804DE313C}" dt="2021-01-28T08:43:32.382" v="6" actId="478"/>
      <pc:docMkLst>
        <pc:docMk/>
      </pc:docMkLst>
      <pc:sldChg chg="addSp delSp">
        <pc:chgData name="Joseph Marvin R. Imperial" userId="c5118018-74d5-4421-be4d-7197191e5b08" providerId="ADAL" clId="{B492760E-519C-44A9-AB41-BA6804DE313C}" dt="2021-01-28T08:43:32.382" v="6" actId="478"/>
        <pc:sldMkLst>
          <pc:docMk/>
          <pc:sldMk cId="769809006" sldId="256"/>
        </pc:sldMkLst>
        <pc:inkChg chg="add del">
          <ac:chgData name="Joseph Marvin R. Imperial" userId="c5118018-74d5-4421-be4d-7197191e5b08" providerId="ADAL" clId="{B492760E-519C-44A9-AB41-BA6804DE313C}" dt="2021-01-28T08:43:32.382" v="6" actId="478"/>
          <ac:inkMkLst>
            <pc:docMk/>
            <pc:sldMk cId="769809006" sldId="256"/>
            <ac:inkMk id="3" creationId="{53237974-EF9E-4243-96C4-3982D1263135}"/>
          </ac:inkMkLst>
        </pc:inkChg>
      </pc:sldChg>
    </pc:docChg>
  </pc:docChgLst>
  <pc:docChgLst>
    <pc:chgData name="Joseph Marvin R. Imperial" userId="c5118018-74d5-4421-be4d-7197191e5b08" providerId="ADAL" clId="{4DF932C5-E65A-4828-803F-7C7A2F26B2CC}"/>
    <pc:docChg chg="undo custSel addSld delSld modSld sldOrd">
      <pc:chgData name="Joseph Marvin R. Imperial" userId="c5118018-74d5-4421-be4d-7197191e5b08" providerId="ADAL" clId="{4DF932C5-E65A-4828-803F-7C7A2F26B2CC}" dt="2021-01-18T09:39:54.511" v="819" actId="47"/>
      <pc:docMkLst>
        <pc:docMk/>
      </pc:docMkLst>
      <pc:sldChg chg="modSp">
        <pc:chgData name="Joseph Marvin R. Imperial" userId="c5118018-74d5-4421-be4d-7197191e5b08" providerId="ADAL" clId="{4DF932C5-E65A-4828-803F-7C7A2F26B2CC}" dt="2021-01-18T01:57:40.523" v="9" actId="1076"/>
        <pc:sldMkLst>
          <pc:docMk/>
          <pc:sldMk cId="769809006" sldId="256"/>
        </pc:sldMkLst>
        <pc:spChg chg="mod">
          <ac:chgData name="Joseph Marvin R. Imperial" userId="c5118018-74d5-4421-be4d-7197191e5b08" providerId="ADAL" clId="{4DF932C5-E65A-4828-803F-7C7A2F26B2CC}" dt="2021-01-18T01:57:40.523" v="9" actId="1076"/>
          <ac:spMkLst>
            <pc:docMk/>
            <pc:sldMk cId="769809006" sldId="256"/>
            <ac:spMk id="12" creationId="{3B95F0FF-3312-4F15-A3FC-1E4D0A0C4CA3}"/>
          </ac:spMkLst>
        </pc:spChg>
      </pc:sldChg>
    </pc:docChg>
  </pc:docChgLst>
  <pc:docChgLst>
    <pc:chgData name="Joseph Marvin R. Imperial" userId="c5118018-74d5-4421-be4d-7197191e5b08" providerId="ADAL" clId="{5B2932ED-9AB1-43FD-9293-B932D95071E9}"/>
    <pc:docChg chg="undo custSel addSld delSld modSld sldOrd">
      <pc:chgData name="Joseph Marvin R. Imperial" userId="c5118018-74d5-4421-be4d-7197191e5b08" providerId="ADAL" clId="{5B2932ED-9AB1-43FD-9293-B932D95071E9}" dt="2021-01-14T07:43:27.732" v="1377" actId="20577"/>
      <pc:docMkLst>
        <pc:docMk/>
      </pc:docMkLst>
      <pc:sldChg chg="modSp">
        <pc:chgData name="Joseph Marvin R. Imperial" userId="c5118018-74d5-4421-be4d-7197191e5b08" providerId="ADAL" clId="{5B2932ED-9AB1-43FD-9293-B932D95071E9}" dt="2021-01-11T00:44:51.836" v="32" actId="20577"/>
        <pc:sldMkLst>
          <pc:docMk/>
          <pc:sldMk cId="769809006" sldId="256"/>
        </pc:sldMkLst>
        <pc:spChg chg="mod">
          <ac:chgData name="Joseph Marvin R. Imperial" userId="c5118018-74d5-4421-be4d-7197191e5b08" providerId="ADAL" clId="{5B2932ED-9AB1-43FD-9293-B932D95071E9}" dt="2021-01-11T00:44:51.836" v="32" actId="20577"/>
          <ac:spMkLst>
            <pc:docMk/>
            <pc:sldMk cId="769809006" sldId="256"/>
            <ac:spMk id="12" creationId="{3B95F0FF-3312-4F15-A3FC-1E4D0A0C4CA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EA480-FAED-44A7-B0CF-D7F3DF7642EB}" type="datetimeFigureOut">
              <a:rPr lang="en-PH" smtClean="0"/>
              <a:t>10/17/23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F1461-96C2-4222-BBBB-83024B2ACE35}" type="slidenum">
              <a:rPr lang="en-PH" smtClean="0"/>
              <a:t>‹#›</a:t>
            </a:fld>
            <a:endParaRPr lang="en-PH"/>
          </a:p>
        </p:txBody>
      </p:sp>
    </p:spTree>
    <p:extLst>
      <p:ext uri="{BB962C8B-B14F-4D97-AF65-F5344CB8AC3E}">
        <p14:creationId xmlns:p14="http://schemas.microsoft.com/office/powerpoint/2010/main" val="414861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B25D-D692-4F23-B4ED-47BAC79057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D28687E1-5839-4483-9223-97E95F831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A6F3144D-0DAF-4A95-8CE3-9E3003B58632}"/>
              </a:ext>
            </a:extLst>
          </p:cNvPr>
          <p:cNvSpPr>
            <a:spLocks noGrp="1"/>
          </p:cNvSpPr>
          <p:nvPr>
            <p:ph type="dt" sz="half" idx="10"/>
          </p:nvPr>
        </p:nvSpPr>
        <p:spPr/>
        <p:txBody>
          <a:bodyPr/>
          <a:lstStyle/>
          <a:p>
            <a:fld id="{E3F2C046-3488-4271-867B-6B64A28EF1DF}" type="datetimeFigureOut">
              <a:rPr lang="en-PH" smtClean="0"/>
              <a:t>10/17/23</a:t>
            </a:fld>
            <a:endParaRPr lang="en-PH"/>
          </a:p>
        </p:txBody>
      </p:sp>
      <p:sp>
        <p:nvSpPr>
          <p:cNvPr id="5" name="Footer Placeholder 4">
            <a:extLst>
              <a:ext uri="{FF2B5EF4-FFF2-40B4-BE49-F238E27FC236}">
                <a16:creationId xmlns:a16="http://schemas.microsoft.com/office/drawing/2014/main" id="{1440FA10-0CB8-463A-B120-7085F89FD6B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404D1B-ADA8-4916-AA04-BC9ECA7216E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67787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F04A-7FA5-4E9F-8B54-DB8594A0E13A}"/>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E752A62-44D3-4EA0-9A11-16784DE8A6A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FBA7854-ACC6-4C73-AA94-A6705D06947E}"/>
              </a:ext>
            </a:extLst>
          </p:cNvPr>
          <p:cNvSpPr>
            <a:spLocks noGrp="1"/>
          </p:cNvSpPr>
          <p:nvPr>
            <p:ph type="dt" sz="half" idx="10"/>
          </p:nvPr>
        </p:nvSpPr>
        <p:spPr/>
        <p:txBody>
          <a:bodyPr/>
          <a:lstStyle/>
          <a:p>
            <a:fld id="{E3F2C046-3488-4271-867B-6B64A28EF1DF}" type="datetimeFigureOut">
              <a:rPr lang="en-PH" smtClean="0"/>
              <a:t>10/17/23</a:t>
            </a:fld>
            <a:endParaRPr lang="en-PH"/>
          </a:p>
        </p:txBody>
      </p:sp>
      <p:sp>
        <p:nvSpPr>
          <p:cNvPr id="5" name="Footer Placeholder 4">
            <a:extLst>
              <a:ext uri="{FF2B5EF4-FFF2-40B4-BE49-F238E27FC236}">
                <a16:creationId xmlns:a16="http://schemas.microsoft.com/office/drawing/2014/main" id="{E439F258-510E-4F79-A669-ECAFF6D0F8C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D0B6444-D35A-4886-BE14-D09825C7B4A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03339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A6291-21AA-4EB6-88CB-52D2FD4E8E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0A5A1BE-4462-46EC-BBAE-1AC39802F3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1F6E3CE-84E3-455D-901C-8474EE8B8BB3}"/>
              </a:ext>
            </a:extLst>
          </p:cNvPr>
          <p:cNvSpPr>
            <a:spLocks noGrp="1"/>
          </p:cNvSpPr>
          <p:nvPr>
            <p:ph type="dt" sz="half" idx="10"/>
          </p:nvPr>
        </p:nvSpPr>
        <p:spPr/>
        <p:txBody>
          <a:bodyPr/>
          <a:lstStyle/>
          <a:p>
            <a:fld id="{E3F2C046-3488-4271-867B-6B64A28EF1DF}" type="datetimeFigureOut">
              <a:rPr lang="en-PH" smtClean="0"/>
              <a:t>10/17/23</a:t>
            </a:fld>
            <a:endParaRPr lang="en-PH"/>
          </a:p>
        </p:txBody>
      </p:sp>
      <p:sp>
        <p:nvSpPr>
          <p:cNvPr id="5" name="Footer Placeholder 4">
            <a:extLst>
              <a:ext uri="{FF2B5EF4-FFF2-40B4-BE49-F238E27FC236}">
                <a16:creationId xmlns:a16="http://schemas.microsoft.com/office/drawing/2014/main" id="{FBC4235A-3059-4AF8-B00F-C53C6D1BDF5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4A69A31-7A88-401C-A0EF-3B18D0EEE241}"/>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279936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973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13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0C6F-7F93-42EE-B39A-AE4EC9E83982}"/>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827BF09-21A7-4F3B-9ED9-BBFB5DF9BA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DBED02A-4EC0-48FB-8CC7-FD15A51ADEC5}"/>
              </a:ext>
            </a:extLst>
          </p:cNvPr>
          <p:cNvSpPr>
            <a:spLocks noGrp="1"/>
          </p:cNvSpPr>
          <p:nvPr>
            <p:ph type="dt" sz="half" idx="10"/>
          </p:nvPr>
        </p:nvSpPr>
        <p:spPr/>
        <p:txBody>
          <a:bodyPr/>
          <a:lstStyle/>
          <a:p>
            <a:fld id="{E3F2C046-3488-4271-867B-6B64A28EF1DF}" type="datetimeFigureOut">
              <a:rPr lang="en-PH" smtClean="0"/>
              <a:t>10/17/23</a:t>
            </a:fld>
            <a:endParaRPr lang="en-PH"/>
          </a:p>
        </p:txBody>
      </p:sp>
      <p:sp>
        <p:nvSpPr>
          <p:cNvPr id="5" name="Footer Placeholder 4">
            <a:extLst>
              <a:ext uri="{FF2B5EF4-FFF2-40B4-BE49-F238E27FC236}">
                <a16:creationId xmlns:a16="http://schemas.microsoft.com/office/drawing/2014/main" id="{5EE19106-9346-479F-9187-1273A35FB60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D9AAD7-8F1C-4DC4-B4E8-C650E496A1B2}"/>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5797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FF23-F845-44D8-95A6-53382C98C2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F668B851-0B9E-4142-9412-01762C257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47C1D1-3809-4770-A127-61D443BC4A6D}"/>
              </a:ext>
            </a:extLst>
          </p:cNvPr>
          <p:cNvSpPr>
            <a:spLocks noGrp="1"/>
          </p:cNvSpPr>
          <p:nvPr>
            <p:ph type="dt" sz="half" idx="10"/>
          </p:nvPr>
        </p:nvSpPr>
        <p:spPr/>
        <p:txBody>
          <a:bodyPr/>
          <a:lstStyle/>
          <a:p>
            <a:fld id="{E3F2C046-3488-4271-867B-6B64A28EF1DF}" type="datetimeFigureOut">
              <a:rPr lang="en-PH" smtClean="0"/>
              <a:t>10/17/23</a:t>
            </a:fld>
            <a:endParaRPr lang="en-PH"/>
          </a:p>
        </p:txBody>
      </p:sp>
      <p:sp>
        <p:nvSpPr>
          <p:cNvPr id="5" name="Footer Placeholder 4">
            <a:extLst>
              <a:ext uri="{FF2B5EF4-FFF2-40B4-BE49-F238E27FC236}">
                <a16:creationId xmlns:a16="http://schemas.microsoft.com/office/drawing/2014/main" id="{2BC2AA6E-CAA1-423C-8CB2-8EB9E2A2E5B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39D1F0F-5C32-45A5-AD00-FC1E0FF3CFD7}"/>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88197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8E55-EF63-4434-AA4C-090F91E413C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ACC52D9-9114-49E6-B66B-5CBFB9990A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F6EB7E5-308F-4FD2-AEBC-550EB1B015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D4E8DAF4-52A1-4F4A-8D14-39793A6B984C}"/>
              </a:ext>
            </a:extLst>
          </p:cNvPr>
          <p:cNvSpPr>
            <a:spLocks noGrp="1"/>
          </p:cNvSpPr>
          <p:nvPr>
            <p:ph type="dt" sz="half" idx="10"/>
          </p:nvPr>
        </p:nvSpPr>
        <p:spPr/>
        <p:txBody>
          <a:bodyPr/>
          <a:lstStyle/>
          <a:p>
            <a:fld id="{E3F2C046-3488-4271-867B-6B64A28EF1DF}" type="datetimeFigureOut">
              <a:rPr lang="en-PH" smtClean="0"/>
              <a:t>10/17/23</a:t>
            </a:fld>
            <a:endParaRPr lang="en-PH"/>
          </a:p>
        </p:txBody>
      </p:sp>
      <p:sp>
        <p:nvSpPr>
          <p:cNvPr id="6" name="Footer Placeholder 5">
            <a:extLst>
              <a:ext uri="{FF2B5EF4-FFF2-40B4-BE49-F238E27FC236}">
                <a16:creationId xmlns:a16="http://schemas.microsoft.com/office/drawing/2014/main" id="{11653C25-A0D0-4BDC-BCAD-219E77A2F0E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B5E2776-3ABF-4D50-B5D8-CE9CA13ECA38}"/>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74722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218C-D2A6-4541-BA52-49CC08D47919}"/>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4F4D3EF-4885-41BD-B1DA-2D8DB5ABC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3403D4-9B77-4EB5-B0A1-E79D4B3BF79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B3B31272-9211-4F78-8C0C-1AC0EF66E6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EB597C7-3D5D-4E45-BF5C-1EB7CC473A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69EBA75E-EEDC-4E95-B13D-2B00DB81F02A}"/>
              </a:ext>
            </a:extLst>
          </p:cNvPr>
          <p:cNvSpPr>
            <a:spLocks noGrp="1"/>
          </p:cNvSpPr>
          <p:nvPr>
            <p:ph type="dt" sz="half" idx="10"/>
          </p:nvPr>
        </p:nvSpPr>
        <p:spPr/>
        <p:txBody>
          <a:bodyPr/>
          <a:lstStyle/>
          <a:p>
            <a:fld id="{E3F2C046-3488-4271-867B-6B64A28EF1DF}" type="datetimeFigureOut">
              <a:rPr lang="en-PH" smtClean="0"/>
              <a:t>10/17/23</a:t>
            </a:fld>
            <a:endParaRPr lang="en-PH"/>
          </a:p>
        </p:txBody>
      </p:sp>
      <p:sp>
        <p:nvSpPr>
          <p:cNvPr id="8" name="Footer Placeholder 7">
            <a:extLst>
              <a:ext uri="{FF2B5EF4-FFF2-40B4-BE49-F238E27FC236}">
                <a16:creationId xmlns:a16="http://schemas.microsoft.com/office/drawing/2014/main" id="{97E97B82-93EE-4E13-8EB8-FA0123C52514}"/>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2F4C9F01-7154-49DA-9509-D8FB6BC4A12B}"/>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50411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5756-F873-4E3C-8E36-49E269096F31}"/>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5651333D-8F2A-4056-A85B-26F02495FBBD}"/>
              </a:ext>
            </a:extLst>
          </p:cNvPr>
          <p:cNvSpPr>
            <a:spLocks noGrp="1"/>
          </p:cNvSpPr>
          <p:nvPr>
            <p:ph type="dt" sz="half" idx="10"/>
          </p:nvPr>
        </p:nvSpPr>
        <p:spPr/>
        <p:txBody>
          <a:bodyPr/>
          <a:lstStyle/>
          <a:p>
            <a:fld id="{E3F2C046-3488-4271-867B-6B64A28EF1DF}" type="datetimeFigureOut">
              <a:rPr lang="en-PH" smtClean="0"/>
              <a:t>10/17/23</a:t>
            </a:fld>
            <a:endParaRPr lang="en-PH"/>
          </a:p>
        </p:txBody>
      </p:sp>
      <p:sp>
        <p:nvSpPr>
          <p:cNvPr id="4" name="Footer Placeholder 3">
            <a:extLst>
              <a:ext uri="{FF2B5EF4-FFF2-40B4-BE49-F238E27FC236}">
                <a16:creationId xmlns:a16="http://schemas.microsoft.com/office/drawing/2014/main" id="{6020A59F-1B80-466C-998F-47AB3BC52E59}"/>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682A4FA4-34A3-49C3-B62F-8BBA35A65B3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406822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6E71D-5EF8-41D8-8F71-44DE718DDD67}"/>
              </a:ext>
            </a:extLst>
          </p:cNvPr>
          <p:cNvSpPr>
            <a:spLocks noGrp="1"/>
          </p:cNvSpPr>
          <p:nvPr>
            <p:ph type="dt" sz="half" idx="10"/>
          </p:nvPr>
        </p:nvSpPr>
        <p:spPr/>
        <p:txBody>
          <a:bodyPr/>
          <a:lstStyle/>
          <a:p>
            <a:fld id="{E3F2C046-3488-4271-867B-6B64A28EF1DF}" type="datetimeFigureOut">
              <a:rPr lang="en-PH" smtClean="0"/>
              <a:t>10/17/23</a:t>
            </a:fld>
            <a:endParaRPr lang="en-PH"/>
          </a:p>
        </p:txBody>
      </p:sp>
      <p:sp>
        <p:nvSpPr>
          <p:cNvPr id="3" name="Footer Placeholder 2">
            <a:extLst>
              <a:ext uri="{FF2B5EF4-FFF2-40B4-BE49-F238E27FC236}">
                <a16:creationId xmlns:a16="http://schemas.microsoft.com/office/drawing/2014/main" id="{71A605E6-2121-4175-9B02-84F3D524BD84}"/>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08253DA1-42CA-434F-84BC-9424C17CEF4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79761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DEB3-3A48-4208-8510-7575BA8CE8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3FA8C4E7-8664-43D0-B26A-C8A6293E0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32F92C1-E474-4315-B1B5-9363CD24F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63FAF5-9312-48A5-9A2B-4353DCBF7B56}"/>
              </a:ext>
            </a:extLst>
          </p:cNvPr>
          <p:cNvSpPr>
            <a:spLocks noGrp="1"/>
          </p:cNvSpPr>
          <p:nvPr>
            <p:ph type="dt" sz="half" idx="10"/>
          </p:nvPr>
        </p:nvSpPr>
        <p:spPr/>
        <p:txBody>
          <a:bodyPr/>
          <a:lstStyle/>
          <a:p>
            <a:fld id="{E3F2C046-3488-4271-867B-6B64A28EF1DF}" type="datetimeFigureOut">
              <a:rPr lang="en-PH" smtClean="0"/>
              <a:t>10/17/23</a:t>
            </a:fld>
            <a:endParaRPr lang="en-PH"/>
          </a:p>
        </p:txBody>
      </p:sp>
      <p:sp>
        <p:nvSpPr>
          <p:cNvPr id="6" name="Footer Placeholder 5">
            <a:extLst>
              <a:ext uri="{FF2B5EF4-FFF2-40B4-BE49-F238E27FC236}">
                <a16:creationId xmlns:a16="http://schemas.microsoft.com/office/drawing/2014/main" id="{150E88E7-F31D-4B91-BC88-289190D65D7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3F66E6A-69C3-4540-90D0-9CD6D517A585}"/>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83086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559D-55C6-463C-B812-0BBE76CFC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527B1D3-29E0-4BE4-B89B-4F7CA9904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19587EC-458B-497B-AA07-6533097DE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E6B5F2-B204-41C8-A514-EA4AFD931031}"/>
              </a:ext>
            </a:extLst>
          </p:cNvPr>
          <p:cNvSpPr>
            <a:spLocks noGrp="1"/>
          </p:cNvSpPr>
          <p:nvPr>
            <p:ph type="dt" sz="half" idx="10"/>
          </p:nvPr>
        </p:nvSpPr>
        <p:spPr/>
        <p:txBody>
          <a:bodyPr/>
          <a:lstStyle/>
          <a:p>
            <a:fld id="{E3F2C046-3488-4271-867B-6B64A28EF1DF}" type="datetimeFigureOut">
              <a:rPr lang="en-PH" smtClean="0"/>
              <a:t>10/17/23</a:t>
            </a:fld>
            <a:endParaRPr lang="en-PH"/>
          </a:p>
        </p:txBody>
      </p:sp>
      <p:sp>
        <p:nvSpPr>
          <p:cNvPr id="6" name="Footer Placeholder 5">
            <a:extLst>
              <a:ext uri="{FF2B5EF4-FFF2-40B4-BE49-F238E27FC236}">
                <a16:creationId xmlns:a16="http://schemas.microsoft.com/office/drawing/2014/main" id="{4ED1BCF4-8179-42AF-9620-F0F4F926E6F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DD3AC17-18F8-4FDF-9574-4F95B403D89D}"/>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6966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1D338B-0952-4892-A4B2-4C538D51A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7D315304-8128-4E9F-9978-526D692877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C6EE1AF-429D-4481-9F12-F226EC8CE2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2C046-3488-4271-867B-6B64A28EF1DF}" type="datetimeFigureOut">
              <a:rPr lang="en-PH" smtClean="0"/>
              <a:t>10/17/23</a:t>
            </a:fld>
            <a:endParaRPr lang="en-PH"/>
          </a:p>
        </p:txBody>
      </p:sp>
      <p:sp>
        <p:nvSpPr>
          <p:cNvPr id="5" name="Footer Placeholder 4">
            <a:extLst>
              <a:ext uri="{FF2B5EF4-FFF2-40B4-BE49-F238E27FC236}">
                <a16:creationId xmlns:a16="http://schemas.microsoft.com/office/drawing/2014/main" id="{D079E95B-93B1-4DBA-9E1D-9311EF3E3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D88A94E2-C76D-4DE0-94E9-24E315B278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B5B55-255C-4B50-9FAA-ACBE42363FF9}" type="slidenum">
              <a:rPr lang="en-PH" smtClean="0"/>
              <a:t>‹#›</a:t>
            </a:fld>
            <a:endParaRPr lang="en-PH"/>
          </a:p>
        </p:txBody>
      </p:sp>
    </p:spTree>
    <p:extLst>
      <p:ext uri="{BB962C8B-B14F-4D97-AF65-F5344CB8AC3E}">
        <p14:creationId xmlns:p14="http://schemas.microsoft.com/office/powerpoint/2010/main" val="804751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008444"/>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1" name="Rectangle: Rounded Corners 10">
            <a:extLst>
              <a:ext uri="{FF2B5EF4-FFF2-40B4-BE49-F238E27FC236}">
                <a16:creationId xmlns:a16="http://schemas.microsoft.com/office/drawing/2014/main" id="{FC0E6401-2C04-467C-AAEB-D904A2EAFC7C}"/>
              </a:ext>
            </a:extLst>
          </p:cNvPr>
          <p:cNvSpPr/>
          <p:nvPr/>
        </p:nvSpPr>
        <p:spPr>
          <a:xfrm>
            <a:off x="2726346" y="1536398"/>
            <a:ext cx="6603023" cy="1037442"/>
          </a:xfrm>
          <a:prstGeom prst="round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 name="TextBox 11">
            <a:extLst>
              <a:ext uri="{FF2B5EF4-FFF2-40B4-BE49-F238E27FC236}">
                <a16:creationId xmlns:a16="http://schemas.microsoft.com/office/drawing/2014/main" id="{3B95F0FF-3312-4F15-A3FC-1E4D0A0C4CA3}"/>
              </a:ext>
            </a:extLst>
          </p:cNvPr>
          <p:cNvSpPr txBox="1"/>
          <p:nvPr/>
        </p:nvSpPr>
        <p:spPr>
          <a:xfrm>
            <a:off x="2915382" y="1803285"/>
            <a:ext cx="6224950" cy="523220"/>
          </a:xfrm>
          <a:prstGeom prst="rect">
            <a:avLst/>
          </a:prstGeom>
          <a:noFill/>
        </p:spPr>
        <p:txBody>
          <a:bodyPr wrap="square" rtlCol="0">
            <a:spAutoFit/>
          </a:bodyPr>
          <a:lstStyle/>
          <a:p>
            <a:pPr algn="ctr"/>
            <a:r>
              <a:rPr lang="en-PH" sz="2800" b="1" dirty="0">
                <a:solidFill>
                  <a:schemeClr val="bg1"/>
                </a:solidFill>
                <a:latin typeface="Abadi" panose="020B0604020104020204" pitchFamily="34" charset="0"/>
              </a:rPr>
              <a:t>Comparative Statistics</a:t>
            </a:r>
          </a:p>
        </p:txBody>
      </p:sp>
      <p:sp>
        <p:nvSpPr>
          <p:cNvPr id="2" name="TextBox 1">
            <a:extLst>
              <a:ext uri="{FF2B5EF4-FFF2-40B4-BE49-F238E27FC236}">
                <a16:creationId xmlns:a16="http://schemas.microsoft.com/office/drawing/2014/main" id="{23C7CA10-DCF9-4EDB-8E1E-32C3B0F020E9}"/>
              </a:ext>
            </a:extLst>
          </p:cNvPr>
          <p:cNvSpPr txBox="1"/>
          <p:nvPr/>
        </p:nvSpPr>
        <p:spPr>
          <a:xfrm>
            <a:off x="3710355" y="2798965"/>
            <a:ext cx="4369777" cy="707886"/>
          </a:xfrm>
          <a:prstGeom prst="rect">
            <a:avLst/>
          </a:prstGeom>
          <a:noFill/>
        </p:spPr>
        <p:txBody>
          <a:bodyPr wrap="square" rtlCol="0">
            <a:spAutoFit/>
          </a:bodyPr>
          <a:lstStyle/>
          <a:p>
            <a:pPr algn="ctr"/>
            <a:r>
              <a:rPr lang="en-PH" sz="2400" b="1" dirty="0" err="1">
                <a:solidFill>
                  <a:schemeClr val="tx1">
                    <a:lumMod val="95000"/>
                    <a:lumOff val="5000"/>
                  </a:schemeClr>
                </a:solidFill>
                <a:latin typeface="Book Antiqua" panose="02040602050305030304" pitchFamily="18" charset="0"/>
              </a:rPr>
              <a:t>Elizer</a:t>
            </a:r>
            <a:r>
              <a:rPr lang="en-PH" sz="2400" b="1" dirty="0">
                <a:solidFill>
                  <a:schemeClr val="tx1">
                    <a:lumMod val="95000"/>
                    <a:lumOff val="5000"/>
                  </a:schemeClr>
                </a:solidFill>
                <a:latin typeface="Book Antiqua" panose="02040602050305030304" pitchFamily="18" charset="0"/>
              </a:rPr>
              <a:t> </a:t>
            </a:r>
            <a:r>
              <a:rPr lang="en-PH" sz="2400" b="1" dirty="0" err="1">
                <a:solidFill>
                  <a:schemeClr val="tx1">
                    <a:lumMod val="95000"/>
                    <a:lumOff val="5000"/>
                  </a:schemeClr>
                </a:solidFill>
                <a:latin typeface="Book Antiqua" panose="02040602050305030304" pitchFamily="18" charset="0"/>
              </a:rPr>
              <a:t>Ponio</a:t>
            </a:r>
            <a:r>
              <a:rPr lang="en-PH" sz="2400" b="1">
                <a:solidFill>
                  <a:schemeClr val="tx1">
                    <a:lumMod val="95000"/>
                    <a:lumOff val="5000"/>
                  </a:schemeClr>
                </a:solidFill>
                <a:latin typeface="Book Antiqua" panose="02040602050305030304" pitchFamily="18" charset="0"/>
              </a:rPr>
              <a:t> Jr.</a:t>
            </a:r>
            <a:endParaRPr lang="en-PH" sz="2400" b="1" dirty="0">
              <a:solidFill>
                <a:schemeClr val="tx1">
                  <a:lumMod val="95000"/>
                  <a:lumOff val="5000"/>
                </a:schemeClr>
              </a:solidFill>
              <a:latin typeface="Book Antiqua" panose="02040602050305030304" pitchFamily="18" charset="0"/>
            </a:endParaRPr>
          </a:p>
          <a:p>
            <a:pPr algn="ctr"/>
            <a:r>
              <a:rPr lang="en-PH" sz="1600" dirty="0">
                <a:solidFill>
                  <a:schemeClr val="tx1">
                    <a:lumMod val="95000"/>
                    <a:lumOff val="5000"/>
                  </a:schemeClr>
                </a:solidFill>
                <a:latin typeface="Book Antiqua" panose="02040602050305030304" pitchFamily="18" charset="0"/>
              </a:rPr>
              <a:t>Faculty</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16" name="TextBox 15">
            <a:extLst>
              <a:ext uri="{FF2B5EF4-FFF2-40B4-BE49-F238E27FC236}">
                <a16:creationId xmlns:a16="http://schemas.microsoft.com/office/drawing/2014/main" id="{54DB2FD2-DBDA-4BB9-96A3-9CCAACFDF96D}"/>
              </a:ext>
            </a:extLst>
          </p:cNvPr>
          <p:cNvSpPr txBox="1"/>
          <p:nvPr/>
        </p:nvSpPr>
        <p:spPr>
          <a:xfrm>
            <a:off x="2741002" y="3731976"/>
            <a:ext cx="6308482" cy="861774"/>
          </a:xfrm>
          <a:prstGeom prst="rect">
            <a:avLst/>
          </a:prstGeom>
          <a:noFill/>
        </p:spPr>
        <p:txBody>
          <a:bodyPr wrap="square" rtlCol="0">
            <a:spAutoFit/>
          </a:bodyPr>
          <a:lstStyle/>
          <a:p>
            <a:pPr algn="ctr"/>
            <a:r>
              <a:rPr lang="en-PH" sz="1600" b="1" dirty="0">
                <a:solidFill>
                  <a:schemeClr val="tx1">
                    <a:lumMod val="95000"/>
                    <a:lumOff val="5000"/>
                  </a:schemeClr>
                </a:solidFill>
                <a:latin typeface="Book Antiqua" panose="02040602050305030304" pitchFamily="18" charset="0"/>
              </a:rPr>
              <a:t>Department of Computer Science</a:t>
            </a:r>
          </a:p>
          <a:p>
            <a:pPr algn="ctr"/>
            <a:r>
              <a:rPr lang="en-PH" sz="1600" dirty="0">
                <a:solidFill>
                  <a:schemeClr val="tx1">
                    <a:lumMod val="95000"/>
                    <a:lumOff val="5000"/>
                  </a:schemeClr>
                </a:solidFill>
                <a:latin typeface="Book Antiqua" panose="02040602050305030304" pitchFamily="18" charset="0"/>
              </a:rPr>
              <a:t>College of Computing and Information Technologies (CCIT)</a:t>
            </a:r>
          </a:p>
          <a:p>
            <a:pPr algn="ctr"/>
            <a:r>
              <a:rPr lang="en-PH" sz="1600" dirty="0">
                <a:solidFill>
                  <a:schemeClr val="tx1">
                    <a:lumMod val="95000"/>
                    <a:lumOff val="5000"/>
                  </a:schemeClr>
                </a:solidFill>
                <a:latin typeface="Book Antiqua" panose="02040602050305030304" pitchFamily="18" charset="0"/>
              </a:rPr>
              <a:t>National University</a:t>
            </a:r>
          </a:p>
        </p:txBody>
      </p:sp>
    </p:spTree>
    <p:extLst>
      <p:ext uri="{BB962C8B-B14F-4D97-AF65-F5344CB8AC3E}">
        <p14:creationId xmlns:p14="http://schemas.microsoft.com/office/powerpoint/2010/main" val="769809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91440"/>
            <a:ext cx="10515600" cy="1325563"/>
          </a:xfrm>
        </p:spPr>
        <p:txBody>
          <a:bodyPr/>
          <a:lstStyle/>
          <a:p>
            <a:r>
              <a:rPr lang="en-PH" b="1" dirty="0">
                <a:latin typeface="+mn-lt"/>
              </a:rPr>
              <a:t>When describing relationships</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1417003"/>
            <a:ext cx="10515600" cy="4486274"/>
          </a:xfrm>
        </p:spPr>
        <p:txBody>
          <a:bodyPr>
            <a:noAutofit/>
          </a:bodyPr>
          <a:lstStyle/>
          <a:p>
            <a:pPr marL="0" indent="0">
              <a:buNone/>
            </a:pPr>
            <a:r>
              <a:rPr lang="en-US" sz="2300" dirty="0"/>
              <a:t>Four things must be reported to describe a relationship:</a:t>
            </a:r>
          </a:p>
          <a:p>
            <a:pPr marL="457200" indent="-457200">
              <a:buFont typeface="+mj-lt"/>
              <a:buAutoNum type="arabicPeriod"/>
            </a:pPr>
            <a:r>
              <a:rPr lang="en-US" sz="2300" dirty="0"/>
              <a:t>The </a:t>
            </a:r>
            <a:r>
              <a:rPr lang="en-US" sz="2300" b="1" dirty="0"/>
              <a:t>strength</a:t>
            </a:r>
            <a:r>
              <a:rPr lang="en-US" sz="2300" dirty="0"/>
              <a:t> of the relationship given by the correlation coefficient.</a:t>
            </a:r>
          </a:p>
          <a:p>
            <a:pPr marL="457200" indent="-457200">
              <a:buFont typeface="+mj-lt"/>
              <a:buAutoNum type="arabicPeriod"/>
            </a:pPr>
            <a:r>
              <a:rPr lang="en-US" sz="2300" dirty="0"/>
              <a:t>The </a:t>
            </a:r>
            <a:r>
              <a:rPr lang="en-US" sz="2300" b="1" dirty="0"/>
              <a:t>direction of the relationship</a:t>
            </a:r>
            <a:r>
              <a:rPr lang="en-US" sz="2300" dirty="0"/>
              <a:t>, which can be positive or negative based on the sign of the correlation coefficient.</a:t>
            </a:r>
          </a:p>
          <a:p>
            <a:pPr marL="457200" indent="-457200">
              <a:buFont typeface="+mj-lt"/>
              <a:buAutoNum type="arabicPeriod"/>
            </a:pPr>
            <a:r>
              <a:rPr lang="en-US" sz="2300" dirty="0"/>
              <a:t>The </a:t>
            </a:r>
            <a:r>
              <a:rPr lang="en-US" sz="2300" b="1" dirty="0"/>
              <a:t>shape of the relationship</a:t>
            </a:r>
            <a:r>
              <a:rPr lang="en-US" sz="2300" dirty="0"/>
              <a:t>, which must always be linear to computer a Pearson correlation coefficient.</a:t>
            </a:r>
          </a:p>
          <a:p>
            <a:pPr marL="457200" indent="-457200">
              <a:buFont typeface="+mj-lt"/>
              <a:buAutoNum type="arabicPeriod"/>
            </a:pPr>
            <a:r>
              <a:rPr lang="en-US" sz="2300" dirty="0"/>
              <a:t>Whether or not the relationship is </a:t>
            </a:r>
            <a:r>
              <a:rPr lang="en-US" sz="2300" b="1" dirty="0"/>
              <a:t>statistically significant</a:t>
            </a:r>
            <a:r>
              <a:rPr lang="en-US" sz="2300" dirty="0"/>
              <a:t>, which is based on the p-value.</a:t>
            </a:r>
            <a:endParaRPr lang="en-PH" sz="2300" dirty="0"/>
          </a:p>
        </p:txBody>
      </p:sp>
    </p:spTree>
    <p:extLst>
      <p:ext uri="{BB962C8B-B14F-4D97-AF65-F5344CB8AC3E}">
        <p14:creationId xmlns:p14="http://schemas.microsoft.com/office/powerpoint/2010/main" val="3525714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91440"/>
            <a:ext cx="10515600" cy="1325563"/>
          </a:xfrm>
        </p:spPr>
        <p:txBody>
          <a:bodyPr/>
          <a:lstStyle/>
          <a:p>
            <a:r>
              <a:rPr lang="en-PH" b="1" dirty="0">
                <a:latin typeface="+mn-lt"/>
              </a:rPr>
              <a:t>Assumptions for Pearson correlation</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1325563"/>
            <a:ext cx="10515600" cy="4486274"/>
          </a:xfrm>
        </p:spPr>
        <p:txBody>
          <a:bodyPr>
            <a:noAutofit/>
          </a:bodyPr>
          <a:lstStyle/>
          <a:p>
            <a:pPr marL="457200" indent="-457200">
              <a:buFont typeface="+mj-lt"/>
              <a:buAutoNum type="arabicPeriod"/>
            </a:pPr>
            <a:r>
              <a:rPr lang="en-PH" sz="2300" dirty="0"/>
              <a:t>Level of measurement refers to each variable. For a Pearson correlation, </a:t>
            </a:r>
            <a:r>
              <a:rPr lang="en-PH" sz="2300" b="1" dirty="0"/>
              <a:t>each variable should be continuous</a:t>
            </a:r>
            <a:r>
              <a:rPr lang="en-PH" sz="2300" dirty="0"/>
              <a:t>. </a:t>
            </a:r>
          </a:p>
          <a:p>
            <a:pPr marL="457200" indent="-457200">
              <a:buFont typeface="+mj-lt"/>
              <a:buAutoNum type="arabicPeriod"/>
            </a:pPr>
            <a:r>
              <a:rPr lang="en-PH" sz="2300" dirty="0"/>
              <a:t>Related pairs refers to the pairs of variables. </a:t>
            </a:r>
            <a:r>
              <a:rPr lang="en-PH" sz="2300" b="1" dirty="0"/>
              <a:t>Each participant or observation should have a pair of values</a:t>
            </a:r>
            <a:r>
              <a:rPr lang="en-PH" sz="2300" dirty="0"/>
              <a:t>. So if the correlation was between weight and height, then each observation used should have both a weight and a height value.</a:t>
            </a:r>
          </a:p>
          <a:p>
            <a:pPr marL="457200" indent="-457200">
              <a:buFont typeface="+mj-lt"/>
              <a:buAutoNum type="arabicPeriod"/>
            </a:pPr>
            <a:r>
              <a:rPr lang="en-PH" sz="2300" b="1" dirty="0"/>
              <a:t>Absence of outliers refers to not having outliers in either variable</a:t>
            </a:r>
            <a:r>
              <a:rPr lang="en-PH" sz="2300" dirty="0"/>
              <a:t>. Having an outlier can skew the results of the correlation by pulling the line of best fit formed by the correlation too far in one direction or another.  Typically, an outlier is defined as a value that is </a:t>
            </a:r>
            <a:r>
              <a:rPr lang="en-PH" sz="2300" b="1" dirty="0"/>
              <a:t>3.29</a:t>
            </a:r>
            <a:r>
              <a:rPr lang="en-PH" sz="2300" dirty="0"/>
              <a:t> standard deviations from the mean, or a standardized value of less than ±</a:t>
            </a:r>
            <a:r>
              <a:rPr lang="en-PH" sz="2300" b="1" dirty="0"/>
              <a:t>3.29</a:t>
            </a:r>
            <a:r>
              <a:rPr lang="en-PH" sz="2300" dirty="0"/>
              <a:t>.</a:t>
            </a:r>
          </a:p>
          <a:p>
            <a:pPr marL="457200" indent="-457200">
              <a:buFont typeface="+mj-lt"/>
              <a:buAutoNum type="arabicPeriod"/>
            </a:pPr>
            <a:r>
              <a:rPr lang="en-PH" sz="2300" b="1" dirty="0"/>
              <a:t>Your variables should be approximately normally distributed</a:t>
            </a:r>
            <a:r>
              <a:rPr lang="en-PH" sz="2300" dirty="0"/>
              <a:t>. In order to assess the statistical significance of the Pearson correlation, you need to have bivariate normality, but this assumption is difficult to assess, so a simpler method is more commonly used.</a:t>
            </a:r>
          </a:p>
          <a:p>
            <a:pPr marL="457200" indent="-457200">
              <a:buFont typeface="+mj-lt"/>
              <a:buAutoNum type="arabicPeriod"/>
            </a:pPr>
            <a:endParaRPr lang="en-PH" sz="2300" dirty="0"/>
          </a:p>
        </p:txBody>
      </p:sp>
    </p:spTree>
    <p:extLst>
      <p:ext uri="{BB962C8B-B14F-4D97-AF65-F5344CB8AC3E}">
        <p14:creationId xmlns:p14="http://schemas.microsoft.com/office/powerpoint/2010/main" val="1037274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Assumptions: No outliers</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1690689"/>
            <a:ext cx="10515600" cy="4486274"/>
          </a:xfrm>
        </p:spPr>
        <p:txBody>
          <a:bodyPr>
            <a:normAutofit/>
          </a:bodyPr>
          <a:lstStyle/>
          <a:p>
            <a:endParaRPr lang="en-PH" sz="2400" dirty="0"/>
          </a:p>
        </p:txBody>
      </p:sp>
      <p:pic>
        <p:nvPicPr>
          <p:cNvPr id="3074" name="Picture 2" descr="The effect of an outlier on a Pearson corre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6947" y="2319258"/>
            <a:ext cx="6203713" cy="3035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467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Assumption: There is a linear relationship</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4098" name="Picture 2" descr="Linear and nonlinear relationshi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6525" y="2285325"/>
            <a:ext cx="8138949" cy="3052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787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224969"/>
            <a:ext cx="10515600" cy="1325563"/>
          </a:xfrm>
        </p:spPr>
        <p:txBody>
          <a:bodyPr/>
          <a:lstStyle/>
          <a:p>
            <a:r>
              <a:rPr lang="en-PH" b="1" dirty="0">
                <a:latin typeface="+mn-lt"/>
              </a:rPr>
              <a:t>Spearman’s rank-order correlation</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1550532"/>
            <a:ext cx="10515600" cy="4486274"/>
          </a:xfrm>
        </p:spPr>
        <p:txBody>
          <a:bodyPr>
            <a:normAutofit/>
          </a:bodyPr>
          <a:lstStyle/>
          <a:p>
            <a:r>
              <a:rPr lang="en-PH" sz="2400" dirty="0"/>
              <a:t>Also called Spearman’s rho </a:t>
            </a:r>
            <a:r>
              <a:rPr lang="el-GR" sz="2400" dirty="0"/>
              <a:t>ρ</a:t>
            </a:r>
            <a:endParaRPr lang="en-PH" sz="2400" dirty="0"/>
          </a:p>
          <a:p>
            <a:r>
              <a:rPr lang="en-PH" sz="2400" dirty="0"/>
              <a:t>The Spearman rank-order correlation coefficient (Spearman’s correlation) is a </a:t>
            </a:r>
            <a:r>
              <a:rPr lang="en-PH" sz="2400" b="1" dirty="0"/>
              <a:t>nonparametric measure of the strength and direction</a:t>
            </a:r>
            <a:r>
              <a:rPr lang="en-PH" sz="2400" dirty="0"/>
              <a:t> of association that exists between two variables measured on at least an ordinal scale. </a:t>
            </a:r>
          </a:p>
          <a:p>
            <a:r>
              <a:rPr lang="en-PH" sz="2400" dirty="0"/>
              <a:t>Spearman’s correlation can be used when your two variables are not normally distributed. </a:t>
            </a:r>
          </a:p>
          <a:p>
            <a:r>
              <a:rPr lang="en-PH" sz="2400" dirty="0"/>
              <a:t>It generates values ranging from -</a:t>
            </a:r>
            <a:r>
              <a:rPr lang="en-PH" sz="2400" b="1" dirty="0"/>
              <a:t>1.0 to +1.0</a:t>
            </a:r>
            <a:r>
              <a:rPr lang="en-PH" sz="2400" dirty="0"/>
              <a:t>. </a:t>
            </a:r>
          </a:p>
          <a:p>
            <a:endParaRPr lang="en-PH" sz="2400" dirty="0"/>
          </a:p>
        </p:txBody>
      </p:sp>
      <p:pic>
        <p:nvPicPr>
          <p:cNvPr id="6146" name="Picture 2" descr="Spearman correlation coefficient formula for no tied ran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216" y="4711901"/>
            <a:ext cx="2962707" cy="110676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e full version of the Spearman rank correlation coefficient formula">
            <a:extLst>
              <a:ext uri="{FF2B5EF4-FFF2-40B4-BE49-F238E27FC236}">
                <a16:creationId xmlns:a16="http://schemas.microsoft.com/office/drawing/2014/main" id="{40FE49BC-F8E6-4254-866B-12A1D45B1D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0197" y="4398265"/>
            <a:ext cx="5495925" cy="15430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273DEB7-75C4-4757-8277-3CEA6ACA9ECA}"/>
              </a:ext>
            </a:extLst>
          </p:cNvPr>
          <p:cNvSpPr txBox="1"/>
          <p:nvPr/>
        </p:nvSpPr>
        <p:spPr>
          <a:xfrm>
            <a:off x="2219325" y="6016771"/>
            <a:ext cx="2428875" cy="369332"/>
          </a:xfrm>
          <a:prstGeom prst="rect">
            <a:avLst/>
          </a:prstGeom>
          <a:noFill/>
        </p:spPr>
        <p:txBody>
          <a:bodyPr wrap="square" rtlCol="0">
            <a:spAutoFit/>
          </a:bodyPr>
          <a:lstStyle/>
          <a:p>
            <a:pPr algn="ctr"/>
            <a:r>
              <a:rPr lang="en-PH" b="1" dirty="0"/>
              <a:t>No tied ranks</a:t>
            </a:r>
          </a:p>
        </p:txBody>
      </p:sp>
      <p:sp>
        <p:nvSpPr>
          <p:cNvPr id="12" name="TextBox 11">
            <a:extLst>
              <a:ext uri="{FF2B5EF4-FFF2-40B4-BE49-F238E27FC236}">
                <a16:creationId xmlns:a16="http://schemas.microsoft.com/office/drawing/2014/main" id="{B9B0F8B6-A08D-4128-BB6B-83CB9ABD58EC}"/>
              </a:ext>
            </a:extLst>
          </p:cNvPr>
          <p:cNvSpPr txBox="1"/>
          <p:nvPr/>
        </p:nvSpPr>
        <p:spPr>
          <a:xfrm>
            <a:off x="7791450" y="6058884"/>
            <a:ext cx="2428875" cy="369332"/>
          </a:xfrm>
          <a:prstGeom prst="rect">
            <a:avLst/>
          </a:prstGeom>
          <a:noFill/>
        </p:spPr>
        <p:txBody>
          <a:bodyPr wrap="square" rtlCol="0">
            <a:spAutoFit/>
          </a:bodyPr>
          <a:lstStyle/>
          <a:p>
            <a:r>
              <a:rPr lang="en-PH" b="1" dirty="0"/>
              <a:t>With tied ranks</a:t>
            </a:r>
          </a:p>
        </p:txBody>
      </p:sp>
    </p:spTree>
    <p:extLst>
      <p:ext uri="{BB962C8B-B14F-4D97-AF65-F5344CB8AC3E}">
        <p14:creationId xmlns:p14="http://schemas.microsoft.com/office/powerpoint/2010/main" val="436740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91440"/>
            <a:ext cx="10515600" cy="1325563"/>
          </a:xfrm>
        </p:spPr>
        <p:txBody>
          <a:bodyPr/>
          <a:lstStyle/>
          <a:p>
            <a:r>
              <a:rPr lang="en-PH" b="1" dirty="0">
                <a:latin typeface="+mn-lt"/>
              </a:rPr>
              <a:t>Assumptions for Spearman correlation</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1260249"/>
            <a:ext cx="10515600" cy="4486274"/>
          </a:xfrm>
        </p:spPr>
        <p:txBody>
          <a:bodyPr>
            <a:noAutofit/>
          </a:bodyPr>
          <a:lstStyle/>
          <a:p>
            <a:pPr marL="457200" indent="-457200">
              <a:buFont typeface="+mj-lt"/>
              <a:buAutoNum type="arabicPeriod"/>
            </a:pPr>
            <a:r>
              <a:rPr lang="en-PH" sz="2300" b="1" dirty="0"/>
              <a:t>Your two variables should be measured on an ordinal, interval or ratio scale</a:t>
            </a:r>
            <a:r>
              <a:rPr lang="en-PH" sz="2300" dirty="0"/>
              <a:t>. Examples of ordinal variables include Likert scales (e.g., a 7-point scale from "strongly agree" through to "strongly disagree.</a:t>
            </a:r>
          </a:p>
          <a:p>
            <a:pPr marL="457200" indent="-457200">
              <a:buFont typeface="+mj-lt"/>
              <a:buAutoNum type="arabicPeriod"/>
            </a:pPr>
            <a:r>
              <a:rPr lang="en-PH" sz="2300" b="1" dirty="0"/>
              <a:t>Your two variables represent paired observations. </a:t>
            </a:r>
            <a:r>
              <a:rPr lang="en-PH" sz="2300" dirty="0"/>
              <a:t>With 30 participants in the study, this means that there would be 30 paired observations.</a:t>
            </a:r>
          </a:p>
          <a:p>
            <a:pPr marL="457200" indent="-457200">
              <a:buFont typeface="+mj-lt"/>
              <a:buAutoNum type="arabicPeriod"/>
            </a:pPr>
            <a:r>
              <a:rPr lang="en-PH" sz="2300" b="1" dirty="0"/>
              <a:t>There is a monotonic relationship between the two variables. </a:t>
            </a:r>
            <a:r>
              <a:rPr lang="en-PH" sz="2300" dirty="0"/>
              <a:t>A monotonic relationship exists when either the variables increase in value together, or as one variable value increases, the other variable value decreases. </a:t>
            </a:r>
          </a:p>
        </p:txBody>
      </p:sp>
      <p:pic>
        <p:nvPicPr>
          <p:cNvPr id="8194" name="Picture 2" descr="Examples of monotonic and non-monontic relationshi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985" y="4189622"/>
            <a:ext cx="5977661" cy="2244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08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Correlation does not imply causation</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1690689"/>
            <a:ext cx="10515600" cy="4486274"/>
          </a:xfrm>
        </p:spPr>
        <p:txBody>
          <a:bodyPr>
            <a:normAutofit/>
          </a:bodyPr>
          <a:lstStyle/>
          <a:p>
            <a:pPr marL="0" indent="0">
              <a:buNone/>
            </a:pPr>
            <a:r>
              <a:rPr lang="en-PH" sz="2400" dirty="0"/>
              <a:t>The phrase refers to the </a:t>
            </a:r>
            <a:r>
              <a:rPr lang="en-PH" sz="2400" b="1" dirty="0"/>
              <a:t>inability to legitimately deduce a cause-and-effect relationship</a:t>
            </a:r>
            <a:r>
              <a:rPr lang="en-PH" sz="2400" dirty="0"/>
              <a:t> between two events or variables solely on the basis of an observed association or correlation between them.</a:t>
            </a:r>
          </a:p>
        </p:txBody>
      </p:sp>
      <p:pic>
        <p:nvPicPr>
          <p:cNvPr id="1026" name="Picture 2" descr="Image result for correlation does not imply caus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069" y="2647183"/>
            <a:ext cx="4641669" cy="36701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orrelation does not imply causation"/>
          <p:cNvPicPr>
            <a:picLocks noChangeAspect="1" noChangeArrowheads="1"/>
          </p:cNvPicPr>
          <p:nvPr/>
        </p:nvPicPr>
        <p:blipFill rotWithShape="1">
          <a:blip r:embed="rId3">
            <a:extLst>
              <a:ext uri="{28A0092B-C50C-407E-A947-70E740481C1C}">
                <a14:useLocalDpi xmlns:a14="http://schemas.microsoft.com/office/drawing/2010/main" val="0"/>
              </a:ext>
            </a:extLst>
          </a:blip>
          <a:srcRect l="16067" r="14695"/>
          <a:stretch/>
        </p:blipFill>
        <p:spPr bwMode="auto">
          <a:xfrm>
            <a:off x="1731583" y="3055362"/>
            <a:ext cx="3781697" cy="285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906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Correlation does not imply causation</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1690688"/>
            <a:ext cx="10515600" cy="4486275"/>
          </a:xfrm>
        </p:spPr>
        <p:txBody>
          <a:bodyPr>
            <a:normAutofit/>
          </a:bodyPr>
          <a:lstStyle/>
          <a:p>
            <a:pPr marL="0" indent="0">
              <a:buNone/>
            </a:pPr>
            <a:r>
              <a:rPr lang="en-PH" sz="2400" dirty="0"/>
              <a:t>Correlation is a statistical technique which tells us how strongly the pair of variables are linearly related and change together. </a:t>
            </a:r>
            <a:r>
              <a:rPr lang="en-PH" sz="2400" b="1" dirty="0"/>
              <a:t>It does not tell us why and how behind the relationship but it just says the relationship exists</a:t>
            </a:r>
            <a:r>
              <a:rPr lang="en-PH" sz="2400" dirty="0"/>
              <a:t>.</a:t>
            </a:r>
          </a:p>
        </p:txBody>
      </p:sp>
      <p:pic>
        <p:nvPicPr>
          <p:cNvPr id="2050" name="Picture 2" descr="Image result for correlation caus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2432" y="3173004"/>
            <a:ext cx="4527613" cy="2535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72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Play with correlation</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1690689"/>
            <a:ext cx="10515600" cy="4486274"/>
          </a:xfrm>
        </p:spPr>
        <p:txBody>
          <a:bodyPr>
            <a:normAutofit/>
          </a:bodyPr>
          <a:lstStyle/>
          <a:p>
            <a:pPr marL="0" indent="0">
              <a:buNone/>
            </a:pPr>
            <a:r>
              <a:rPr lang="en-PH" sz="2400" dirty="0"/>
              <a:t>https://rpsychologist.com/correlation/</a:t>
            </a:r>
          </a:p>
        </p:txBody>
      </p:sp>
      <p:pic>
        <p:nvPicPr>
          <p:cNvPr id="2" name="Picture 1"/>
          <p:cNvPicPr>
            <a:picLocks noChangeAspect="1"/>
          </p:cNvPicPr>
          <p:nvPr/>
        </p:nvPicPr>
        <p:blipFill>
          <a:blip r:embed="rId2"/>
          <a:stretch>
            <a:fillRect/>
          </a:stretch>
        </p:blipFill>
        <p:spPr>
          <a:xfrm>
            <a:off x="5865223" y="1719238"/>
            <a:ext cx="5937612" cy="4259591"/>
          </a:xfrm>
          <a:prstGeom prst="rect">
            <a:avLst/>
          </a:prstGeom>
        </p:spPr>
      </p:pic>
    </p:spTree>
    <p:extLst>
      <p:ext uri="{BB962C8B-B14F-4D97-AF65-F5344CB8AC3E}">
        <p14:creationId xmlns:p14="http://schemas.microsoft.com/office/powerpoint/2010/main" val="4180664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Correlations that make no sense</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1690689"/>
            <a:ext cx="10515600" cy="4486274"/>
          </a:xfrm>
        </p:spPr>
        <p:txBody>
          <a:bodyPr>
            <a:normAutofit/>
          </a:bodyPr>
          <a:lstStyle/>
          <a:p>
            <a:pPr marL="0" indent="0">
              <a:buNone/>
            </a:pPr>
            <a:r>
              <a:rPr lang="en-PH" sz="2400" dirty="0"/>
              <a:t>http://www.tylervigen.com/spurious-correlations</a:t>
            </a:r>
          </a:p>
        </p:txBody>
      </p:sp>
      <p:pic>
        <p:nvPicPr>
          <p:cNvPr id="4" name="Picture 3"/>
          <p:cNvPicPr>
            <a:picLocks noChangeAspect="1"/>
          </p:cNvPicPr>
          <p:nvPr/>
        </p:nvPicPr>
        <p:blipFill>
          <a:blip r:embed="rId2"/>
          <a:stretch>
            <a:fillRect/>
          </a:stretch>
        </p:blipFill>
        <p:spPr>
          <a:xfrm>
            <a:off x="3344091" y="2213978"/>
            <a:ext cx="7874287" cy="3991535"/>
          </a:xfrm>
          <a:prstGeom prst="rect">
            <a:avLst/>
          </a:prstGeom>
        </p:spPr>
      </p:pic>
    </p:spTree>
    <p:extLst>
      <p:ext uri="{BB962C8B-B14F-4D97-AF65-F5344CB8AC3E}">
        <p14:creationId xmlns:p14="http://schemas.microsoft.com/office/powerpoint/2010/main" val="240920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79743"/>
            <a:ext cx="10515600" cy="1325563"/>
          </a:xfrm>
        </p:spPr>
        <p:txBody>
          <a:bodyPr/>
          <a:lstStyle/>
          <a:p>
            <a:r>
              <a:rPr lang="en-PH" b="1" dirty="0">
                <a:latin typeface="+mn-lt"/>
              </a:rPr>
              <a:t>Visualizing Relationships</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1465562"/>
            <a:ext cx="10515600" cy="4486274"/>
          </a:xfrm>
        </p:spPr>
        <p:txBody>
          <a:bodyPr>
            <a:normAutofit/>
          </a:bodyPr>
          <a:lstStyle/>
          <a:p>
            <a:pPr marL="0" indent="0">
              <a:buNone/>
            </a:pPr>
            <a:r>
              <a:rPr lang="en-PH" sz="2400" dirty="0"/>
              <a:t>It is usually more informative to explore the relationship between different continuous variables using a scatterplot. The next diagram illustrates three scatterplots. </a:t>
            </a:r>
          </a:p>
          <a:p>
            <a:pPr marL="0" indent="0">
              <a:buNone/>
            </a:pPr>
            <a:r>
              <a:rPr lang="en-PH" sz="2400" dirty="0"/>
              <a:t>In a), there is a </a:t>
            </a:r>
            <a:r>
              <a:rPr lang="en-PH" sz="2400" b="1" dirty="0"/>
              <a:t>positive relationship </a:t>
            </a:r>
            <a:r>
              <a:rPr lang="en-PH" sz="2400" dirty="0"/>
              <a:t>between the two variables and from inspection appears to be linear.</a:t>
            </a:r>
          </a:p>
          <a:p>
            <a:pPr marL="0" indent="0">
              <a:buNone/>
            </a:pPr>
            <a:r>
              <a:rPr lang="en-PH" sz="2400" dirty="0"/>
              <a:t>In b), there is a </a:t>
            </a:r>
            <a:r>
              <a:rPr lang="en-PH" sz="2400" b="1" dirty="0"/>
              <a:t>negative</a:t>
            </a:r>
            <a:r>
              <a:rPr lang="en-PH" sz="2400" dirty="0"/>
              <a:t> </a:t>
            </a:r>
            <a:r>
              <a:rPr lang="en-PH" sz="2400" b="1" dirty="0"/>
              <a:t>relationship</a:t>
            </a:r>
            <a:r>
              <a:rPr lang="en-PH" sz="2400" dirty="0"/>
              <a:t> between the variables and it also appears to be non linear. </a:t>
            </a:r>
          </a:p>
          <a:p>
            <a:pPr marL="0" indent="0">
              <a:buNone/>
            </a:pPr>
            <a:r>
              <a:rPr lang="en-PH" sz="2400" dirty="0"/>
              <a:t>In c), it is </a:t>
            </a:r>
            <a:r>
              <a:rPr lang="en-PH" sz="2400" b="1" dirty="0"/>
              <a:t>difficult to see any relationship </a:t>
            </a:r>
            <a:r>
              <a:rPr lang="en-PH" sz="2400" dirty="0"/>
              <a:t>between the two variables.</a:t>
            </a:r>
          </a:p>
        </p:txBody>
      </p:sp>
    </p:spTree>
    <p:extLst>
      <p:ext uri="{BB962C8B-B14F-4D97-AF65-F5344CB8AC3E}">
        <p14:creationId xmlns:p14="http://schemas.microsoft.com/office/powerpoint/2010/main" val="3520716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326571" y="-173921"/>
            <a:ext cx="10515600" cy="1325563"/>
          </a:xfrm>
        </p:spPr>
        <p:txBody>
          <a:bodyPr/>
          <a:lstStyle/>
          <a:p>
            <a:r>
              <a:rPr lang="en-PH" b="1" dirty="0">
                <a:latin typeface="+mn-lt"/>
              </a:rPr>
              <a:t>Visualizing Relationships</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1690689"/>
            <a:ext cx="10515600" cy="4486274"/>
          </a:xfrm>
        </p:spPr>
        <p:txBody>
          <a:bodyPr>
            <a:normAutofit/>
          </a:bodyPr>
          <a:lstStyle/>
          <a:p>
            <a:pPr marL="0" indent="0">
              <a:buNone/>
            </a:pPr>
            <a:endParaRPr lang="en-PH" sz="2400" dirty="0"/>
          </a:p>
        </p:txBody>
      </p:sp>
      <p:pic>
        <p:nvPicPr>
          <p:cNvPr id="2" name="Picture 1"/>
          <p:cNvPicPr>
            <a:picLocks noChangeAspect="1"/>
          </p:cNvPicPr>
          <p:nvPr/>
        </p:nvPicPr>
        <p:blipFill>
          <a:blip r:embed="rId2"/>
          <a:stretch>
            <a:fillRect/>
          </a:stretch>
        </p:blipFill>
        <p:spPr>
          <a:xfrm>
            <a:off x="3775166" y="833401"/>
            <a:ext cx="7852954" cy="5600396"/>
          </a:xfrm>
          <a:prstGeom prst="rect">
            <a:avLst/>
          </a:prstGeom>
        </p:spPr>
      </p:pic>
    </p:spTree>
    <p:extLst>
      <p:ext uri="{BB962C8B-B14F-4D97-AF65-F5344CB8AC3E}">
        <p14:creationId xmlns:p14="http://schemas.microsoft.com/office/powerpoint/2010/main" val="3771415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The Correlation Coefficient (r)</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1690689"/>
            <a:ext cx="10515600" cy="4486274"/>
          </a:xfrm>
        </p:spPr>
        <p:txBody>
          <a:bodyPr>
            <a:normAutofit/>
          </a:bodyPr>
          <a:lstStyle/>
          <a:p>
            <a:r>
              <a:rPr lang="en-PH" sz="2400" dirty="0"/>
              <a:t>Sometimes called </a:t>
            </a:r>
            <a:r>
              <a:rPr lang="en-PH" sz="2400" b="1" dirty="0"/>
              <a:t>Pearson product-moment correlation</a:t>
            </a:r>
            <a:r>
              <a:rPr lang="en-PH" sz="2400" dirty="0"/>
              <a:t>.</a:t>
            </a:r>
          </a:p>
          <a:p>
            <a:r>
              <a:rPr lang="en-PH" sz="2400" dirty="0"/>
              <a:t>For pairs of variables measured on an interval or ratio scale, a </a:t>
            </a:r>
            <a:r>
              <a:rPr lang="en-PH" sz="2400" b="1" dirty="0"/>
              <a:t>correlation coefficient (r)</a:t>
            </a:r>
            <a:r>
              <a:rPr lang="en-PH" sz="2400" dirty="0"/>
              <a:t> can be calculated. This value quantifies the linear relationship between the variables. It generates values ranging from -</a:t>
            </a:r>
            <a:r>
              <a:rPr lang="en-PH" sz="2400" b="1" dirty="0"/>
              <a:t>1.0 to +1.0</a:t>
            </a:r>
            <a:r>
              <a:rPr lang="en-PH" sz="2400" dirty="0"/>
              <a:t>.</a:t>
            </a:r>
          </a:p>
          <a:p>
            <a:r>
              <a:rPr lang="en-PH" sz="2400" dirty="0"/>
              <a:t>Positive numbers indicate a positive correlation and negative numbers indicate a negative correlation. Little or no correlation is centered around 0.</a:t>
            </a:r>
          </a:p>
          <a:p>
            <a:r>
              <a:rPr lang="en-PH" sz="2400" dirty="0"/>
              <a:t>The formula used to calculate </a:t>
            </a:r>
            <a:r>
              <a:rPr lang="en-PH" sz="2400" b="1" dirty="0"/>
              <a:t>r</a:t>
            </a:r>
            <a:r>
              <a:rPr lang="en-PH" sz="2400" dirty="0"/>
              <a:t> is shown below:</a:t>
            </a:r>
          </a:p>
        </p:txBody>
      </p:sp>
      <p:pic>
        <p:nvPicPr>
          <p:cNvPr id="7" name="Picture 6">
            <a:extLst>
              <a:ext uri="{FF2B5EF4-FFF2-40B4-BE49-F238E27FC236}">
                <a16:creationId xmlns:a16="http://schemas.microsoft.com/office/drawing/2014/main" id="{A9004860-AF06-4A9D-9A63-E146A2F01BFC}"/>
              </a:ext>
            </a:extLst>
          </p:cNvPr>
          <p:cNvPicPr>
            <a:picLocks noChangeAspect="1"/>
          </p:cNvPicPr>
          <p:nvPr/>
        </p:nvPicPr>
        <p:blipFill>
          <a:blip r:embed="rId2"/>
          <a:stretch>
            <a:fillRect/>
          </a:stretch>
        </p:blipFill>
        <p:spPr>
          <a:xfrm>
            <a:off x="3054619" y="4739359"/>
            <a:ext cx="6082761" cy="1421944"/>
          </a:xfrm>
          <a:prstGeom prst="rect">
            <a:avLst/>
          </a:prstGeom>
        </p:spPr>
      </p:pic>
    </p:spTree>
    <p:extLst>
      <p:ext uri="{BB962C8B-B14F-4D97-AF65-F5344CB8AC3E}">
        <p14:creationId xmlns:p14="http://schemas.microsoft.com/office/powerpoint/2010/main" val="2034800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Example</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1690689"/>
            <a:ext cx="10515600" cy="4486274"/>
          </a:xfrm>
        </p:spPr>
        <p:txBody>
          <a:bodyPr>
            <a:normAutofit/>
          </a:bodyPr>
          <a:lstStyle/>
          <a:p>
            <a:pPr marL="0" indent="0">
              <a:buNone/>
            </a:pPr>
            <a:endParaRPr lang="en-PH" sz="2400" dirty="0"/>
          </a:p>
          <a:p>
            <a:pPr marL="0" indent="0">
              <a:buNone/>
            </a:pPr>
            <a:endParaRPr lang="en-PH" sz="2400" dirty="0"/>
          </a:p>
          <a:p>
            <a:pPr marL="0" indent="0">
              <a:buNone/>
            </a:pPr>
            <a:endParaRPr lang="en-PH" sz="2400" dirty="0"/>
          </a:p>
          <a:p>
            <a:pPr marL="0" indent="0">
              <a:buNone/>
            </a:pPr>
            <a:endParaRPr lang="en-PH" sz="2400" dirty="0"/>
          </a:p>
          <a:p>
            <a:pPr marL="0" indent="0">
              <a:buNone/>
            </a:pPr>
            <a:endParaRPr lang="en-PH" sz="2400" dirty="0"/>
          </a:p>
          <a:p>
            <a:pPr marL="0" indent="0">
              <a:buNone/>
            </a:pPr>
            <a:r>
              <a:rPr lang="en-PH" sz="2400" dirty="0"/>
              <a:t>Can you guess the </a:t>
            </a:r>
            <a:br>
              <a:rPr lang="en-PH" sz="2400" dirty="0"/>
            </a:br>
            <a:r>
              <a:rPr lang="en-PH" sz="2400" dirty="0"/>
              <a:t>pattern for the values</a:t>
            </a:r>
            <a:br>
              <a:rPr lang="en-PH" sz="2400" dirty="0"/>
            </a:br>
            <a:r>
              <a:rPr lang="en-PH" sz="2400" dirty="0"/>
              <a:t>of r?</a:t>
            </a:r>
          </a:p>
        </p:txBody>
      </p:sp>
      <p:pic>
        <p:nvPicPr>
          <p:cNvPr id="2" name="Picture 1"/>
          <p:cNvPicPr>
            <a:picLocks noChangeAspect="1"/>
          </p:cNvPicPr>
          <p:nvPr/>
        </p:nvPicPr>
        <p:blipFill>
          <a:blip r:embed="rId2"/>
          <a:stretch>
            <a:fillRect/>
          </a:stretch>
        </p:blipFill>
        <p:spPr>
          <a:xfrm>
            <a:off x="3622431" y="144942"/>
            <a:ext cx="7897631" cy="6288854"/>
          </a:xfrm>
          <a:prstGeom prst="rect">
            <a:avLst/>
          </a:prstGeom>
        </p:spPr>
      </p:pic>
    </p:spTree>
    <p:extLst>
      <p:ext uri="{BB962C8B-B14F-4D97-AF65-F5344CB8AC3E}">
        <p14:creationId xmlns:p14="http://schemas.microsoft.com/office/powerpoint/2010/main" val="506634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Example</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1690689"/>
            <a:ext cx="10515600" cy="4486274"/>
          </a:xfrm>
        </p:spPr>
        <p:txBody>
          <a:bodyPr>
            <a:normAutofit/>
          </a:bodyPr>
          <a:lstStyle/>
          <a:p>
            <a:pPr marL="0" indent="0">
              <a:buNone/>
            </a:pPr>
            <a:endParaRPr lang="en-PH" sz="2400" dirty="0"/>
          </a:p>
          <a:p>
            <a:pPr marL="0" indent="0">
              <a:buNone/>
            </a:pPr>
            <a:endParaRPr lang="en-PH" sz="2400" dirty="0"/>
          </a:p>
          <a:p>
            <a:pPr marL="0" indent="0">
              <a:buNone/>
            </a:pPr>
            <a:endParaRPr lang="en-PH" sz="2400" dirty="0"/>
          </a:p>
          <a:p>
            <a:pPr marL="0" indent="0">
              <a:buNone/>
            </a:pPr>
            <a:endParaRPr lang="en-PH" sz="2400" dirty="0"/>
          </a:p>
          <a:p>
            <a:pPr marL="0" indent="0">
              <a:buNone/>
            </a:pPr>
            <a:endParaRPr lang="en-PH" sz="2400" dirty="0"/>
          </a:p>
          <a:p>
            <a:pPr marL="0" indent="0">
              <a:buNone/>
            </a:pPr>
            <a:r>
              <a:rPr lang="en-PH" sz="2400" dirty="0"/>
              <a:t>Can you guess the </a:t>
            </a:r>
            <a:br>
              <a:rPr lang="en-PH" sz="2400" dirty="0"/>
            </a:br>
            <a:r>
              <a:rPr lang="en-PH" sz="2400" dirty="0"/>
              <a:t>pattern for the values</a:t>
            </a:r>
            <a:br>
              <a:rPr lang="en-PH" sz="2400" dirty="0"/>
            </a:br>
            <a:r>
              <a:rPr lang="en-PH" sz="2400" dirty="0"/>
              <a:t>of r?</a:t>
            </a:r>
          </a:p>
        </p:txBody>
      </p:sp>
      <p:pic>
        <p:nvPicPr>
          <p:cNvPr id="4" name="Picture 3">
            <a:extLst>
              <a:ext uri="{FF2B5EF4-FFF2-40B4-BE49-F238E27FC236}">
                <a16:creationId xmlns:a16="http://schemas.microsoft.com/office/drawing/2014/main" id="{89AA6427-C9EB-4F5C-93F2-4346D053F58B}"/>
              </a:ext>
            </a:extLst>
          </p:cNvPr>
          <p:cNvPicPr>
            <a:picLocks noChangeAspect="1"/>
          </p:cNvPicPr>
          <p:nvPr/>
        </p:nvPicPr>
        <p:blipFill>
          <a:blip r:embed="rId2"/>
          <a:stretch>
            <a:fillRect/>
          </a:stretch>
        </p:blipFill>
        <p:spPr>
          <a:xfrm>
            <a:off x="3709987" y="290329"/>
            <a:ext cx="8391525" cy="6029325"/>
          </a:xfrm>
          <a:prstGeom prst="rect">
            <a:avLst/>
          </a:prstGeom>
        </p:spPr>
      </p:pic>
    </p:spTree>
    <p:extLst>
      <p:ext uri="{BB962C8B-B14F-4D97-AF65-F5344CB8AC3E}">
        <p14:creationId xmlns:p14="http://schemas.microsoft.com/office/powerpoint/2010/main" val="2059376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202223" y="89699"/>
            <a:ext cx="10515600" cy="1063671"/>
          </a:xfrm>
        </p:spPr>
        <p:txBody>
          <a:bodyPr/>
          <a:lstStyle/>
          <a:p>
            <a:r>
              <a:rPr lang="en-PH" b="1" dirty="0">
                <a:latin typeface="+mn-lt"/>
              </a:rPr>
              <a:t>Example</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4" name="Content Placeholder 3"/>
          <p:cNvPicPr>
            <a:picLocks noGrp="1" noChangeAspect="1"/>
          </p:cNvPicPr>
          <p:nvPr>
            <p:ph idx="1"/>
          </p:nvPr>
        </p:nvPicPr>
        <p:blipFill>
          <a:blip r:embed="rId2"/>
          <a:stretch>
            <a:fillRect/>
          </a:stretch>
        </p:blipFill>
        <p:spPr>
          <a:xfrm>
            <a:off x="537796" y="1048703"/>
            <a:ext cx="5066170" cy="5429831"/>
          </a:xfrm>
          <a:prstGeom prst="rect">
            <a:avLst/>
          </a:prstGeom>
        </p:spPr>
      </p:pic>
      <p:pic>
        <p:nvPicPr>
          <p:cNvPr id="5" name="Picture 4"/>
          <p:cNvPicPr>
            <a:picLocks noChangeAspect="1"/>
          </p:cNvPicPr>
          <p:nvPr/>
        </p:nvPicPr>
        <p:blipFill>
          <a:blip r:embed="rId3"/>
          <a:stretch>
            <a:fillRect/>
          </a:stretch>
        </p:blipFill>
        <p:spPr>
          <a:xfrm>
            <a:off x="5603966" y="1355376"/>
            <a:ext cx="6263570" cy="4727504"/>
          </a:xfrm>
          <a:prstGeom prst="rect">
            <a:avLst/>
          </a:prstGeom>
        </p:spPr>
      </p:pic>
    </p:spTree>
    <p:extLst>
      <p:ext uri="{BB962C8B-B14F-4D97-AF65-F5344CB8AC3E}">
        <p14:creationId xmlns:p14="http://schemas.microsoft.com/office/powerpoint/2010/main" val="439851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endParaRPr lang="en-PH" sz="1600" dirty="0">
              <a:solidFill>
                <a:schemeClr val="bg1"/>
              </a:solidFill>
              <a:latin typeface="Abadi" panose="020B0604020202020204" pitchFamily="34" charset="0"/>
            </a:endParaRP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endParaRPr lang="en-PH" sz="1600" dirty="0">
              <a:solidFill>
                <a:schemeClr val="bg1"/>
              </a:solidFill>
              <a:latin typeface="Abadi" panose="020B0604020202020204" pitchFamily="34" charset="0"/>
            </a:endParaRP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202223" y="-54329"/>
            <a:ext cx="10515600" cy="1063671"/>
          </a:xfrm>
        </p:spPr>
        <p:txBody>
          <a:bodyPr/>
          <a:lstStyle/>
          <a:p>
            <a:r>
              <a:rPr lang="en-PH" b="1">
                <a:latin typeface="+mn-lt"/>
              </a:rPr>
              <a:t>Example</a:t>
            </a:r>
            <a:endParaRPr lang="en-PH" b="1" dirty="0">
              <a:latin typeface="+mn-lt"/>
            </a:endParaRP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2" name="Content Placeholder 1"/>
          <p:cNvSpPr>
            <a:spLocks noGrp="1"/>
          </p:cNvSpPr>
          <p:nvPr>
            <p:ph idx="1"/>
          </p:nvPr>
        </p:nvSpPr>
        <p:spPr>
          <a:xfrm>
            <a:off x="838200" y="1825625"/>
            <a:ext cx="10515600" cy="4351338"/>
          </a:xfrm>
        </p:spPr>
        <p:txBody>
          <a:bodyPr/>
          <a:lstStyle/>
          <a:p>
            <a:endParaRPr lang="en-US" dirty="0"/>
          </a:p>
        </p:txBody>
      </p:sp>
      <p:pic>
        <p:nvPicPr>
          <p:cNvPr id="6" name="Picture 5"/>
          <p:cNvPicPr>
            <a:picLocks noChangeAspect="1"/>
          </p:cNvPicPr>
          <p:nvPr/>
        </p:nvPicPr>
        <p:blipFill>
          <a:blip r:embed="rId2"/>
          <a:stretch>
            <a:fillRect/>
          </a:stretch>
        </p:blipFill>
        <p:spPr>
          <a:xfrm>
            <a:off x="354477" y="776544"/>
            <a:ext cx="7170148" cy="5674835"/>
          </a:xfrm>
          <a:prstGeom prst="rect">
            <a:avLst/>
          </a:prstGeom>
        </p:spPr>
      </p:pic>
      <p:pic>
        <p:nvPicPr>
          <p:cNvPr id="7" name="Picture 6"/>
          <p:cNvPicPr>
            <a:picLocks noChangeAspect="1"/>
          </p:cNvPicPr>
          <p:nvPr/>
        </p:nvPicPr>
        <p:blipFill rotWithShape="1">
          <a:blip r:embed="rId3"/>
          <a:srcRect l="40546" t="15598"/>
          <a:stretch/>
        </p:blipFill>
        <p:spPr>
          <a:xfrm>
            <a:off x="7786911" y="2168435"/>
            <a:ext cx="3760655" cy="2862968"/>
          </a:xfrm>
          <a:prstGeom prst="rect">
            <a:avLst/>
          </a:prstGeom>
        </p:spPr>
      </p:pic>
      <p:pic>
        <p:nvPicPr>
          <p:cNvPr id="12" name="Picture 11">
            <a:extLst>
              <a:ext uri="{FF2B5EF4-FFF2-40B4-BE49-F238E27FC236}">
                <a16:creationId xmlns:a16="http://schemas.microsoft.com/office/drawing/2014/main" id="{2725083D-3F06-4E38-8BA9-023E22EF011F}"/>
              </a:ext>
            </a:extLst>
          </p:cNvPr>
          <p:cNvPicPr>
            <a:picLocks noChangeAspect="1"/>
          </p:cNvPicPr>
          <p:nvPr/>
        </p:nvPicPr>
        <p:blipFill>
          <a:blip r:embed="rId4"/>
          <a:stretch>
            <a:fillRect/>
          </a:stretch>
        </p:blipFill>
        <p:spPr>
          <a:xfrm>
            <a:off x="8247159" y="871150"/>
            <a:ext cx="3106641" cy="1421945"/>
          </a:xfrm>
          <a:prstGeom prst="rect">
            <a:avLst/>
          </a:prstGeom>
        </p:spPr>
      </p:pic>
    </p:spTree>
    <p:extLst>
      <p:ext uri="{BB962C8B-B14F-4D97-AF65-F5344CB8AC3E}">
        <p14:creationId xmlns:p14="http://schemas.microsoft.com/office/powerpoint/2010/main" val="1016960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Interpretation of r</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7170" name="Picture 2" descr="Image result for pearson correlation table interpre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546" y="2357573"/>
            <a:ext cx="8655014" cy="2452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699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8ace2fdb-12ac-4077-a484-31b1b60ebf69" Revision="1" Stencil="System.MyShapes" StencilVersion="1.0"/>
</Control>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Control xmlns="http://schemas.microsoft.com/VisualStudio/2011/storyboarding/control">
  <Id Name="8ace2fdb-12ac-4077-a484-31b1b60ebf69" Revision="1" Stencil="System.MyShapes" StencilVersion="1.0"/>
</Control>
</file>

<file path=customXml/item2.xml><?xml version="1.0" encoding="utf-8"?>
<Control xmlns="http://schemas.microsoft.com/VisualStudio/2011/storyboarding/control">
  <Id Name="8ace2fdb-12ac-4077-a484-31b1b60ebf69" Revision="1" Stencil="System.MyShapes" StencilVersion="1.0"/>
</Control>
</file>

<file path=customXml/item3.xml><?xml version="1.0" encoding="utf-8"?>
<ct:contentTypeSchema xmlns:ct="http://schemas.microsoft.com/office/2006/metadata/contentType" xmlns:ma="http://schemas.microsoft.com/office/2006/metadata/properties/metaAttributes" ct:_="" ma:_="" ma:contentTypeName="Document" ma:contentTypeID="0x010100E447152859C8014E97EC9B577D7A1330" ma:contentTypeVersion="8" ma:contentTypeDescription="Create a new document." ma:contentTypeScope="" ma:versionID="7ec2cdc44b99861451da4bb9eb51bc90">
  <xsd:schema xmlns:xsd="http://www.w3.org/2001/XMLSchema" xmlns:xs="http://www.w3.org/2001/XMLSchema" xmlns:p="http://schemas.microsoft.com/office/2006/metadata/properties" xmlns:ns2="d8f4194d-84ab-46b7-ab9a-ae336d6d7a46" targetNamespace="http://schemas.microsoft.com/office/2006/metadata/properties" ma:root="true" ma:fieldsID="a7022cc2e62d956d38c8a04446352e20" ns2:_="">
    <xsd:import namespace="d8f4194d-84ab-46b7-ab9a-ae336d6d7a4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f4194d-84ab-46b7-ab9a-ae336d6d7a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Control xmlns="http://schemas.microsoft.com/VisualStudio/2011/storyboarding/control">
  <Id Name="8ace2fdb-12ac-4077-a484-31b1b60ebf69" Revision="1" Stencil="System.MyShapes" StencilVersion="1.0"/>
</Control>
</file>

<file path=customXml/item5.xml><?xml version="1.0" encoding="utf-8"?>
<Control xmlns="http://schemas.microsoft.com/VisualStudio/2011/storyboarding/control">
  <Id Name="8ace2fdb-12ac-4077-a484-31b1b60ebf69" Revision="1" Stencil="System.MyShapes" StencilVersion="1.0"/>
</Control>
</file>

<file path=customXml/item6.xml><?xml version="1.0" encoding="utf-8"?>
<Control xmlns="http://schemas.microsoft.com/VisualStudio/2011/storyboarding/control">
  <Id Name="8ace2fdb-12ac-4077-a484-31b1b60ebf69" Revision="1" Stencil="System.MyShapes" StencilVersion="1.0"/>
</Control>
</file>

<file path=customXml/item7.xml><?xml version="1.0" encoding="utf-8"?>
<Control xmlns="http://schemas.microsoft.com/VisualStudio/2011/storyboarding/control">
  <Id Name="8ace2fdb-12ac-4077-a484-31b1b60ebf69" Revision="1" Stencil="System.MyShapes" StencilVersion="1.0"/>
</Control>
</file>

<file path=customXml/item8.xml><?xml version="1.0" encoding="utf-8"?>
<p:properties xmlns:p="http://schemas.microsoft.com/office/2006/metadata/properties" xmlns:xsi="http://www.w3.org/2001/XMLSchema-instance" xmlns:pc="http://schemas.microsoft.com/office/infopath/2007/PartnerControls">
  <documentManagement/>
</p:properties>
</file>

<file path=customXml/item9.xml><?xml version="1.0" encoding="utf-8"?>
<Control xmlns="http://schemas.microsoft.com/VisualStudio/2011/storyboarding/control">
  <Id Name="8ace2fdb-12ac-4077-a484-31b1b60ebf69" Revision="1" Stencil="System.MyShapes" StencilVersion="1.0"/>
</Control>
</file>

<file path=customXml/itemProps1.xml><?xml version="1.0" encoding="utf-8"?>
<ds:datastoreItem xmlns:ds="http://schemas.openxmlformats.org/officeDocument/2006/customXml" ds:itemID="{C0AE690A-6DA2-4539-97E4-9CACEDAE07A0}">
  <ds:schemaRefs>
    <ds:schemaRef ds:uri="http://schemas.microsoft.com/VisualStudio/2011/storyboarding/control"/>
  </ds:schemaRefs>
</ds:datastoreItem>
</file>

<file path=customXml/itemProps10.xml><?xml version="1.0" encoding="utf-8"?>
<ds:datastoreItem xmlns:ds="http://schemas.openxmlformats.org/officeDocument/2006/customXml" ds:itemID="{4B292B3D-0A68-444E-8A33-C1D9C4A43CE3}">
  <ds:schemaRefs>
    <ds:schemaRef ds:uri="http://schemas.microsoft.com/sharepoint/v3/contenttype/forms"/>
  </ds:schemaRefs>
</ds:datastoreItem>
</file>

<file path=customXml/itemProps11.xml><?xml version="1.0" encoding="utf-8"?>
<ds:datastoreItem xmlns:ds="http://schemas.openxmlformats.org/officeDocument/2006/customXml" ds:itemID="{DB215FA1-4FD3-42FD-A00D-2232EB3452BE}">
  <ds:schemaRefs>
    <ds:schemaRef ds:uri="http://schemas.microsoft.com/VisualStudio/2011/storyboarding/control"/>
  </ds:schemaRefs>
</ds:datastoreItem>
</file>

<file path=customXml/itemProps2.xml><?xml version="1.0" encoding="utf-8"?>
<ds:datastoreItem xmlns:ds="http://schemas.openxmlformats.org/officeDocument/2006/customXml" ds:itemID="{F79BED0A-E20E-4F16-91D3-BB18BCF17AE7}">
  <ds:schemaRefs>
    <ds:schemaRef ds:uri="http://schemas.microsoft.com/VisualStudio/2011/storyboarding/control"/>
  </ds:schemaRefs>
</ds:datastoreItem>
</file>

<file path=customXml/itemProps3.xml><?xml version="1.0" encoding="utf-8"?>
<ds:datastoreItem xmlns:ds="http://schemas.openxmlformats.org/officeDocument/2006/customXml" ds:itemID="{C5C9CCA8-9448-4A02-8C07-3572D4E260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f4194d-84ab-46b7-ab9a-ae336d6d7a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AEBBB30-5DD1-4E52-82DE-A02E4733D29A}">
  <ds:schemaRefs>
    <ds:schemaRef ds:uri="http://schemas.microsoft.com/VisualStudio/2011/storyboarding/control"/>
  </ds:schemaRefs>
</ds:datastoreItem>
</file>

<file path=customXml/itemProps5.xml><?xml version="1.0" encoding="utf-8"?>
<ds:datastoreItem xmlns:ds="http://schemas.openxmlformats.org/officeDocument/2006/customXml" ds:itemID="{11BDA43E-947F-4629-A7CA-0F1298F3BE36}">
  <ds:schemaRefs>
    <ds:schemaRef ds:uri="http://schemas.microsoft.com/VisualStudio/2011/storyboarding/control"/>
  </ds:schemaRefs>
</ds:datastoreItem>
</file>

<file path=customXml/itemProps6.xml><?xml version="1.0" encoding="utf-8"?>
<ds:datastoreItem xmlns:ds="http://schemas.openxmlformats.org/officeDocument/2006/customXml" ds:itemID="{1E432C16-7313-413A-AE06-D8B8B05337A0}">
  <ds:schemaRefs>
    <ds:schemaRef ds:uri="http://schemas.microsoft.com/VisualStudio/2011/storyboarding/control"/>
  </ds:schemaRefs>
</ds:datastoreItem>
</file>

<file path=customXml/itemProps7.xml><?xml version="1.0" encoding="utf-8"?>
<ds:datastoreItem xmlns:ds="http://schemas.openxmlformats.org/officeDocument/2006/customXml" ds:itemID="{C4D067AF-DC92-4F11-82F5-13007749D8F7}">
  <ds:schemaRefs>
    <ds:schemaRef ds:uri="http://schemas.microsoft.com/VisualStudio/2011/storyboarding/control"/>
  </ds:schemaRefs>
</ds:datastoreItem>
</file>

<file path=customXml/itemProps8.xml><?xml version="1.0" encoding="utf-8"?>
<ds:datastoreItem xmlns:ds="http://schemas.openxmlformats.org/officeDocument/2006/customXml" ds:itemID="{749C2567-F444-43C5-AA6D-FAC1B8395D49}">
  <ds:schemaRefs>
    <ds:schemaRef ds:uri="http://schemas.microsoft.com/office/2006/metadata/properties"/>
    <ds:schemaRef ds:uri="http://schemas.microsoft.com/office/infopath/2007/PartnerControls"/>
  </ds:schemaRefs>
</ds:datastoreItem>
</file>

<file path=customXml/itemProps9.xml><?xml version="1.0" encoding="utf-8"?>
<ds:datastoreItem xmlns:ds="http://schemas.openxmlformats.org/officeDocument/2006/customXml" ds:itemID="{AD4724DF-B3D7-4FCF-AA8F-856D3FC7F828}">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3942</TotalTime>
  <Words>1129</Words>
  <Application>Microsoft Macintosh PowerPoint</Application>
  <PresentationFormat>Widescreen</PresentationFormat>
  <Paragraphs>144</Paragraphs>
  <Slides>19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Abadi</vt:lpstr>
      <vt:lpstr>Arial</vt:lpstr>
      <vt:lpstr>Book Antiqua</vt:lpstr>
      <vt:lpstr>Calibri</vt:lpstr>
      <vt:lpstr>Calibri Light</vt:lpstr>
      <vt:lpstr>Office Theme</vt:lpstr>
      <vt:lpstr>Storyboard Layouts</vt:lpstr>
      <vt:lpstr>PowerPoint Presentation</vt:lpstr>
      <vt:lpstr>Visualizing Relationships</vt:lpstr>
      <vt:lpstr>Visualizing Relationships</vt:lpstr>
      <vt:lpstr>The Correlation Coefficient (r)</vt:lpstr>
      <vt:lpstr>Example</vt:lpstr>
      <vt:lpstr>Example</vt:lpstr>
      <vt:lpstr>Example</vt:lpstr>
      <vt:lpstr>Example</vt:lpstr>
      <vt:lpstr>Interpretation of r</vt:lpstr>
      <vt:lpstr>When describing relationships</vt:lpstr>
      <vt:lpstr>Assumptions for Pearson correlation</vt:lpstr>
      <vt:lpstr>Assumptions: No outliers</vt:lpstr>
      <vt:lpstr>Assumption: There is a linear relationship</vt:lpstr>
      <vt:lpstr>Spearman’s rank-order correlation</vt:lpstr>
      <vt:lpstr>Assumptions for Spearman correlation</vt:lpstr>
      <vt:lpstr>Correlation does not imply causation</vt:lpstr>
      <vt:lpstr>Correlation does not imply causation</vt:lpstr>
      <vt:lpstr>Play with correlation</vt:lpstr>
      <vt:lpstr>Correlations that make no sense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Imperial</dc:creator>
  <cp:lastModifiedBy>Ponio, Elizer Jr</cp:lastModifiedBy>
  <cp:revision>78</cp:revision>
  <dcterms:created xsi:type="dcterms:W3CDTF">2020-07-20T06:14:24Z</dcterms:created>
  <dcterms:modified xsi:type="dcterms:W3CDTF">2023-10-17T04:17:28Z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0x010100E447152859C8014E97EC9B577D7A1330</vt:lpwstr>
  </property>
</Properties>
</file>