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1.xml" ContentType="application/inkml+xml"/>
  <Override PartName="/ppt/ink/ink2.xml" ContentType="application/inkml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ink/ink3.xml" ContentType="application/inkml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ink/ink4.xml" ContentType="application/inkml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ink/ink5.xml" ContentType="application/inkml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3" r:id="rId3"/>
    <p:sldId id="591" r:id="rId4"/>
    <p:sldId id="598" r:id="rId5"/>
    <p:sldId id="599" r:id="rId6"/>
    <p:sldId id="602" r:id="rId7"/>
    <p:sldId id="603" r:id="rId8"/>
    <p:sldId id="606" r:id="rId9"/>
    <p:sldId id="607" r:id="rId10"/>
    <p:sldId id="608" r:id="rId11"/>
    <p:sldId id="609" r:id="rId12"/>
    <p:sldId id="610" r:id="rId13"/>
    <p:sldId id="611" r:id="rId14"/>
    <p:sldId id="634" r:id="rId15"/>
    <p:sldId id="636" r:id="rId16"/>
    <p:sldId id="637" r:id="rId17"/>
    <p:sldId id="638" r:id="rId18"/>
    <p:sldId id="644" r:id="rId19"/>
    <p:sldId id="643" r:id="rId20"/>
    <p:sldId id="645" r:id="rId21"/>
    <p:sldId id="646" r:id="rId22"/>
    <p:sldId id="647" r:id="rId23"/>
    <p:sldId id="654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655" r:id="rId32"/>
    <p:sldId id="703" r:id="rId33"/>
    <p:sldId id="704" r:id="rId34"/>
    <p:sldId id="705" r:id="rId35"/>
    <p:sldId id="706" r:id="rId36"/>
    <p:sldId id="690" r:id="rId37"/>
    <p:sldId id="707" r:id="rId38"/>
    <p:sldId id="709" r:id="rId39"/>
    <p:sldId id="708" r:id="rId40"/>
    <p:sldId id="710" r:id="rId41"/>
    <p:sldId id="711" r:id="rId42"/>
    <p:sldId id="71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/>
    <p:restoredTop sz="94444"/>
  </p:normalViewPr>
  <p:slideViewPr>
    <p:cSldViewPr snapToGrid="0">
      <p:cViewPr varScale="1">
        <p:scale>
          <a:sx n="129" d="100"/>
          <a:sy n="129" d="100"/>
        </p:scale>
        <p:origin x="15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9-450B-B3F1-12037E15E6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9-450B-B3F1-12037E15E6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79-450B-B3F1-12037E15E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9-450B-B3F1-12037E15E6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9-450B-B3F1-12037E15E6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79-450B-B3F1-12037E15E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>
                  <a:alpha val="30000"/>
                </a:srgbClr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>
                    <a:alpha val="30000"/>
                  </a:srgbClr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9-450B-B3F1-12037E15E6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>
                    <a:alpha val="30000"/>
                  </a:srgbClr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9-450B-B3F1-12037E15E6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79-450B-B3F1-12037E15E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>
                <a:alpha val="30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>
                <a:alpha val="30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3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>
                  <a:alpha val="30000"/>
                </a:srgbClr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>
                    <a:alpha val="30000"/>
                  </a:srgbClr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AC-429B-A583-27A12FC78D0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>
                    <a:alpha val="30000"/>
                  </a:srgbClr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AC-429B-A583-27A12FC78D0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0AC-429B-A583-27A12FC78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>
                <a:alpha val="30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>
                <a:alpha val="30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93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3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103 24575,'-194'-3'0,"-208"7"0,178 27 0,100-10 0,81-13 0,-84 27 0,-12 3 0,31-17 0,-163 54 0,32 5 0,131-49 0,71-22 0,-1 1 0,2 2 0,0 2 0,0 1 0,-37 21 0,28-11 0,-55 23 0,65-34 0,1 3 0,1 0 0,-52 36 0,76-46 0,0 1 0,0 1 0,0-1 0,1 1 0,1 0 0,0 0 0,0 1 0,1 0 0,0-1 0,1 3 0,1-2 0,0 0 0,0 1 0,1 0 0,-2 15 0,2-1 0,1-1 0,1 0 0,5 48 0,-3-63 0,0-1 0,1 1 0,1-1 0,0 1 0,0-1 0,1 1 0,0-1 0,0 0 0,1 0 0,1 0 0,-1-2 0,1 2 0,1-1 0,7 6 0,24 18 0,-21-14 0,1-3 0,1 1 0,1-2 0,0 0 0,43 20 0,-36-21 0,48 29 0,-53-27 0,0-2 0,1 0 0,30 10 0,166 57 0,-158-47 0,-49-24 0,0-1 0,0-1 0,22 8 0,113 32 0,45 14 0,-111-25 0,-44-18 0,53 16 0,175 40 0,-162-35 0,-76-26 0,0-2 0,44 12 0,320 72 0,-299-64 0,28 6 0,-59-23 0,296 69 0,-274-56 0,-51-15 0,58 13 0,317 37 0,-226-35 0,-84-11 0,109 5 0,-185-18 0,1 1 0,0 1 0,31 8 0,31 7 0,156 3 0,-147-13 0,29 1 0,49 2 0,-82-3 0,-7-1 0,-43-3 0,53 1 0,172 15 0,-213-22 0,-32-1 0,0 1 0,1 1 0,-1 1 0,0 1 0,0 1 0,0-1 0,27 8 0,-23-3 0,-1-1 0,1-1 0,1 0 0,-1-2 0,34 1 0,125-5 0,-66-3 0,920 4 0,-640 21 0,636-22-557,-606 21 557,-145-22 0,317 4 0,-454 8 0,65 1 0,107-14 0,353 6 0,-503 5 0,99 3 0,1757-11-12,-2001 1 127,-1 1 0,0 1 0,0 0 0,26 8 0,-24-5-117,0-1 0,1-1 0,28 2 0,80-4 4,94 8-2,100-1 0,-221-11 0,129 14 0,-105-2 0,202-9 0,-147-4 0,-58 2 0,138 3 0,-159 7 0,-54-3 0,57-1 0,856-6 0,-834-9 0,3-1 0,-91 10 0,54-9 0,-22 1 0,-33 4 0,-1-2 0,63-18 0,-57 12 0,67-10 0,-35 10 0,90-28 0,-23 6 0,-123 29 0,-1-1 0,0 0 0,25-12 0,31-13 0,0 6 0,130-61 0,-166 64 0,67-49 0,-9 6 0,-65 43 0,-2-2 0,-1-2 0,-1 1 0,33-41 0,28-27 0,-79 82 0,-1 0 0,0 0 0,-1 0 0,9-17 0,-10 14 0,1 1 0,1 2 0,15-20 0,-15 22 0,-1-1 0,0 0 0,-1-1 0,-1 0 0,0 0 0,-1-1 0,0 0 0,5-19 0,1-16 0,5-51 0,-5 28 0,-4 17 0,-4-2 0,-2 1 0,-8-79 0,4 120 0,-1 1 0,0-1 0,-1 2 0,0-1 0,-1 0 0,-1 0 0,0 1 0,-1 0 0,-10-12 0,-11-13 0,-49-47 0,16 19 0,53 57 0,0 2 0,-1-2 0,0 2 0,0 0 0,0 0 0,-1 0 0,-12-4 0,12 5 0,0 0 0,1 0 0,0-1 0,0 0 0,0 0 0,0-1 0,1 0 0,-8-9 0,4 4 0,0-1 0,-1 2 0,-1 0 0,0 1 0,-25-15 0,-39-30 0,59 41 0,0 2 0,0 0 0,-1 1 0,-1 1 0,0 0 0,-1 1 0,-27-6 0,4 3 0,0 2 0,-60-6 0,54 9 0,-1-2 0,1-3 0,-89-31 0,85 15 0,47 23 0,0 0 0,-1 0 0,0 1 0,0 0 0,0 0 0,-10-2 0,-81-15 0,-1 3 0,-108-7 0,53 6 0,85 9 0,-41-1 0,101 10 0,0 0 0,0 0 0,0-2 0,0 1 0,0-1 0,-12-5 0,11 4 0,0 0 0,0 0 0,0 2 0,0-1 0,-17 0 0,-159-13 0,-79-3 0,192 13 0,-1 2 0,-90 7 0,29 0 0,-48-6 0,-201 6 0,291 6 0,-74 2 0,110-13 0,39 1 0,0 0 0,-1 0 0,1 2 0,-1 0 0,1 1 0,0 2 0,-38 8 0,20-1 0,0-3 0,-1 0 0,0-2 0,-1-1 0,-41-1 0,73-4 0,-190 21 0,110-11 0,-120 2 0,-23 9 0,-1152-22 0,1177 21 0,-1 1 0,186-20 0,1 1 0,0 1 0,0 1 0,-24 6 0,25-5 0,-1 0 0,0-1 0,0-1 0,-33 2 0,-701-7 0,545-20 0,57 24 0,-116-4 0,172-7 0,43 4 0,-53 0 0,-118-5 0,-1-1 0,107 1 0,5 0 0,-63 0 0,-13 0 0,-67-10 0,101 9 0,-5 1 0,144 9 0,-1 0 0,0-1 0,1-1 0,0 0 0,-18-7 0,17 5 0,0 1 0,0 1 0,-1 0 0,-28-2 0,-22 3 0,-71-11 0,89 9 0,-62 2 0,67 2 0,-88-10 0,58 3 0,0 2 0,-126 7 0,61 1 0,-56-1 0,-205-5 0,323-7 0,-26-1 0,-56 14 0,-122-6 0,189-5 0,-70-3 0,-1188 11 0,1142-21 0,-1375 22 0,1540 1 0,-53 8 0,6 0 0,17-1 0,-31 1 0,33-2-1365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0 0,1 2 0,-1 0 0,0 0 0,0 0 0,0 2 0,-1-1 0,16 7 0,17 5 0,107 26 0,-96-27 0,90 30 0,72 30 0,-193-65 0,-1 2 0,-1-1 0,44 26 0,-7-3 0,-34-17 0,0 1 0,-2 0 0,38 35 0,-37-30 0,-15-12 0,-2 0 0,1 0 0,-2 1 0,0 0 0,-1 0 0,-1 1 0,0-1 0,-1 1 0,-1 0 0,-1 0 0,3 19 0,-1 16 0,-4 91 0,-4-74 0,2-42 0,-1-1 0,-2-1 0,-1 1 0,-1 0 0,-1 0 0,-2-2 0,-1 2 0,-1-2 0,-2 1 0,-1-1 0,-17 21 0,-170 173 0,176-189 0,0 0 0,6-6 0,-2 0 0,-36 26 0,-143 100 0,80-54-440,81-58 258,-80 49 0,-10 2 182,81-51 0,-3-2 0,-56 29 0,-157 84-744,37-15 143,148-89 463,-126 59-449,7-10 587,140-62 0,22-9 0,-1-1 0,-1-1 0,-46 14 0,42-17-60,-65 31-1,66-27 54,-64 21 0,-13 6 559,89-32-178,-1-1 0,0-1 0,-38 9 1,14-5-208,-1 0 0,2 3 1,-55 24-1,57-24-73,0-1 1,-89 18 0,61-16-88,-476 105-7,409-89 0,87-19 0,-72 11 0,59-13-187,0 1 0,-97 33-1,-18-4 188,128-32 0,2 2 0,-63 21 0,-256 76 0,326-98 0,-71 19 0,24-7 0,-121 43 0,184-57 62,1-1 0,-2 0 0,-40 5 0,45-9-10,0 0 1,1 2-1,0 0 0,0 1 1,-30 13-1,17-4-52,-1-2 0,-1-1 0,-67 13 0,-26 9 0,114-28 0,0 0 0,-34 19 0,35-16 0,-2-1 0,-31 11 0,-72 22-323,-157 72-1,170-68 336,51-22 5,-102 56 0,-79 45-17,90-49 0,-208 129 0,-28 6-884,229-131 664,-143 72-276,95-44 496,126-71 0,58-29 0,1 2 0,1 0 0,-25 15 0,19-9 171,-2-1 0,-1 0 1,-36 13-1,29-14 224,-57 33 1,-9 3 59,75-38-365,2 0 0,-43 27 0,-61 36-90,-2 2 0,81-42 0,1 1 0,3 4 0,-64 65 0,93-86 0,-41 31 0,42-37 0,1 0 0,1 1 0,-25 30 0,30-32 0,0-1 0,-1 0 0,-26 20 0,-19 17 0,-64 66 0,26-28 0,26-26 0,39-35 0,-44 49 0,-31 21 0,77-63 0,-6 7 0,2 0 0,-46 81 0,50-55 0,4 1 0,4 0 0,-14 116 0,29-144 0,3 0 0,1 1 0,11 62 0,-4-81 0,1-1 0,1 1 0,2-2 0,0 2 0,2-2 0,1 0 0,30 33 0,66 57 0,34 31 0,-108-108 0,-8-7 0,2-1 0,51 33 0,63 39 0,-42-30 0,-78-49 0,1 0 0,0-1 0,2-1 0,1-1 0,49 19 0,-45-21 0,-1 1 0,31 18 0,40 16 0,71 34 0,-16-19 0,-138-53 0,0-1 0,-1 1 0,0 1 0,-1 0 0,-1 1 0,0 0 0,24 24 0,-28-26 0,2 0 0,0 0 0,14 6 0,-13-6 0,-1-1 0,0 0 0,13 13 0,-14-12 0,0 0 0,1-2 0,1 2 0,0-2 0,0 0 0,0-1 0,22 8 0,-15-6 0,0 0 0,-1 2 0,21 12 0,117 79 0,-112-76 0,1 0 0,3-2 0,0-2 0,98 30 0,-2 2 0,-120-46-7,0-1-1,1-1 1,0-1-1,29 2 1,-4-1-1321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24575,'13'2'0,"1"-1"0,0 1 0,0 1 0,-1 0 0,0 1 0,0 0 0,0 0 0,0 0 0,-1 1 0,21 13 0,4-3 0,-26-11 0,-1 0 0,1 1 0,-1 0 0,0 0 0,-1 0 0,15 11 0,-22-14 0,-1 0 0,1-1 0,-1 1 0,1 0 0,-1 0 0,0 0 0,0 0 0,-1 0 0,1 0 0,0 1 0,-1-2 0,0 2 0,1-1 0,-1 0 0,0 0 0,-1 1 0,1-2 0,0 2 0,-1-1 0,0-1 0,1 2 0,-1-1 0,0-1 0,0 2 0,-1-2 0,1 1 0,-1 0 0,1 0 0,-1-1 0,0 1 0,0 0 0,0-1 0,-3 3 0,-23 21 0,3-1 0,-2 0 0,-1-1 0,-2-2 0,0-1 0,-2 1 0,-54 24 0,3-7 0,52-23 0,-2 0 0,0-2 0,-51 15 0,9-5-1365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103 24575,'-194'-3'0,"-208"7"0,178 27 0,100-10 0,81-13 0,-84 27 0,-12 3 0,31-17 0,-163 54 0,32 5 0,131-49 0,71-22 0,-1 1 0,2 2 0,0 2 0,0 1 0,-37 21 0,28-11 0,-55 23 0,65-34 0,1 3 0,1 0 0,-52 36 0,76-46 0,0 1 0,0 1 0,0-1 0,1 1 0,1 0 0,0 0 0,0 1 0,1 0 0,0-1 0,1 3 0,1-2 0,0 0 0,0 1 0,1 0 0,-2 15 0,2-1 0,1-1 0,1 0 0,5 48 0,-3-63 0,0-1 0,1 1 0,1-1 0,0 1 0,0-1 0,1 1 0,0-1 0,0 0 0,1 0 0,1 0 0,-1-2 0,1 2 0,1-1 0,7 6 0,24 18 0,-21-14 0,1-3 0,1 1 0,1-2 0,0 0 0,43 20 0,-36-21 0,48 29 0,-53-27 0,0-2 0,1 0 0,30 10 0,166 57 0,-158-47 0,-49-24 0,0-1 0,0-1 0,22 8 0,113 32 0,45 14 0,-111-25 0,-44-18 0,53 16 0,175 40 0,-162-35 0,-76-26 0,0-2 0,44 12 0,320 72 0,-299-64 0,28 6 0,-59-23 0,296 69 0,-274-56 0,-51-15 0,58 13 0,317 37 0,-226-35 0,-84-11 0,109 5 0,-185-18 0,1 1 0,0 1 0,31 8 0,31 7 0,156 3 0,-147-13 0,29 1 0,49 2 0,-82-3 0,-7-1 0,-43-3 0,53 1 0,172 15 0,-213-22 0,-32-1 0,0 1 0,1 1 0,-1 1 0,0 1 0,0 1 0,0-1 0,27 8 0,-23-3 0,-1-1 0,1-1 0,1 0 0,-1-2 0,34 1 0,125-5 0,-66-3 0,920 4 0,-640 21 0,636-22-557,-606 21 557,-145-22 0,317 4 0,-454 8 0,65 1 0,107-14 0,353 6 0,-503 5 0,99 3 0,1757-11-12,-2001 1 127,-1 1 0,0 1 0,0 0 0,26 8 0,-24-5-117,0-1 0,1-1 0,28 2 0,80-4 4,94 8-2,100-1 0,-221-11 0,129 14 0,-105-2 0,202-9 0,-147-4 0,-58 2 0,138 3 0,-159 7 0,-54-3 0,57-1 0,856-6 0,-834-9 0,3-1 0,-91 10 0,54-9 0,-22 1 0,-33 4 0,-1-2 0,63-18 0,-57 12 0,67-10 0,-35 10 0,90-28 0,-23 6 0,-123 29 0,-1-1 0,0 0 0,25-12 0,31-13 0,0 6 0,130-61 0,-166 64 0,67-49 0,-9 6 0,-65 43 0,-2-2 0,-1-2 0,-1 1 0,33-41 0,28-27 0,-79 82 0,-1 0 0,0 0 0,-1 0 0,9-17 0,-10 14 0,1 1 0,1 2 0,15-20 0,-15 22 0,-1-1 0,0 0 0,-1-1 0,-1 0 0,0 0 0,-1-1 0,0 0 0,5-19 0,1-16 0,5-51 0,-5 28 0,-4 17 0,-4-2 0,-2 1 0,-8-79 0,4 120 0,-1 1 0,0-1 0,-1 2 0,0-1 0,-1 0 0,-1 0 0,0 1 0,-1 0 0,-10-12 0,-11-13 0,-49-47 0,16 19 0,53 57 0,0 2 0,-1-2 0,0 2 0,0 0 0,0 0 0,-1 0 0,-12-4 0,12 5 0,0 0 0,1 0 0,0-1 0,0 0 0,0 0 0,0-1 0,1 0 0,-8-9 0,4 4 0,0-1 0,-1 2 0,-1 0 0,0 1 0,-25-15 0,-39-30 0,59 41 0,0 2 0,0 0 0,-1 1 0,-1 1 0,0 0 0,-1 1 0,-27-6 0,4 3 0,0 2 0,-60-6 0,54 9 0,-1-2 0,1-3 0,-89-31 0,85 15 0,47 23 0,0 0 0,-1 0 0,0 1 0,0 0 0,0 0 0,-10-2 0,-81-15 0,-1 3 0,-108-7 0,53 6 0,85 9 0,-41-1 0,101 10 0,0 0 0,0 0 0,0-2 0,0 1 0,0-1 0,-12-5 0,11 4 0,0 0 0,0 0 0,0 2 0,0-1 0,-17 0 0,-159-13 0,-79-3 0,192 13 0,-1 2 0,-90 7 0,29 0 0,-48-6 0,-201 6 0,291 6 0,-74 2 0,110-13 0,39 1 0,0 0 0,-1 0 0,1 2 0,-1 0 0,1 1 0,0 2 0,-38 8 0,20-1 0,0-3 0,-1 0 0,0-2 0,-1-1 0,-41-1 0,73-4 0,-190 21 0,110-11 0,-120 2 0,-23 9 0,-1152-22 0,1177 21 0,-1 1 0,186-20 0,1 1 0,0 1 0,0 1 0,-24 6 0,25-5 0,-1 0 0,0-1 0,0-1 0,-33 2 0,-701-7 0,545-20 0,57 24 0,-116-4 0,172-7 0,43 4 0,-53 0 0,-118-5 0,-1-1 0,107 1 0,5 0 0,-63 0 0,-13 0 0,-67-10 0,101 9 0,-5 1 0,144 9 0,-1 0 0,0-1 0,1-1 0,0 0 0,-18-7 0,17 5 0,0 1 0,0 1 0,-1 0 0,-28-2 0,-22 3 0,-71-11 0,89 9 0,-62 2 0,67 2 0,-88-10 0,58 3 0,0 2 0,-126 7 0,61 1 0,-56-1 0,-205-5 0,323-7 0,-26-1 0,-56 14 0,-122-6 0,189-5 0,-70-3 0,-1188 11 0,1142-21 0,-1375 22 0,1540 1 0,-53 8 0,6 0 0,17-1 0,-31 1 0,33-2-1365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0 0,1 2 0,-1 0 0,0 0 0,0 0 0,0 2 0,-1-1 0,16 7 0,17 5 0,107 26 0,-96-27 0,90 30 0,72 30 0,-193-65 0,-1 2 0,-1-1 0,44 26 0,-7-3 0,-34-17 0,0 1 0,-2 0 0,38 35 0,-37-30 0,-15-12 0,-2 0 0,1 0 0,-2 1 0,0 0 0,-1 0 0,-1 1 0,0-1 0,-1 1 0,-1 0 0,-1 0 0,3 19 0,-1 16 0,-4 91 0,-4-74 0,2-42 0,-1-1 0,-2-1 0,-1 1 0,-1 0 0,-1 0 0,-2-2 0,-1 2 0,-1-2 0,-2 1 0,-1-1 0,-17 21 0,-170 173 0,176-189 0,0 0 0,6-6 0,-2 0 0,-36 26 0,-143 100 0,80-54-440,81-58 258,-80 49 0,-10 2 182,81-51 0,-3-2 0,-56 29 0,-157 84-744,37-15 143,148-89 463,-126 59-449,7-10 587,140-62 0,22-9 0,-1-1 0,-1-1 0,-46 14 0,42-17-60,-65 31-1,66-27 54,-64 21 0,-13 6 559,89-32-178,-1-1 0,0-1 0,-38 9 1,14-5-208,-1 0 0,2 3 1,-55 24-1,57-24-73,0-1 1,-89 18 0,61-16-88,-476 105-7,409-89 0,87-19 0,-72 11 0,59-13-187,0 1 0,-97 33-1,-18-4 188,128-32 0,2 2 0,-63 21 0,-256 76 0,326-98 0,-71 19 0,24-7 0,-121 43 0,184-57 62,1-1 0,-2 0 0,-40 5 0,45-9-10,0 0 1,1 2-1,0 0 0,0 1 1,-30 13-1,17-4-52,-1-2 0,-1-1 0,-67 13 0,-26 9 0,114-28 0,0 0 0,-34 19 0,35-16 0,-2-1 0,-31 11 0,-72 22-323,-157 72-1,170-68 336,51-22 5,-102 56 0,-79 45-17,90-49 0,-208 129 0,-28 6-884,229-131 664,-143 72-276,95-44 496,126-71 0,58-29 0,1 2 0,1 0 0,-25 15 0,19-9 171,-2-1 0,-1 0 1,-36 13-1,29-14 224,-57 33 1,-9 3 59,75-38-365,2 0 0,-43 27 0,-61 36-90,-2 2 0,81-42 0,1 1 0,3 4 0,-64 65 0,93-86 0,-41 31 0,42-37 0,1 0 0,1 1 0,-25 30 0,30-32 0,0-1 0,-1 0 0,-26 20 0,-19 17 0,-64 66 0,26-28 0,26-26 0,39-35 0,-44 49 0,-31 21 0,77-63 0,-6 7 0,2 0 0,-46 81 0,50-55 0,4 1 0,4 0 0,-14 116 0,29-144 0,3 0 0,1 1 0,11 62 0,-4-81 0,1-1 0,1 1 0,2-2 0,0 2 0,2-2 0,1 0 0,30 33 0,66 57 0,34 31 0,-108-108 0,-8-7 0,2-1 0,51 33 0,63 39 0,-42-30 0,-78-49 0,1 0 0,0-1 0,2-1 0,1-1 0,49 19 0,-45-21 0,-1 1 0,31 18 0,40 16 0,71 34 0,-16-19 0,-138-53 0,0-1 0,-1 1 0,0 1 0,-1 0 0,-1 1 0,0 0 0,24 24 0,-28-26 0,2 0 0,0 0 0,14 6 0,-13-6 0,-1-1 0,0 0 0,13 13 0,-14-12 0,0 0 0,1-2 0,1 2 0,0-2 0,0 0 0,0-1 0,22 8 0,-15-6 0,0 0 0,-1 2 0,21 12 0,117 79 0,-112-76 0,1 0 0,3-2 0,0-2 0,98 30 0,-2 2 0,-120-46-7,0-1-1,1-1 1,0-1-1,29 2 1,-4-1-1321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24575,'13'2'0,"1"-1"0,0 1 0,0 1 0,-1 0 0,0 1 0,0 0 0,0 0 0,0 0 0,-1 1 0,21 13 0,4-3 0,-26-11 0,-1 0 0,1 1 0,-1 0 0,0 0 0,-1 0 0,15 11 0,-22-14 0,-1 0 0,1-1 0,-1 1 0,1 0 0,-1 0 0,0 0 0,0 0 0,-1 0 0,1 0 0,0 1 0,-1-2 0,0 2 0,1-1 0,-1 0 0,0 0 0,-1 1 0,1-2 0,0 2 0,-1-1 0,0-1 0,1 2 0,-1-1 0,0-1 0,0 2 0,-1-2 0,1 1 0,-1 0 0,1 0 0,-1-1 0,0 1 0,0 0 0,0-1 0,-3 3 0,-23 21 0,3-1 0,-2 0 0,-1-1 0,-2-2 0,0-1 0,-2 1 0,-54 24 0,3-7 0,52-23 0,-2 0 0,0-2 0,-51 15 0,9-5-1365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67FF-D281-6448-4239-8D186CBB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19B5B-89E7-57CC-46A0-E0F9D9C26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0E845-C1F1-D436-6D65-C2A00B9C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A171-4197-190C-8EA1-6B1A8E4C8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A23A8-6976-8945-A4A9-959903CB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BE07B-0F21-A688-D596-A6A8EDF52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F595F-981A-2BDC-70A6-F0A37FC8A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215A-D00E-18C2-270E-921F04AB9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C1BE-0A05-6812-1260-3A8D831A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53A55-6215-C981-686D-33875BEC1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52A7F-5891-62D3-88D6-EA17721C0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CE32-F9D0-F0C5-D510-6D2B1E9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61A1-FE40-8469-D968-D883F5CA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9C4C5B-A4CE-B90E-5264-20C496F04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28824-3D71-3775-BC0C-4ADF19870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A95BD-2474-775F-000A-C82B8F290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745D1-80D1-8BB5-D468-3F9133FB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C024D-5F11-6AC5-1B70-BC19E94E8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601BF-D421-2EBE-227E-7C3C4BDFD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0855-9C3C-DDDA-EF12-BEAE52055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1E2-0A7A-10EE-9F87-28C985A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B2D46-D65F-2190-2C1A-37D0BD78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CD8F0-CC86-9987-6052-23449FEE4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C882-2F1E-61B5-36E9-CE439A199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56A5-1020-E9D8-1859-8BDC10A5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D2E4-002B-22E2-9E88-81A30C13F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2D76-526D-0715-883C-1B682183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1746-E08A-41B3-C62E-2094E9052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6C1E-9043-1176-1AEB-C08823273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E6864-5AED-B479-067E-0370D3E2B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722BF-5D7A-4B0E-0753-54DA50FD0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6CAA-FB7E-C8E1-2A4D-8ADF75156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FAF-DF65-F3B0-BBA7-ED7FB182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20790-4577-6739-9DBA-A66D68EA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73BC-C7C1-E344-A410-838D42AD0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D1AA-9E93-FD09-6B05-AC4008F4C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868E5-4A15-D292-DECD-79D99F1E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A5ECAB-7592-1984-9CC6-5E002EE76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CD60E-6D42-93FA-2042-C10A9CF3A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6F27-1C24-D623-8740-E5CDFFA65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F8FC-1996-0BC8-D0DA-74B86B910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30FBB-2C86-B225-71D0-7D78644B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221F0-5C5D-F7A7-1FA4-91F2EB01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51D9-F9FB-447E-B4ED-27378D3F3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34B25-B007-A154-D84A-B71DA9B5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94AE1-1548-6F28-DB7B-F9AF3CE05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4CB19-4B64-2C0E-37B8-DF1C775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88760-C19B-7FDA-7ADD-7E9EDF7C7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3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D98E-2C9D-77E2-5ED2-ADA54259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541F8-4528-CE9D-5A37-3B2E95D6F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9921D-485F-65FC-38D6-E9F4D3AF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18CB-06BA-919A-E258-A7736FAF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4.png"/><Relationship Id="rId7" Type="http://schemas.openxmlformats.org/officeDocument/2006/relationships/customXml" Target="../ink/ink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4.png"/><Relationship Id="rId7" Type="http://schemas.openxmlformats.org/officeDocument/2006/relationships/customXml" Target="../ink/ink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4.png"/><Relationship Id="rId7" Type="http://schemas.openxmlformats.org/officeDocument/2006/relationships/image" Target="../media/image4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14.png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4.png"/><Relationship Id="rId7" Type="http://schemas.openxmlformats.org/officeDocument/2006/relationships/image" Target="../media/image47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9.png"/><Relationship Id="rId4" Type="http://schemas.openxmlformats.org/officeDocument/2006/relationships/image" Target="../media/image16.png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1.png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customXml" Target="../ink/ink7.xml"/><Relationship Id="rId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0.png"/><Relationship Id="rId7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8.png"/><Relationship Id="rId4" Type="http://schemas.openxmlformats.org/officeDocument/2006/relationships/customXml" Target="../ink/ink10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0.png"/><Relationship Id="rId7" Type="http://schemas.openxmlformats.org/officeDocument/2006/relationships/image" Target="../media/image6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63.png"/><Relationship Id="rId4" Type="http://schemas.openxmlformats.org/officeDocument/2006/relationships/customXml" Target="../ink/ink13.xml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5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0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6.png"/><Relationship Id="rId4" Type="http://schemas.openxmlformats.org/officeDocument/2006/relationships/customXml" Target="../ink/ink22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3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0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Stochastic 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set intercept to </a:t>
            </a:r>
            <a:r>
              <a:rPr lang="en-US" sz="3000" b="1" dirty="0"/>
              <a:t>0 </a:t>
            </a:r>
            <a:r>
              <a:rPr lang="en-US" sz="3000" dirty="0"/>
              <a:t>and the slope to </a:t>
            </a:r>
            <a:r>
              <a:rPr lang="en-US" sz="3000" b="1" dirty="0"/>
              <a:t>1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674154" y="3955112"/>
                <a:ext cx="520202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=1 ×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3955112"/>
                <a:ext cx="5202029" cy="553998"/>
              </a:xfrm>
              <a:prstGeom prst="rect">
                <a:avLst/>
              </a:prstGeom>
              <a:blipFill>
                <a:blip r:embed="rId2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027333" y="2847810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B1EFAA-63A3-C133-2A0F-DA3680BD478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589060" y="2981446"/>
                <a:ext cx="52871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60" y="2981446"/>
                <a:ext cx="528712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93131C-4050-6961-1DAD-087618B1623A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23B8E6-FD9B-C19C-7E3B-72BBDE8B35F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6371384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161137" y="4503273"/>
                <a:ext cx="6480403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37" y="4503273"/>
                <a:ext cx="6480403" cy="446276"/>
              </a:xfrm>
              <a:prstGeom prst="rect">
                <a:avLst/>
              </a:prstGeom>
              <a:blipFill>
                <a:blip r:embed="rId4"/>
                <a:stretch>
                  <a:fillRect l="-94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598924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0.5+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682976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682976" cy="446276"/>
              </a:xfrm>
              <a:prstGeom prst="rect">
                <a:avLst/>
              </a:prstGeom>
              <a:blipFill>
                <a:blip r:embed="rId10"/>
                <a:stretch>
                  <a:fillRect b="-1282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223319"/>
                <a:ext cx="5978812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23319"/>
                <a:ext cx="5978812" cy="446276"/>
              </a:xfrm>
              <a:prstGeom prst="rect">
                <a:avLst/>
              </a:prstGeom>
              <a:blipFill>
                <a:blip r:embed="rId4"/>
                <a:stretch>
                  <a:fillRect l="-507" r="-304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615740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615740" cy="830548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988145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then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604604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604604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629188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629188" cy="1154162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</a:t>
            </a:r>
            <a:r>
              <a:rPr lang="en-US" sz="3000" b="1" dirty="0"/>
              <a:t>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74291"/>
            <a:ext cx="4485496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3"/>
                <a:stretch>
                  <a:fillRect l="-208" t="-813" r="-1250" b="-65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652" y="3778756"/>
                <a:ext cx="6307349" cy="1221938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B5DC567-9F76-1F94-E940-C6562C98D7A7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6335" y="1271033"/>
                  <a:ext cx="3911758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865" y="4257929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Review of Gradient Descent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 t="-552" r="-2800" b="-33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551161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90" y="424807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6AA41-307C-A7E5-2FDC-7226979E4D36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4126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424" y="5002330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59B2-F6AD-3ED3-0101-58431E92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5BA83D-14C1-B2B5-09EF-F2118BF07898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 l="-195" b="-25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7CADB1-B2B8-0DC5-E619-7C5A33755F73}"/>
              </a:ext>
            </a:extLst>
          </p:cNvPr>
          <p:cNvSpPr/>
          <p:nvPr/>
        </p:nvSpPr>
        <p:spPr>
          <a:xfrm>
            <a:off x="807492" y="1798147"/>
            <a:ext cx="4652014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6DDF-3334-9689-30FF-DBA6BBBB3E8E}"/>
              </a:ext>
            </a:extLst>
          </p:cNvPr>
          <p:cNvGrpSpPr/>
          <p:nvPr/>
        </p:nvGrpSpPr>
        <p:grpSpPr>
          <a:xfrm>
            <a:off x="1598315" y="1909518"/>
            <a:ext cx="7853082" cy="4008779"/>
            <a:chOff x="2062069" y="2010399"/>
            <a:chExt cx="6774840" cy="4691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349" y="5548831"/>
                  <a:ext cx="6114089" cy="1171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92399"/>
                  <a:ext cx="3731547" cy="39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14" y="5811279"/>
                  <a:ext cx="2327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CFDC-FB35-1C1D-DC69-CDD53EC3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0.5+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2.3+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2.9+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 b="-1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A68DD890-85B2-9A1B-B96C-DF5E369E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5CA15E65-95AF-58AC-F220-171BAA6A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6388275-FDF5-F8B4-F8D0-4317616A9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2026E6-B9FF-1ED7-C18C-1FEF612A9367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488E-499A-25BC-EAB8-DBC66D7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 × 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 × 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07D48A3-FF53-A897-8376-3039ECC0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5CB02DEA-4C81-58E3-524D-03B22951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06C50790-6786-DC7F-2950-27A92D9D6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50FD6F-3063-E8A3-0694-AB8272DC56AE}"/>
              </a:ext>
            </a:extLst>
          </p:cNvPr>
          <p:cNvSpPr txBox="1">
            <a:spLocks/>
          </p:cNvSpPr>
          <p:nvPr/>
        </p:nvSpPr>
        <p:spPr>
          <a:xfrm>
            <a:off x="2362882" y="5174297"/>
            <a:ext cx="746623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for all expressions</a:t>
            </a:r>
          </a:p>
        </p:txBody>
      </p:sp>
    </p:spTree>
    <p:extLst>
      <p:ext uri="{BB962C8B-B14F-4D97-AF65-F5344CB8AC3E}">
        <p14:creationId xmlns:p14="http://schemas.microsoft.com/office/powerpoint/2010/main" val="328033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E377D-B118-D414-6DD5-83B7F0D3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985420-3F32-A7A8-CC82-955CD0BFCF4D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</a:t>
            </a:r>
            <a:r>
              <a:rPr lang="en-US" sz="3000" b="1" dirty="0"/>
              <a:t>SSE with respect to the slope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E88C0-2108-80AC-4AA1-AFE794BF4854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E88C0-2108-80AC-4AA1-AFE794BF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288B5-9CCF-ABD8-7368-53CFCE07DFFB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288B5-9CCF-ABD8-7368-53CFCE07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02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B327-20D2-8A56-0C8A-B3EC732A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C0935-BB93-D252-325B-75BAA2202109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8ACC4-1CB3-CBFB-A402-0C6185196A7C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8ACC4-1CB3-CBFB-A402-0C618519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B78BFE6-782D-97C6-E353-163C60B4ECF2}"/>
              </a:ext>
            </a:extLst>
          </p:cNvPr>
          <p:cNvSpPr/>
          <p:nvPr/>
        </p:nvSpPr>
        <p:spPr>
          <a:xfrm>
            <a:off x="1432781" y="1074291"/>
            <a:ext cx="4485496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2B574-CF98-DAA4-94BD-23ED15A82414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2B574-CF98-DAA4-94BD-23ED15A8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3"/>
                <a:stretch>
                  <a:fillRect t="-813" b="-65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AF3B00-AE4B-B2D8-E8CC-FE8811C8EEC3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AF3B00-AE4B-B2D8-E8CC-FE8811C8E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4292" y="3778761"/>
                <a:ext cx="6307349" cy="1221927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9DDD41-3F3D-2365-6C23-1468C8AB4DE6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37A5D5-7E80-7930-09C1-BDA5E36DA5D9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37A5D5-7E80-7930-09C1-BDA5E36DA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5963" y="1270667"/>
                  <a:ext cx="3911761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9FECB1-8CA5-3854-130C-6A831B263DD0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9FECB1-8CA5-3854-130C-6A831B263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0493" y="4257563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94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A2E9-E2A5-A7DA-B57F-6EF8D7F2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094F13-A003-655C-7DC7-0E2305766F3F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68B2F-8AB0-5A0A-2C5C-40EFAE33971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68B2F-8AB0-5A0A-2C5C-40EFAE33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 t="-552" b="-33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6874CE-3517-88B7-103A-D73EBF211F0B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6874CE-3517-88B7-103A-D73EBF211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AE5C28-A027-B06F-C083-D7C9C487801E}"/>
              </a:ext>
            </a:extLst>
          </p:cNvPr>
          <p:cNvSpPr/>
          <p:nvPr/>
        </p:nvSpPr>
        <p:spPr>
          <a:xfrm>
            <a:off x="807492" y="1426502"/>
            <a:ext cx="4551161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D473EC-32B5-DBC2-B64E-798FDCD24808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D473EC-32B5-DBC2-B64E-798FDCD24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930" y="424771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AF87F0B-9CD4-B6AE-9EAF-CA7C3EBE216A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9C3D22-8CC7-F745-2950-9E507CA085DE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9C3D22-8CC7-F745-2950-9E507CA085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3722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D2B76-378D-9532-2957-2DDD3C3CB8F2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D2B76-378D-9532-2957-2DDD3C3CB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121" y="5001925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2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D24EB-8BBA-7865-DD86-82C21440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B0EFC8-A252-5975-B910-06C58F651B1E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208603-E179-4B40-94FD-5C7CA5084ADD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208603-E179-4B40-94FD-5C7CA508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 b="-25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0B3C0-0A8A-EF48-B22E-33737AED5356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0B3C0-0A8A-EF48-B22E-33737AED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8BCFEFD-4312-CF53-C43A-F83BD65B02E1}"/>
              </a:ext>
            </a:extLst>
          </p:cNvPr>
          <p:cNvSpPr/>
          <p:nvPr/>
        </p:nvSpPr>
        <p:spPr>
          <a:xfrm>
            <a:off x="807492" y="1798147"/>
            <a:ext cx="4652014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B97983-558B-F9BA-BBE6-B9E2C97838EC}"/>
              </a:ext>
            </a:extLst>
          </p:cNvPr>
          <p:cNvGrpSpPr/>
          <p:nvPr/>
        </p:nvGrpSpPr>
        <p:grpSpPr>
          <a:xfrm>
            <a:off x="1598315" y="1909518"/>
            <a:ext cx="7853082" cy="4008779"/>
            <a:chOff x="2062069" y="2010399"/>
            <a:chExt cx="6774840" cy="4691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A52AEA-94F2-1209-C138-49E4DFDFC218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A52AEA-94F2-1209-C138-49E4DFDFC2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037" y="5545403"/>
                  <a:ext cx="6114091" cy="1177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FA5963-5648-A502-0B82-3435242EB9A7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FA5963-5648-A502-0B82-3435242EB9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89333"/>
                  <a:ext cx="3731547" cy="394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C4D383-CF61-0D2C-F246-65171FFEA9FF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C4D383-CF61-0D2C-F246-65171FFEA9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37" y="5808226"/>
                  <a:ext cx="232673" cy="2576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56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D06D-19DD-B0C5-8C12-C9806144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EBB33-3550-F7DA-D005-35EC92AB1BAB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0.5+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2.3+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2.9+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EBB33-3550-F7DA-D005-35EC92AB1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 b="-1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5AE98116-600A-CF43-A454-7036C384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E164463D-0A52-BE80-CC46-22A38EA6B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E05ECC7F-0144-B9BB-2FC5-7CB0A06B8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FBAA51-FE80-FBFC-6936-4CCF9070142A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AEA67-8791-F9EA-E254-49766D2D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B172D-5DCB-4C46-350F-889DE20415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0.5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2.3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2.9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B172D-5DCB-4C46-350F-889DE204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2E511B58-026F-5CEF-FD05-105F0DB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25B126D5-5A63-F1AB-B51D-FB69A14A1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95EB0188-718E-D848-41DE-77AEE3DAA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56CB-0F56-DAD1-E9CB-DC81083987B9}"/>
              </a:ext>
            </a:extLst>
          </p:cNvPr>
          <p:cNvSpPr txBox="1">
            <a:spLocks/>
          </p:cNvSpPr>
          <p:nvPr/>
        </p:nvSpPr>
        <p:spPr>
          <a:xfrm>
            <a:off x="2362882" y="5174297"/>
            <a:ext cx="746623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for all expressions</a:t>
            </a:r>
          </a:p>
        </p:txBody>
      </p:sp>
    </p:spTree>
    <p:extLst>
      <p:ext uri="{BB962C8B-B14F-4D97-AF65-F5344CB8AC3E}">
        <p14:creationId xmlns:p14="http://schemas.microsoft.com/office/powerpoint/2010/main" val="16912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020C-8BA9-F2BA-D10A-2B74473F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D929B-5DCF-615F-E7FB-5C17952076C5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D929B-5DCF-615F-E7FB-5C1795207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blipFill>
                <a:blip r:embed="rId3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289E0C-60C3-D56F-8EF8-23232147196C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have the derivatives, we will plug in the initial value </a:t>
            </a:r>
            <a:r>
              <a:rPr lang="en-US" sz="3000" b="1" dirty="0"/>
              <a:t>0</a:t>
            </a:r>
            <a:r>
              <a:rPr lang="en-US" sz="3000" dirty="0"/>
              <a:t> for the intercept and </a:t>
            </a:r>
            <a:r>
              <a:rPr lang="en-US" sz="3000" b="1" dirty="0"/>
              <a:t>1</a:t>
            </a:r>
            <a:r>
              <a:rPr lang="en-US" sz="3000" dirty="0"/>
              <a:t> for the slope.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71138D-1780-8E2A-A545-3A9D0615C85F}"/>
                  </a:ext>
                </a:extLst>
              </p:cNvPr>
              <p:cNvSpPr txBox="1"/>
              <p:nvPr/>
            </p:nvSpPr>
            <p:spPr>
              <a:xfrm>
                <a:off x="6418730" y="800398"/>
                <a:ext cx="5773269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71138D-1780-8E2A-A545-3A9D0615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0" y="800398"/>
                <a:ext cx="5773269" cy="2741007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3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DE01-7BA5-8201-5B6F-E02A0D9B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blipFill>
                <a:blip r:embed="rId3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B3800-A32F-3EE8-EE09-276B282D39A8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calculate the slopes each one.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944FC-FBFF-1EC9-CB46-1F05AE7C38C0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944FC-FBFF-1EC9-CB46-1F05AE7C3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blipFill>
                <a:blip r:embed="rId4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68CF-6A74-101A-2297-C1B9FE32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F43CA-F557-64F3-1583-B571B153F6D1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F43CA-F557-64F3-1583-B571B153F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828ADD-9E9D-5D88-5E01-65CE65182FAE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then plug in the </a:t>
            </a:r>
            <a:r>
              <a:rPr lang="en-US" sz="3000" b="1" dirty="0"/>
              <a:t>slopes</a:t>
            </a:r>
            <a:r>
              <a:rPr lang="en-US" sz="3000" dirty="0"/>
              <a:t> to the </a:t>
            </a:r>
            <a:r>
              <a:rPr lang="en-US" sz="3000" b="1" dirty="0"/>
              <a:t>Step Size formula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B54B-0762-73F2-9EC2-C8F0AF67C7D9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717240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B54B-0762-73F2-9EC2-C8F0AF67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717240" cy="3105787"/>
              </a:xfrm>
              <a:prstGeom prst="rect">
                <a:avLst/>
              </a:prstGeom>
              <a:blipFill>
                <a:blip r:embed="rId4"/>
                <a:stretch>
                  <a:fillRect r="-1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7CC89-CB93-B51A-AD9C-ED42F284C704}"/>
                  </a:ext>
                </a:extLst>
              </p:cNvPr>
              <p:cNvSpPr txBox="1"/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7CC89-CB93-B51A-AD9C-ED42F284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9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383C-AA69-68DD-4A88-7ACFB1B8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9D20A-FEBA-550B-3747-544D029B0652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9D20A-FEBA-550B-3747-544D029B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21CF1-1E79-E20F-B876-83756D8D0CFA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710516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21CF1-1E79-E20F-B876-83756D8D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710516" cy="3105787"/>
              </a:xfrm>
              <a:prstGeom prst="rect">
                <a:avLst/>
              </a:prstGeom>
              <a:blipFill>
                <a:blip r:embed="rId4"/>
                <a:stretch>
                  <a:fillRect r="-21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EDD5A-BED8-0CB2-CD95-C0C029465BB7}"/>
                  </a:ext>
                </a:extLst>
              </p:cNvPr>
              <p:cNvSpPr txBox="1"/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EDD5A-BED8-0CB2-CD95-C0C02946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A3EC7-468A-A2EA-69B7-1EA0B827D928}"/>
                  </a:ext>
                </a:extLst>
              </p:cNvPr>
              <p:cNvSpPr txBox="1"/>
              <p:nvPr/>
            </p:nvSpPr>
            <p:spPr>
              <a:xfrm>
                <a:off x="339686" y="4965998"/>
                <a:ext cx="425771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=−1.6 × 0.01=−0.016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A3EC7-468A-A2EA-69B7-1EA0B827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4965998"/>
                <a:ext cx="4257713" cy="415498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8ADBBA-1BB2-2C11-E6DC-6C4E079EA2CD}"/>
                  </a:ext>
                </a:extLst>
              </p:cNvPr>
              <p:cNvSpPr txBox="1"/>
              <p:nvPr/>
            </p:nvSpPr>
            <p:spPr>
              <a:xfrm>
                <a:off x="6418730" y="4965998"/>
                <a:ext cx="425771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=−0.8 × 0.01=−0.008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8ADBBA-1BB2-2C11-E6DC-6C4E079E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0" y="4965998"/>
                <a:ext cx="4257713" cy="415498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7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F1016-66BE-1A53-94A6-4BF72BE3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A4A0A2-F3EC-C90F-B561-2C7EFF722B1D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A4A0A2-F3EC-C90F-B561-2C7EFF722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F17EC-870E-AFCE-69D4-CE95D62EE420}"/>
                  </a:ext>
                </a:extLst>
              </p:cNvPr>
              <p:cNvSpPr txBox="1"/>
              <p:nvPr/>
            </p:nvSpPr>
            <p:spPr>
              <a:xfrm>
                <a:off x="6418730" y="800398"/>
                <a:ext cx="5723963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F17EC-870E-AFCE-69D4-CE95D62E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0" y="800398"/>
                <a:ext cx="5723963" cy="3105787"/>
              </a:xfrm>
              <a:prstGeom prst="rect">
                <a:avLst/>
              </a:prstGeom>
              <a:blipFill>
                <a:blip r:embed="rId4"/>
                <a:stretch>
                  <a:fillRect r="-1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A2DCA-B6AC-BFEE-4CCF-5B7632038DC9}"/>
                  </a:ext>
                </a:extLst>
              </p:cNvPr>
              <p:cNvSpPr txBox="1"/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A2DCA-B6AC-BFEE-4CCF-5B763203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blipFill>
                <a:blip r:embed="rId5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F247F-442E-7F3F-7D39-194ABE39B1A8}"/>
                  </a:ext>
                </a:extLst>
              </p:cNvPr>
              <p:cNvSpPr txBox="1"/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F247F-442E-7F3F-7D39-194ABE39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blipFill>
                <a:blip r:embed="rId6"/>
                <a:stretch>
                  <a:fillRect b="-1388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0F8AA5-804A-1A4C-97E6-CD50F2FE1CFF}"/>
                  </a:ext>
                </a:extLst>
              </p:cNvPr>
              <p:cNvSpPr txBox="1"/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0F8AA5-804A-1A4C-97E6-CD50F2FE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FD3C-184C-5256-A974-7E4A8D8C1D5A}"/>
              </a:ext>
            </a:extLst>
          </p:cNvPr>
          <p:cNvSpPr txBox="1">
            <a:spLocks/>
          </p:cNvSpPr>
          <p:nvPr/>
        </p:nvSpPr>
        <p:spPr>
          <a:xfrm>
            <a:off x="1468966" y="5507088"/>
            <a:ext cx="9254067" cy="9116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Finally we calculate the </a:t>
            </a:r>
            <a:r>
              <a:rPr lang="en-PH" sz="3000" b="1" dirty="0"/>
              <a:t>New Intercept and New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5C0C0F-E4D3-D35C-334B-B38D566F1D2F}"/>
                  </a:ext>
                </a:extLst>
              </p:cNvPr>
              <p:cNvSpPr txBox="1"/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5C0C0F-E4D3-D35C-334B-B38D566F1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blipFill>
                <a:blip r:embed="rId8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5AB6-3A00-0CF8-7988-5D3994FB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7C7EB-D9FE-B08E-CC20-27F044DC25E4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7C7EB-D9FE-B08E-CC20-27F044DC2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BDCE7B-CD20-F81D-86DB-4DC32E609A16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717240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BDCE7B-CD20-F81D-86DB-4DC32E60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717240" cy="3105787"/>
              </a:xfrm>
              <a:prstGeom prst="rect">
                <a:avLst/>
              </a:prstGeom>
              <a:blipFill>
                <a:blip r:embed="rId4"/>
                <a:stretch>
                  <a:fillRect r="-1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393D-31A8-50D3-44C5-9B7D0572FBE4}"/>
                  </a:ext>
                </a:extLst>
              </p:cNvPr>
              <p:cNvSpPr txBox="1"/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393D-31A8-50D3-44C5-9B7D0572F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blipFill>
                <a:blip r:embed="rId5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BDA0-AED6-6C27-82C0-43A9FD38D9C0}"/>
                  </a:ext>
                </a:extLst>
              </p:cNvPr>
              <p:cNvSpPr txBox="1"/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BDA0-AED6-6C27-82C0-43A9FD38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blipFill>
                <a:blip r:embed="rId6"/>
                <a:stretch>
                  <a:fillRect b="-1388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98BC9-9CD9-D447-96C3-15381685D0CC}"/>
                  </a:ext>
                </a:extLst>
              </p:cNvPr>
              <p:cNvSpPr txBox="1"/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98BC9-9CD9-D447-96C3-15381685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6B9A-269B-9A3E-ADBC-E5025208779C}"/>
                  </a:ext>
                </a:extLst>
              </p:cNvPr>
              <p:cNvSpPr txBox="1"/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6B9A-269B-9A3E-ADBC-E5025208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blipFill>
                <a:blip r:embed="rId8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B992B-FE74-4A98-CE0E-698C49EF570E}"/>
                  </a:ext>
                </a:extLst>
              </p:cNvPr>
              <p:cNvSpPr txBox="1"/>
              <p:nvPr/>
            </p:nvSpPr>
            <p:spPr>
              <a:xfrm>
                <a:off x="394222" y="5456088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=0 −(−0.016)=0.016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B992B-FE74-4A98-CE0E-698C49EF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2" y="5456088"/>
                <a:ext cx="5527713" cy="415498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C4B8D5-562C-3FF4-1852-32D34467AAB4}"/>
                  </a:ext>
                </a:extLst>
              </p:cNvPr>
              <p:cNvSpPr txBox="1"/>
              <p:nvPr/>
            </p:nvSpPr>
            <p:spPr>
              <a:xfrm>
                <a:off x="6411272" y="5456088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=1−(−0.008)=1.008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C4B8D5-562C-3FF4-1852-32D3446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272" y="5456088"/>
                <a:ext cx="5527713" cy="415498"/>
              </a:xfrm>
              <a:prstGeom prst="rect">
                <a:avLst/>
              </a:prstGeom>
              <a:blipFill>
                <a:blip r:embed="rId10"/>
                <a:stretch>
                  <a:fillRect b="-1388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3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490-0663-BD19-5B55-B9717953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34FCA9-BB8A-5BB4-5363-31B5A68A301C}"/>
              </a:ext>
            </a:extLst>
          </p:cNvPr>
          <p:cNvSpPr txBox="1">
            <a:spLocks/>
          </p:cNvSpPr>
          <p:nvPr/>
        </p:nvSpPr>
        <p:spPr>
          <a:xfrm>
            <a:off x="834616" y="4493624"/>
            <a:ext cx="10522767" cy="9419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This process is repeated until the </a:t>
            </a:r>
            <a:r>
              <a:rPr lang="en-US" sz="3000" b="1" dirty="0"/>
              <a:t>Step Size </a:t>
            </a:r>
            <a:r>
              <a:rPr lang="en-US" sz="3000" dirty="0"/>
              <a:t>will be </a:t>
            </a:r>
            <a:r>
              <a:rPr lang="en-US" sz="3000" b="1" dirty="0"/>
              <a:t>very close to 0 </a:t>
            </a:r>
            <a:r>
              <a:rPr lang="en-US" sz="3000" dirty="0"/>
              <a:t>or if we </a:t>
            </a:r>
            <a:r>
              <a:rPr lang="en-US" sz="3000" b="1" dirty="0"/>
              <a:t>took the maximum number of steps </a:t>
            </a:r>
            <a:r>
              <a:rPr lang="en-US" sz="3000" dirty="0"/>
              <a:t>specified.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3333-524B-EDF1-D2D0-50E1E7F531B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826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3333-524B-EDF1-D2D0-50E1E7F5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82621"/>
              </a:xfrm>
              <a:prstGeom prst="rect">
                <a:avLst/>
              </a:prstGeom>
              <a:blipFill>
                <a:blip r:embed="rId3"/>
                <a:stretch>
                  <a:fillRect b="-8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0F172-AE00-F49C-3053-BB30C7BF717C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710516" cy="27826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0F172-AE00-F49C-3053-BB30C7BF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710516" cy="2782621"/>
              </a:xfrm>
              <a:prstGeom prst="rect">
                <a:avLst/>
              </a:prstGeom>
              <a:blipFill>
                <a:blip r:embed="rId4"/>
                <a:stretch>
                  <a:fillRect r="-21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95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75CAB-2F8A-4FB9-8081-2F777C0B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CF225A-4672-FA7A-3B5F-A7FE7AEBDCF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15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CF225A-4672-FA7A-3B5F-A7FE7AEB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E8871-8C3D-A4BD-3AE5-7F10CC5FF76E}"/>
                  </a:ext>
                </a:extLst>
              </p:cNvPr>
              <p:cNvSpPr txBox="1"/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E8871-8C3D-A4BD-3AE5-7F10CC5F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D8BAFC-A5AD-2B71-3776-CCD6646CC317}"/>
              </a:ext>
            </a:extLst>
          </p:cNvPr>
          <p:cNvSpPr txBox="1"/>
          <p:nvPr/>
        </p:nvSpPr>
        <p:spPr>
          <a:xfrm>
            <a:off x="5221574" y="407225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0E6BBA-43E3-B97D-0DF7-EA3635E22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201253"/>
              </p:ext>
            </p:extLst>
          </p:nvPr>
        </p:nvGraphicFramePr>
        <p:xfrm>
          <a:off x="6101452" y="233035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E69F6-C3F7-8CFC-A693-B779ECD0F31B}"/>
              </a:ext>
            </a:extLst>
          </p:cNvPr>
          <p:cNvCxnSpPr>
            <a:cxnSpLocks/>
          </p:cNvCxnSpPr>
          <p:nvPr/>
        </p:nvCxnSpPr>
        <p:spPr>
          <a:xfrm flipH="1">
            <a:off x="6357492" y="364687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EDB013-54A8-33D3-E38F-56F3114299AE}"/>
              </a:ext>
            </a:extLst>
          </p:cNvPr>
          <p:cNvSpPr txBox="1"/>
          <p:nvPr/>
        </p:nvSpPr>
        <p:spPr>
          <a:xfrm>
            <a:off x="8516375" y="638133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B3AD73-D78B-47CF-0B26-940D7E1CA39E}"/>
              </a:ext>
            </a:extLst>
          </p:cNvPr>
          <p:cNvSpPr txBox="1">
            <a:spLocks/>
          </p:cNvSpPr>
          <p:nvPr/>
        </p:nvSpPr>
        <p:spPr>
          <a:xfrm>
            <a:off x="6536998" y="979517"/>
            <a:ext cx="5135807" cy="1357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In this example, we were just fitting the line with two parameters, the </a:t>
            </a:r>
            <a:r>
              <a:rPr lang="en-US" sz="2500" b="1" dirty="0"/>
              <a:t>intercept</a:t>
            </a:r>
            <a:r>
              <a:rPr lang="en-US" sz="2500" dirty="0"/>
              <a:t> and the </a:t>
            </a:r>
            <a:r>
              <a:rPr lang="en-US" sz="2500" b="1" dirty="0"/>
              <a:t>slope</a:t>
            </a:r>
            <a:r>
              <a:rPr lang="en-US" sz="2500" dirty="0"/>
              <a:t> 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418346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E0FC-9832-0A67-28D7-DFF8976D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0D4363-FEA3-5102-3414-8962BC9FB884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15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0D4363-FEA3-5102-3414-8962BC9F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56ED7B-79F5-C875-8FC5-6DBF0E3CBD50}"/>
                  </a:ext>
                </a:extLst>
              </p:cNvPr>
              <p:cNvSpPr txBox="1"/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56ED7B-79F5-C875-8FC5-6DBF0E3CB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D473ED-F9BC-FF3B-5BDB-D9A8574AD534}"/>
              </a:ext>
            </a:extLst>
          </p:cNvPr>
          <p:cNvSpPr txBox="1"/>
          <p:nvPr/>
        </p:nvSpPr>
        <p:spPr>
          <a:xfrm>
            <a:off x="5221574" y="407225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087D2C-4ED6-90C5-E7EA-6C251263731D}"/>
              </a:ext>
            </a:extLst>
          </p:cNvPr>
          <p:cNvGraphicFramePr/>
          <p:nvPr/>
        </p:nvGraphicFramePr>
        <p:xfrm>
          <a:off x="6101452" y="233035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57328-8D7B-59F0-BEA7-56E2458C0743}"/>
              </a:ext>
            </a:extLst>
          </p:cNvPr>
          <p:cNvCxnSpPr>
            <a:cxnSpLocks/>
          </p:cNvCxnSpPr>
          <p:nvPr/>
        </p:nvCxnSpPr>
        <p:spPr>
          <a:xfrm flipH="1">
            <a:off x="6357492" y="364687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EFF7A9-EA69-EE3E-8F2E-D575E8B68381}"/>
              </a:ext>
            </a:extLst>
          </p:cNvPr>
          <p:cNvSpPr txBox="1"/>
          <p:nvPr/>
        </p:nvSpPr>
        <p:spPr>
          <a:xfrm>
            <a:off x="8516375" y="638133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6C6C67-89C2-AF4A-E1BC-C37E1DB16E17}"/>
              </a:ext>
            </a:extLst>
          </p:cNvPr>
          <p:cNvSpPr txBox="1">
            <a:spLocks/>
          </p:cNvSpPr>
          <p:nvPr/>
        </p:nvSpPr>
        <p:spPr>
          <a:xfrm>
            <a:off x="6536998" y="979518"/>
            <a:ext cx="5135807" cy="3786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we only had three data points </a:t>
            </a:r>
            <a:endParaRPr lang="en-PH" sz="25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0D2C98-2FF7-1107-616B-CB95FE558B1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73153" y="1358154"/>
            <a:ext cx="2031749" cy="31398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BA9902-C064-D62E-B194-585A8262E0B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04902" y="1358154"/>
            <a:ext cx="200463" cy="2714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D480B-815D-9CB8-9091-43B925A1245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04902" y="1358154"/>
            <a:ext cx="894680" cy="15464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04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D4AB3-ADB5-ED3F-7974-61BD9F420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90632-1164-204A-6F25-66F404C05E4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−2(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90632-1164-204A-6F25-66F404C0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19283C-689C-D2BC-355A-6E5BB4DCA847}"/>
                  </a:ext>
                </a:extLst>
              </p:cNvPr>
              <p:cNvSpPr txBox="1"/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19283C-689C-D2BC-355A-6E5BB4DCA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D9E774-4468-3546-29D0-015B864825EC}"/>
              </a:ext>
            </a:extLst>
          </p:cNvPr>
          <p:cNvSpPr txBox="1"/>
          <p:nvPr/>
        </p:nvSpPr>
        <p:spPr>
          <a:xfrm>
            <a:off x="5221574" y="407225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30000"/>
                  </a:schemeClr>
                </a:solidFill>
              </a:rPr>
              <a:t>Height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E4BAB7-FBAB-A19D-3C5B-3DC5A305F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073467"/>
              </p:ext>
            </p:extLst>
          </p:nvPr>
        </p:nvGraphicFramePr>
        <p:xfrm>
          <a:off x="6101452" y="233035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E759E-9BD8-A46A-3633-E63E1FD8210D}"/>
              </a:ext>
            </a:extLst>
          </p:cNvPr>
          <p:cNvCxnSpPr>
            <a:cxnSpLocks/>
          </p:cNvCxnSpPr>
          <p:nvPr/>
        </p:nvCxnSpPr>
        <p:spPr>
          <a:xfrm flipH="1">
            <a:off x="6357492" y="3646872"/>
            <a:ext cx="5494821" cy="2371725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B6C1F2-71E4-163E-DC09-D1F9845DF863}"/>
              </a:ext>
            </a:extLst>
          </p:cNvPr>
          <p:cNvSpPr txBox="1"/>
          <p:nvPr/>
        </p:nvSpPr>
        <p:spPr>
          <a:xfrm>
            <a:off x="8516375" y="638133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30000"/>
                  </a:schemeClr>
                </a:solidFill>
              </a:rPr>
              <a:t>Weight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0297E-98DD-D131-360A-65ABD64A998E}"/>
              </a:ext>
            </a:extLst>
          </p:cNvPr>
          <p:cNvSpPr txBox="1">
            <a:spLocks/>
          </p:cNvSpPr>
          <p:nvPr/>
        </p:nvSpPr>
        <p:spPr>
          <a:xfrm>
            <a:off x="6590929" y="1654927"/>
            <a:ext cx="5135807" cy="73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So we only had three terms to compute each step for the </a:t>
            </a:r>
            <a:r>
              <a:rPr lang="en-US" sz="2500" b="1" dirty="0"/>
              <a:t>intercept</a:t>
            </a:r>
            <a:r>
              <a:rPr lang="en-US" sz="2500" dirty="0"/>
              <a:t> </a:t>
            </a:r>
            <a:endParaRPr lang="en-PH" sz="25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F72F6D-0F74-2B3D-31FD-3E5EE5E55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429016" y="1707132"/>
            <a:ext cx="2161913" cy="3137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918A69-F908-233D-9BE5-461746130CA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69274" y="2020890"/>
            <a:ext cx="2221655" cy="1116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82791-BCB8-6BBB-C371-2E172A1F38F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69274" y="2020890"/>
            <a:ext cx="2221655" cy="6319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14B1-DEA0-65DC-B6A4-BB3897B4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8FF55-623F-4E40-18F4-1B245857CBF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noFill/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−2(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15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>
                              <a:alpha val="30000"/>
                            </a:srgb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 smtClean="0"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8FF55-623F-4E40-18F4-1B245857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alpha val="3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3D6E8C-12DE-C05B-8302-87CE8A7D91C4}"/>
                  </a:ext>
                </a:extLst>
              </p:cNvPr>
              <p:cNvSpPr txBox="1"/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PH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PH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d>
                        <m:dPr>
                          <m:ctrlP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3D6E8C-12DE-C05B-8302-87CE8A7D9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3433531"/>
                <a:ext cx="4319719" cy="201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3A0E20-6510-2016-C9A7-1EE6BCE43D36}"/>
              </a:ext>
            </a:extLst>
          </p:cNvPr>
          <p:cNvSpPr txBox="1">
            <a:spLocks/>
          </p:cNvSpPr>
          <p:nvPr/>
        </p:nvSpPr>
        <p:spPr>
          <a:xfrm>
            <a:off x="6590929" y="1654927"/>
            <a:ext cx="5135807" cy="73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we only had three terms to compute each step for the </a:t>
            </a:r>
            <a:r>
              <a:rPr lang="en-US" sz="2500" b="1" dirty="0"/>
              <a:t>slope</a:t>
            </a:r>
            <a:r>
              <a:rPr lang="en-US" sz="2500" dirty="0"/>
              <a:t> </a:t>
            </a:r>
            <a:endParaRPr lang="en-PH" sz="25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BAD8AB-8E25-62B3-9AC2-5A47727C232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13194" y="2020890"/>
            <a:ext cx="1877735" cy="22283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3D6E09-9B6C-C90C-94C0-7BED7C5246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40088" y="2020890"/>
            <a:ext cx="1850841" cy="31821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DEB590-5F15-1480-709E-BF583A4A586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13194" y="2020890"/>
            <a:ext cx="1877735" cy="27259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EA1940-27F0-6EAB-FEE4-7CF4D5F959E4}"/>
              </a:ext>
            </a:extLst>
          </p:cNvPr>
          <p:cNvSpPr txBox="1"/>
          <p:nvPr/>
        </p:nvSpPr>
        <p:spPr>
          <a:xfrm>
            <a:off x="5221574" y="407225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30000"/>
                  </a:schemeClr>
                </a:solidFill>
              </a:rPr>
              <a:t>Height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35F02D-6FF9-5462-E80A-0B5272C0C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336491"/>
              </p:ext>
            </p:extLst>
          </p:nvPr>
        </p:nvGraphicFramePr>
        <p:xfrm>
          <a:off x="6101452" y="233035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1DDA3E-1A8F-8B20-42F9-0A3AC66D0984}"/>
              </a:ext>
            </a:extLst>
          </p:cNvPr>
          <p:cNvCxnSpPr>
            <a:cxnSpLocks/>
          </p:cNvCxnSpPr>
          <p:nvPr/>
        </p:nvCxnSpPr>
        <p:spPr>
          <a:xfrm flipH="1">
            <a:off x="6357492" y="3646872"/>
            <a:ext cx="5494821" cy="2371725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8289D-7D17-9049-D1CE-B5C8DA57A5A4}"/>
              </a:ext>
            </a:extLst>
          </p:cNvPr>
          <p:cNvSpPr txBox="1"/>
          <p:nvPr/>
        </p:nvSpPr>
        <p:spPr>
          <a:xfrm>
            <a:off x="8516375" y="638133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30000"/>
                  </a:schemeClr>
                </a:solidFill>
              </a:rPr>
              <a:t>Weight  </a:t>
            </a:r>
          </a:p>
        </p:txBody>
      </p:sp>
    </p:spTree>
    <p:extLst>
      <p:ext uri="{BB962C8B-B14F-4D97-AF65-F5344CB8AC3E}">
        <p14:creationId xmlns:p14="http://schemas.microsoft.com/office/powerpoint/2010/main" val="504730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BDFE5-B9D1-489C-37D9-B6E9E49A1EFF}"/>
              </a:ext>
            </a:extLst>
          </p:cNvPr>
          <p:cNvSpPr txBox="1"/>
          <p:nvPr/>
        </p:nvSpPr>
        <p:spPr>
          <a:xfrm>
            <a:off x="862234" y="1306423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There are a few downsides of the gradient descent algorithm.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E1FF-7F55-C6B1-BEEE-3C190267E103}"/>
              </a:ext>
            </a:extLst>
          </p:cNvPr>
          <p:cNvSpPr txBox="1"/>
          <p:nvPr/>
        </p:nvSpPr>
        <p:spPr>
          <a:xfrm>
            <a:off x="862234" y="2010196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Say we have </a:t>
            </a:r>
            <a:r>
              <a:rPr lang="en-PH" sz="2400" b="1" dirty="0">
                <a:solidFill>
                  <a:srgbClr val="0070C0"/>
                </a:solidFill>
              </a:rPr>
              <a:t>10,000 training examples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10 features.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553BB-4E1A-ECA8-CB2E-8FDA1AED4965}"/>
              </a:ext>
            </a:extLst>
          </p:cNvPr>
          <p:cNvSpPr txBox="1"/>
          <p:nvPr/>
        </p:nvSpPr>
        <p:spPr>
          <a:xfrm>
            <a:off x="862233" y="2792258"/>
            <a:ext cx="10967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We need to compute the derivative of this function with respect to each of the features, so in effect we will be doing </a:t>
            </a:r>
            <a:r>
              <a:rPr lang="en-PH" sz="2400" b="1" dirty="0">
                <a:solidFill>
                  <a:srgbClr val="FF0000"/>
                </a:solidFill>
              </a:rPr>
              <a:t>10000 * 10 = 100,000 computations per iteration</a:t>
            </a:r>
            <a:r>
              <a:rPr lang="en-PH" sz="2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AACB7-DC96-418B-5588-E342D5EEA835}"/>
              </a:ext>
            </a:extLst>
          </p:cNvPr>
          <p:cNvSpPr txBox="1"/>
          <p:nvPr/>
        </p:nvSpPr>
        <p:spPr>
          <a:xfrm>
            <a:off x="862235" y="4124723"/>
            <a:ext cx="10818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It is common to take </a:t>
            </a:r>
            <a:r>
              <a:rPr lang="en-PH" sz="2400" b="1" dirty="0">
                <a:solidFill>
                  <a:srgbClr val="0070C0"/>
                </a:solidFill>
              </a:rPr>
              <a:t>1000 epochs</a:t>
            </a:r>
            <a:r>
              <a:rPr lang="en-PH" sz="2400" dirty="0"/>
              <a:t>, in effect we have </a:t>
            </a:r>
            <a:r>
              <a:rPr lang="en-PH" sz="2400" b="1" dirty="0">
                <a:solidFill>
                  <a:srgbClr val="FF0000"/>
                </a:solidFill>
              </a:rPr>
              <a:t>100,000 * 1000 = 100000000 computations</a:t>
            </a:r>
            <a:r>
              <a:rPr lang="en-PH" sz="2400" dirty="0"/>
              <a:t> to complete the algorithm.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422D-1315-5CDE-520E-A63E2F4F3DF6}"/>
              </a:ext>
            </a:extLst>
          </p:cNvPr>
          <p:cNvSpPr txBox="1"/>
          <p:nvPr/>
        </p:nvSpPr>
        <p:spPr>
          <a:xfrm>
            <a:off x="862230" y="5156697"/>
            <a:ext cx="10320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That is pretty much an overhead and this is why </a:t>
            </a:r>
            <a:r>
              <a:rPr lang="en-PH" sz="24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8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3AE9-9228-ED9D-5F5B-69B18692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Computational 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A598-C4F5-96AA-A647-554BD9D82803}"/>
              </a:ext>
            </a:extLst>
          </p:cNvPr>
          <p:cNvSpPr txBox="1"/>
          <p:nvPr/>
        </p:nvSpPr>
        <p:spPr>
          <a:xfrm>
            <a:off x="636499" y="2095911"/>
            <a:ext cx="10818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200" dirty="0"/>
              <a:t>There are a few downsides of the gradient descent algorithm.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5CDD2-9B46-A4DD-9462-A4C292787FFB}"/>
              </a:ext>
            </a:extLst>
          </p:cNvPr>
          <p:cNvSpPr txBox="1"/>
          <p:nvPr/>
        </p:nvSpPr>
        <p:spPr>
          <a:xfrm>
            <a:off x="636499" y="2799684"/>
            <a:ext cx="10818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200" dirty="0"/>
              <a:t>Say we have </a:t>
            </a:r>
            <a:r>
              <a:rPr lang="en-PH" sz="2200" b="1" dirty="0">
                <a:solidFill>
                  <a:srgbClr val="0070C0"/>
                </a:solidFill>
              </a:rPr>
              <a:t>10,000 training examples </a:t>
            </a:r>
            <a:r>
              <a:rPr lang="en-PH" sz="2200" dirty="0"/>
              <a:t>and </a:t>
            </a:r>
            <a:r>
              <a:rPr lang="en-PH" sz="2200" b="1" dirty="0">
                <a:solidFill>
                  <a:srgbClr val="0070C0"/>
                </a:solidFill>
              </a:rPr>
              <a:t>10 features.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0340C-FA28-F46B-4E12-786FA129D78D}"/>
              </a:ext>
            </a:extLst>
          </p:cNvPr>
          <p:cNvSpPr txBox="1"/>
          <p:nvPr/>
        </p:nvSpPr>
        <p:spPr>
          <a:xfrm>
            <a:off x="636498" y="3581746"/>
            <a:ext cx="109675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200" dirty="0"/>
              <a:t>We need to compute the derivative of this function with respect to each of the features, so in effect we will be doing </a:t>
            </a:r>
            <a:r>
              <a:rPr lang="en-PH" sz="2200" b="1" dirty="0">
                <a:solidFill>
                  <a:srgbClr val="FF0000"/>
                </a:solidFill>
              </a:rPr>
              <a:t>10000 * 10 = 100,000 computations per iteration</a:t>
            </a:r>
            <a:r>
              <a:rPr lang="en-PH" sz="22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52BB2-B2A9-0098-6846-A019FE393CCB}"/>
              </a:ext>
            </a:extLst>
          </p:cNvPr>
          <p:cNvSpPr txBox="1"/>
          <p:nvPr/>
        </p:nvSpPr>
        <p:spPr>
          <a:xfrm>
            <a:off x="636500" y="4914211"/>
            <a:ext cx="10818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200" dirty="0"/>
              <a:t>It is common to take </a:t>
            </a:r>
            <a:r>
              <a:rPr lang="en-PH" sz="2200" b="1" dirty="0">
                <a:solidFill>
                  <a:srgbClr val="0070C0"/>
                </a:solidFill>
              </a:rPr>
              <a:t>1000 epochs</a:t>
            </a:r>
            <a:r>
              <a:rPr lang="en-PH" sz="2200" dirty="0"/>
              <a:t>, in effect we have </a:t>
            </a:r>
            <a:r>
              <a:rPr lang="en-PH" sz="2200" b="1" dirty="0">
                <a:solidFill>
                  <a:srgbClr val="FF0000"/>
                </a:solidFill>
              </a:rPr>
              <a:t>100,000 * 1000 = 100000000 computations</a:t>
            </a:r>
            <a:r>
              <a:rPr lang="en-PH" sz="2200" dirty="0"/>
              <a:t> to complete the algorithm.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82CFE-D66E-5E4B-342F-C26E54269A4F}"/>
              </a:ext>
            </a:extLst>
          </p:cNvPr>
          <p:cNvSpPr txBox="1"/>
          <p:nvPr/>
        </p:nvSpPr>
        <p:spPr>
          <a:xfrm>
            <a:off x="636495" y="5946185"/>
            <a:ext cx="103206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200" dirty="0"/>
              <a:t>That is pretty much an overhead and this is why </a:t>
            </a:r>
            <a:r>
              <a:rPr lang="en-PH" sz="22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2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0AE68C-110D-3003-DD94-2449AE7084C7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674154" y="4804803"/>
                <a:ext cx="542371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GB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4804803"/>
                <a:ext cx="5423717" cy="446276"/>
              </a:xfrm>
              <a:prstGeom prst="rect">
                <a:avLst/>
              </a:prstGeom>
              <a:blipFill>
                <a:blip r:embed="rId2"/>
                <a:stretch>
                  <a:fillRect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677968-8534-6B9D-8DA4-8AC1EA57B1B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399" y="1198150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</a:t>
            </a:r>
            <a:r>
              <a:rPr lang="en-US" sz="3000" b="1" dirty="0"/>
              <a:t>slope</a:t>
            </a:r>
            <a:r>
              <a:rPr lang="en-US" sz="3000" dirty="0"/>
              <a:t> and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602506" y="3564584"/>
                <a:ext cx="5354171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GB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06" y="3564584"/>
                <a:ext cx="5354171" cy="446276"/>
              </a:xfrm>
              <a:prstGeom prst="rect">
                <a:avLst/>
              </a:prstGeom>
              <a:blipFill>
                <a:blip r:embed="rId2"/>
                <a:stretch>
                  <a:fillRect l="-113" r="-113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044466B4-251A-647D-9D19-590E5116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7868396" y="2527722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EF5889-2A5C-A4DF-7E2E-9B7B54706F6A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 and the slope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674154" y="4279122"/>
                <a:ext cx="5332285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4279122"/>
                <a:ext cx="5332285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71597" y="3104228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2EB0F18-AAD4-63CC-6311-AA701DC7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5530" y="3304075"/>
            <a:ext cx="1080000" cy="1080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553C83-6EE7-BEDF-6551-8833F4CB3E9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736976" y="5190162"/>
                <a:ext cx="5279155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76" y="5190162"/>
                <a:ext cx="5279155" cy="446276"/>
              </a:xfrm>
              <a:prstGeom prst="rect">
                <a:avLst/>
              </a:prstGeom>
              <a:blipFill>
                <a:blip r:embed="rId2"/>
                <a:stretch>
                  <a:fillRect l="-229" r="-229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2FF5DF-61C8-90D3-081E-37323BEE7A3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</TotalTime>
  <Words>1955</Words>
  <Application>Microsoft Office PowerPoint</Application>
  <PresentationFormat>Widescreen</PresentationFormat>
  <Paragraphs>368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Wingdings</vt:lpstr>
      <vt:lpstr>Office Theme</vt:lpstr>
      <vt:lpstr>Stochastic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Computational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800</cp:revision>
  <dcterms:created xsi:type="dcterms:W3CDTF">2024-08-08T01:29:50Z</dcterms:created>
  <dcterms:modified xsi:type="dcterms:W3CDTF">2025-04-11T00:40:56Z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