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6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7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8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9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10.xml" ContentType="application/vnd.openxmlformats-officedocument.presentationml.notesSlide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11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notesSlides/notesSlide12.xml" ContentType="application/vnd.openxmlformats-officedocument.presentationml.notesSlide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90" r:id="rId4"/>
    <p:sldId id="292" r:id="rId5"/>
    <p:sldId id="299" r:id="rId6"/>
    <p:sldId id="298" r:id="rId7"/>
    <p:sldId id="301" r:id="rId8"/>
    <p:sldId id="305" r:id="rId9"/>
    <p:sldId id="302" r:id="rId10"/>
    <p:sldId id="304" r:id="rId11"/>
    <p:sldId id="303" r:id="rId12"/>
    <p:sldId id="300" r:id="rId13"/>
    <p:sldId id="306" r:id="rId14"/>
    <p:sldId id="309" r:id="rId15"/>
    <p:sldId id="310" r:id="rId16"/>
    <p:sldId id="291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FF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1" autoAdjust="0"/>
    <p:restoredTop sz="86172" autoAdjust="0"/>
  </p:normalViewPr>
  <p:slideViewPr>
    <p:cSldViewPr snapToGrid="0">
      <p:cViewPr varScale="1">
        <p:scale>
          <a:sx n="129" d="100"/>
          <a:sy n="129" d="100"/>
        </p:scale>
        <p:origin x="1878" y="330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8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4249 3042 24575,'15'-2'0,"0"-2"0,0 1 0,0-2 0,0 0 0,-1-1 0,0 0 0,0-1 0,22-16 0,-8 7 0,-11 5 0,0-2 0,0 0 0,22-23 0,4-3 0,-2-5 0,-34 35 0,0 0 0,1 1 0,17-15 0,-18 17 0,-1 0 0,1 0 0,-1-1 0,-1 0 0,1-1 0,-1 1 0,5-12 0,-5 10 0,0 0 0,1 1 0,0-1 0,1 1 0,8-9 0,-4 6 0,-1-1 0,-1 0 0,0 0 0,-1-1 0,0 0 0,-1-1 0,9-24 0,-8 19 0,1 1 0,0 0 0,22-30 0,-24 36 0,0 0 0,0-1 0,-2 0 0,0 0 0,0 0 0,5-24 0,1-1 0,46-136 0,-48 141 0,-1 0 0,-2-1 0,-1 1 0,1-51 0,7-113 0,1 48 0,-13 39 0,-3-96 0,-2 177 0,-1 0 0,-16-49 0,3 12 0,11 46 0,-1 1 0,-1 1 0,0-1 0,-21-28 0,8 11 0,16 25 0,0 1 0,-1 0 0,0 0 0,-1 1 0,1 0 0,-13-11 0,14 14 0,0 0 0,1 0 0,0-1 0,0 1 0,-6-12 0,8 12 0,0 0 0,-1 1 0,1-1 0,-1 1 0,0 0 0,-1 0 0,1 1 0,-1-1 0,0 1 0,0 0 0,-7-4 0,-41-31 0,44 31 0,0 1 0,-1 0 0,1 0 0,-17-8 0,-59-27 0,49 23 0,0 1 0,-45-13 0,48 20 0,-63-22 0,46 12 0,-95-26 0,-14 6 0,123 28 0,20 7 0,0 1 0,-1 0 0,1 2 0,-1-1 0,-18 0 0,-10 0 0,1-2 0,-48-13 0,-41-5 0,41 3 0,29 5 0,-68 3 0,94 10 0,-51 1 0,53 3 0,-62-8 0,32 1 0,1 2 0,-83 7 0,32-1 0,-14-4 0,-134 5 0,245-1 0,-1 1 0,1 1 0,-19 7 0,19-5 0,0-1 0,-33 4 0,-85 4 0,73-9 0,-102 4 0,-44 6 0,-1026-14 0,1226 0 0,0-1 0,0 0 0,0 0 0,1 0 0,-1-1 0,0-1 0,1 1 0,-1-1 0,-12-7 0,18 8 0,-1 0 0,1 0 0,0-1 0,0 1 0,0-1 0,0 0 0,0 0 0,0 0 0,1 0 0,-1 0 0,1 0 0,0-1 0,0 1 0,0-1 0,1 1 0,-1-1 0,1 0 0,0 0 0,0 0 0,0 1 0,0-1 0,1 0 0,0-5 0,2-98-1365,-2 95-5461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24575,'2'0'0,"3"0"0,3 0 0,2 0 0,5 0 0,1 0 0,0 0 0,0 0 0,-2-2 0,-3-1 0,1 0 0,-1 1 0,3 0 0,1 1 0,1 1 0,-1 0 0,-1 0 0,-2 0-8191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41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24575,'5'-2'0,"-1"0"0,0 0 0,0-1 0,0 1 0,0-1 0,0 0 0,0 0 0,-1-1 0,1 1 0,-1-1 0,0 1 0,0-1 0,4-8 0,7-18 0,-11 21 0,1 0 0,0 1 0,0-1 0,1 1 0,0 0 0,6-7 0,-10 14 0,-1 0 0,1 0 0,0 0 0,0 1 0,-1-1 0,1 0 0,0 1 0,0-1 0,0 0 0,0 1 0,-1-1 0,1 1 0,0 0 0,0-1 0,0 1 0,0 0 0,0-1 0,0 1 0,0 0 0,0 0 0,0 0 0,0 0 0,0 0 0,1 0 0,-1 0 0,0 0 0,1 1 0,0 0 0,0 0 0,0 0 0,-1 1 0,1-1 0,0 0 0,-1 1 0,0-1 0,1 1 0,-1 0 0,0-1 0,1 1 0,0 3 0,3 5 0,-1 0 0,0 0 0,5 20 0,2 17-1365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1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2337 24575,'2'-26'0,"2"0"0,0 0 0,2 1 0,1 0 0,0 0 0,16-31 0,-10 22 0,-4 6 0,-1 0 0,-2-1 0,0 0 0,2-55 0,-8-125 0,-3 89 0,4 107 0,-1 0 0,-1 0 0,0 0 0,-1 0 0,0 0 0,-1 0 0,0 1 0,-1-1 0,-5-11 0,-11-28 0,3-1 0,-15-76 0,12 43 0,11 50 0,5 13 0,-2 1 0,0 0 0,-2 1 0,0-1 0,-13-21 0,13 28 0,1-1 0,0 0 0,-4-19 0,-8-19 0,14 41 0,2 0 0,0-1 0,0 1 0,1-1 0,0-24 0,-6-32 0,2 22 0,2-1 0,1 1 0,6-65 0,0 11 0,-3-124-1365,0 206-5461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2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24575,'7'0'0,"5"0"0,5 0 0,2 0 0,2 0 0,0 0 0,0 0 0,4 0 0,0 0 0,0 0 0,-1 0 0,-1 0 0,-2 0 0,-4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3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1 217 24575,'1'-5'0,"0"1"0,1 0 0,0 0 0,0-1 0,0 1 0,1 0 0,-1 1 0,1-1 0,0 0 0,0 1 0,0-1 0,0 1 0,5-3 0,12-17 0,50-86 0,-69 108 0,-1-1 0,1 1 0,0-1 0,-1 1 0,1 0 0,0-1 0,0 1 0,0 0 0,0-1 0,0 1 0,0 0 0,0 0 0,0 0 0,0 0 0,1 0 0,-1 0 0,0 0 0,1 0 0,-1 0 0,1 1 0,-1-1 0,1 1 0,-1-1 0,1 1 0,-1-1 0,1 1 0,-1 0 0,1 0 0,0 0 0,-1 0 0,1 0 0,-1 0 0,1 0 0,-1 1 0,1-1 0,0 0 0,-1 1 0,1-1 0,-1 1 0,0 0 0,1 0 0,-1-1 0,1 1 0,-1 0 0,0 0 0,0 0 0,2 2 0,3 3 0,-1 0 0,1 0 0,-1 1 0,-1 0 0,1 0 0,-1 0 0,5 13 0,29 70-1365,-34-73-5461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37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2698 24575,'4'-1'0,"-1"0"0,1 0 0,-1 0 0,1-1 0,0 1 0,-1-1 0,0 0 0,0 0 0,1 0 0,-1 0 0,0-1 0,-1 0 0,1 1 0,0-1 0,2-4 0,35-48 0,-29 36 0,0-1 0,-2 1 0,0-1 0,-1-1 0,8-35 0,12-94 0,-21 115 0,-3 20 0,-1 0 0,-1 0 0,1-19 0,-4-54 0,2-72 0,1 133 0,2-17 0,-4-87 0,-7 40 0,2 62 0,-3-25 0,2-248 0,26 213 0,-18 70 0,1 0 0,1 0 0,1 1 0,12-32 0,-4 24 0,-6 14 0,-1-1 0,0 1 0,-1-1 0,4-16 0,32-80 0,-22 52 0,-15 45 0,1 0 0,-1 0 0,-1 0 0,2-19 0,-2 1 0,-1-1 0,-2 0 0,-5-34 0,-32-55 0,20 68 0,14 45 0,0-1 0,0 0 0,0 0 0,1-1 0,1 1 0,-1 0 0,0-14 0,-2-74 0,2 54 0,2-60 0,1 99-93,7-45-1179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40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0 237 24438,'217'0'0,"-285"-237"0,-81 474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6:03:31.1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1442 2533 24575,'2'-8'0,"3"0"0,-1 0 0,0 0 0,2 0 0,8-10 0,-5 8 0,8-15 0,-2-1 0,16-40 0,-6 13 0,-14 30 0,-1 3 0,0-1 0,6-28 0,-6-4 0,-4-106 0,-2 10 0,6-188 0,-11 237 0,-8-27 0,5 100 0,-3 0 0,-1 1 0,0 0 0,-25-41 0,10 17 0,17 38 0,2-1 0,-3 1 0,-1 0 0,1 0 0,-1 1 0,-2-1 0,-12-11 0,-54-51 0,69 68 0,0-1 0,0 1 0,-2 0 0,0 1 0,-15-9 0,11 7 0,-62-44 0,-11-12 0,-34-29 0,-107-76 0,13 12 0,193 144 0,-1 0 0,0 1 0,-1 0 0,-48-15 0,-3-2 0,-88-32 0,68 21 0,54 21-43,34 16-40,-1 0 1,2 0-1,-1-1 1,0 1-1,0-1 0,2 0 1,-2 0-1,2 0 0,-2-1 1,2 1-1,0-1 0,-1 0 1,2 0-1,-1 0 1,-3-5-1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6:03:31.1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1 176 24575,'77'1'0,"83"-2"0,-159 1 0,-1 0 0,0 0 0,2 0 0,-2 0 0,1 0 0,-1 0 0,0 0 0,1 0 0,-1 0 0,2 0 0,-2 0 0,0-1 0,1 1 0,-1 0 0,0 0 0,2 0 0,-2-1 0,0 1 0,1 0 0,-1 0 0,0-1 0,2 1 0,-2 0 0,0-1 0,0 1 0,1 0 0,-1-1 0,0 1 0,0 0 0,0-1 0,1 1 0,-1-1 0,0 1 0,0 0 0,0-1 0,0 1 0,0-1 0,0 1 0,0-1 0,-12-19 0,-34-17 0,44 36 0,-2-3 0,1 1 0,0-1 0,0 0 0,0 0 0,1 0 0,-1 0 0,1 0 0,1-1 0,-3-7 0,4 9 0,0 0 0,-2 0 0,2 0 0,-1 0 0,-1 0 0,1 0 0,-1 0 0,1 0 0,-1 1 0,1-1 0,-2 0 0,0 1 0,2-1 0,-2 1 0,0 0 0,0-1 0,0 1 0,1 0 0,-3 0 0,2 0 0,-1 1 0,-3-3 0,5 5 0,0-1 0,0 0 0,1 1 0,-2-1 0,1 1 0,1 0 0,0-1 0,-1 1 0,-1 0 0,2 0 0,-1 0 0,1 0 0,-1 0 0,1 0 0,0 0 0,1 0 0,-2 0 0,1 0 0,-1 0 0,2 0 0,-1 1 0,1-1 0,-2 0 0,2 1 0,-1-1 0,1 0 0,0 3 0,-19 39 0,18-38-24,0 0 0,-2-1 1,0 1-1,0-1 0,0 1 0,-7 6 0,1 0-1174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6:03:31.1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 2934 24575,'3'-7'0,"2"2"0,0-2 0,1 2 0,1-1 0,-1 0 0,1 1 0,1-1 0,3 1 0,-4 0 0,4-1 0,12-3 0,37-26 0,141-136 0,-170 134 0,-5 0 0,26-61 0,-21 37 0,-28 58 0,20-44 0,19-71 0,-24 15 0,-20-117 0,-3 177 0,-24-189 0,-8 161 0,-12-132 0,41 145 0,-36-135 0,-6 73 0,-30-61 0,61 155 0,-1 1 0,-4-1 0,-2 1 0,-42-26 0,-54-30 0,93 64 0,1 1 0,-6 0 0,-70-28 0,-53-26 0,-7-14 0,37 13 0,93 49 0,5 1 0,0-2 0,6 1 0,-29-38 0,34 38 25,-1 1 0,-30-23-1,2 0-1463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5:20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4601 3270 24575,'2'-9'0,"0"1"0,0 0 0,0 0 0,1 0 0,0 0 0,0 1 0,1-1 0,0 1 0,1 0 0,-1 0 0,1 0 0,1 1 0,7-8 0,26-41 0,19-48 0,20-41 0,-10 25 0,-13-41 0,-41 115 0,4 1 0,-13 34 0,-1 0 0,0 0 0,0 0 0,2-13 0,49-202 0,-48 176 0,-1-1 0,-3 0 0,-6-85 0,0 30 0,4 81 0,-1 0 0,-1 0 0,-1 1 0,-2-1 0,0 0 0,-14-41 0,11 45 0,-1 1 0,-1 0 0,-1 0 0,-17-24 0,17 27 0,1 0 0,1 0 0,-9-26 0,12 27 0,-1 2 0,0-1 0,0 1 0,-2 0 0,1 0 0,-15-17 0,-43-54 0,49 61 0,-1 0 0,-33-33 0,23 30 0,-93-80 0,95 88 0,17 13 0,1 0 0,-1 0 0,1-1 0,0 0 0,-9-12 0,-46-45 0,18 20 0,36 36 0,0 0 0,-1 0 0,0 1 0,0 1 0,0-1 0,-17-6 0,14 6 0,-1 0 0,1-1 0,-18-13 0,7 3 0,-49-27 0,56 36 0,-18-10 0,23 13 0,-1-1 0,1 0 0,1-1 0,-13-9 0,10 6 0,-1 2 0,1 0 0,-1 0 0,-1 1 0,1 1 0,-30-8 0,21 6 0,1 0 0,-22-12 0,12 5 0,0 1 0,-1 2 0,-61-14 0,-6-2 0,51 11 0,27 8 0,-1 2 0,-43-10 0,-176-36 0,227 49 0,-37-13 0,40 12 0,0 1 0,0 0 0,0 1 0,-24-3 0,-160-22 0,92 15 0,-41-5 0,76 8 0,-93-1 0,-635 11 0,660 14 0,-13-1 0,1 0 0,-426-13 0,547-2 0,-1-1 0,1-2 0,-30-8 0,0 1 0,49 9 0,0 0 0,1 0 0,-1-1 0,0 0 0,-11-8 0,-33-13 0,14 13 0,13 5 0,1-1 0,-38-18 0,60 24-33,1 0-1,0 0 0,-1 0 0,1 0 1,0-1-1,1 1 0,-1-1 0,0 1 1,1-1-1,-1 0 0,1 1 1,0-1-1,0 0 0,-1-5 0,0 1-825,-2-2-5967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6:03:31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29 233 24575,'429'0'0,"-426"-1"0,0 1 0,-1 0 0,1-1 0,-1 1 0,1 0 0,-3-2 0,3 2 0,-1-1 0,1 1 0,-3-1 0,2 0 0,1 1 0,0-1 0,-3 0 0,2 1 0,-2-1 0,3 0 0,-3 0 0,3 0 0,-3 0 0,2 1 0,-2-1 0,0 0 0,0 0 0,3-1 0,-3 1 0,0 0 0,0 0 0,0 0 0,0 0 0,0 0 0,0 0 0,0 0 0,0 0 0,0 0 0,-3 0 0,3 1 0,0-1 0,-2 0 0,2-1 0,0 1 0,-3 0 0,0-1 0,-54-51 0,49 46 0,-26-30 0,-26-23 0,58 57 0,-3 0 0,-1 0 0,4 1 0,-3 0 0,-1-2 0,1 2 0,0 0 0,0 0 0,-3 0 0,3 0 0,0 1 0,-3-1 0,0 0 0,3 0 0,-3 1 0,-10-2 0,15 4 0,0-1 0,3 0 0,-2 1 0,2-1 0,-3 0 0,3 1 0,-2-1 0,2 1 0,-3-1 0,3 1 0,-3-1 0,3 1 0,0-1 0,-2 2 0,2-2 0,0 1 0,0-1 0,-3 1 0,3 0 0,0-1 0,0 1 0,0-1 0,-2 1 0,2 0 0,0-1 0,0 1 0,0 0 0,2 0 0,-12 32 0,7-22 0,-2-2 0,-3-1 0,0 1 0,-2-1 0,2 0 0,-5 1 0,3-2 0,-3 1 0,-24 10 0,-20 15 0,36-23-1365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8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4249 3042 24575,'15'-2'0,"0"-2"0,0 1 0,0-2 0,0 0 0,-1-1 0,0 0 0,0-1 0,22-16 0,-8 7 0,-11 5 0,0-2 0,0 0 0,22-23 0,4-3 0,-2-5 0,-34 35 0,0 0 0,1 1 0,17-15 0,-18 17 0,-1 0 0,1 0 0,-1-1 0,-1 0 0,1-1 0,-1 1 0,5-12 0,-5 10 0,0 0 0,1 1 0,0-1 0,1 1 0,8-9 0,-4 6 0,-1-1 0,-1 0 0,0 0 0,-1-1 0,0 0 0,-1-1 0,9-24 0,-8 19 0,1 1 0,0 0 0,22-30 0,-24 36 0,0 0 0,0-1 0,-2 0 0,0 0 0,0 0 0,5-24 0,1-1 0,46-136 0,-48 141 0,-1 0 0,-2-1 0,-1 1 0,1-51 0,7-113 0,1 48 0,-13 39 0,-3-96 0,-2 177 0,-1 0 0,-16-49 0,3 12 0,11 46 0,-1 1 0,-1 1 0,0-1 0,-21-28 0,8 11 0,16 25 0,0 1 0,-1 0 0,0 0 0,-1 1 0,1 0 0,-13-11 0,14 14 0,0 0 0,1 0 0,0-1 0,0 1 0,-6-12 0,8 12 0,0 0 0,-1 1 0,1-1 0,-1 1 0,0 0 0,-1 0 0,1 1 0,-1-1 0,0 1 0,0 0 0,-7-4 0,-41-31 0,44 31 0,0 1 0,-1 0 0,1 0 0,-17-8 0,-59-27 0,49 23 0,0 1 0,-45-13 0,48 20 0,-63-22 0,46 12 0,-95-26 0,-14 6 0,123 28 0,20 7 0,0 1 0,-1 0 0,1 2 0,-1-1 0,-18 0 0,-10 0 0,1-2 0,-48-13 0,-41-5 0,41 3 0,29 5 0,-68 3 0,94 10 0,-51 1 0,53 3 0,-62-8 0,32 1 0,1 2 0,-83 7 0,32-1 0,-14-4 0,-134 5 0,245-1 0,-1 1 0,1 1 0,-19 7 0,19-5 0,0-1 0,-33 4 0,-85 4 0,73-9 0,-102 4 0,-44 6 0,-1026-14 0,1226 0 0,0-1 0,0 0 0,0 0 0,1 0 0,-1-1 0,0-1 0,1 1 0,-1-1 0,-12-7 0,18 8 0,-1 0 0,1 0 0,0-1 0,0 1 0,0-1 0,0 0 0,0 0 0,0 0 0,1 0 0,-1 0 0,1 0 0,0-1 0,0 1 0,0-1 0,1 1 0,-1-1 0,1 0 0,0 0 0,0 0 0,0 1 0,0-1 0,1 0 0,0-5 0,2-98-1365,-2 95-5461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24575,'2'0'0,"3"0"0,3 0 0,2 0 0,5 0 0,1 0 0,0 0 0,0 0 0,-2-2 0,-3-1 0,1 0 0,-1 1 0,3 0 0,1 1 0,1 1 0,-1 0 0,-1 0 0,-2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41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24575,'5'-2'0,"-1"0"0,0 0 0,0-1 0,0 1 0,0-1 0,0 0 0,0 0 0,-1-1 0,1 1 0,-1-1 0,0 1 0,0-1 0,4-8 0,7-18 0,-11 21 0,1 0 0,0 1 0,0-1 0,1 1 0,0 0 0,6-7 0,-10 14 0,-1 0 0,1 0 0,0 0 0,0 1 0,-1-1 0,1 0 0,0 1 0,0-1 0,0 0 0,0 1 0,-1-1 0,1 1 0,0 0 0,0-1 0,0 1 0,0 0 0,0-1 0,0 1 0,0 0 0,0 0 0,0 0 0,0 0 0,0 0 0,1 0 0,-1 0 0,0 0 0,1 1 0,0 0 0,0 0 0,0 0 0,-1 1 0,1-1 0,0 0 0,-1 1 0,0-1 0,1 1 0,-1 0 0,0-1 0,1 1 0,0 3 0,3 5 0,-1 0 0,0 0 0,5 20 0,2 17-1365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5:20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4601 3270 24575,'2'-9'0,"0"1"0,0 0 0,0 0 0,1 0 0,0 0 0,0 1 0,1-1 0,0 1 0,1 0 0,-1 0 0,1 0 0,1 1 0,7-8 0,26-41 0,19-48 0,20-41 0,-10 25 0,-13-41 0,-41 115 0,4 1 0,-13 34 0,-1 0 0,0 0 0,0 0 0,2-13 0,49-202 0,-48 176 0,-1-1 0,-3 0 0,-6-85 0,0 30 0,4 81 0,-1 0 0,-1 0 0,-1 1 0,-2-1 0,0 0 0,-14-41 0,11 45 0,-1 1 0,-1 0 0,-1 0 0,-17-24 0,17 27 0,1 0 0,1 0 0,-9-26 0,12 27 0,-1 2 0,0-1 0,0 1 0,-2 0 0,1 0 0,-15-17 0,-43-54 0,49 61 0,-1 0 0,-33-33 0,23 30 0,-93-80 0,95 88 0,17 13 0,1 0 0,-1 0 0,1-1 0,0 0 0,-9-12 0,-46-45 0,18 20 0,36 36 0,0 0 0,-1 0 0,0 1 0,0 1 0,0-1 0,-17-6 0,14 6 0,-1 0 0,1-1 0,-18-13 0,7 3 0,-49-27 0,56 36 0,-18-10 0,23 13 0,-1-1 0,1 0 0,1-1 0,-13-9 0,10 6 0,-1 2 0,1 0 0,-1 0 0,-1 1 0,1 1 0,-30-8 0,21 6 0,1 0 0,-22-12 0,12 5 0,0 1 0,-1 2 0,-61-14 0,-6-2 0,51 11 0,27 8 0,-1 2 0,-43-10 0,-176-36 0,227 49 0,-37-13 0,40 12 0,0 1 0,0 0 0,0 1 0,-24-3 0,-160-22 0,92 15 0,-41-5 0,76 8 0,-93-1 0,-635 11 0,660 14 0,-13-1 0,1 0 0,-426-13 0,547-2 0,-1-1 0,1-2 0,-30-8 0,0 1 0,49 9 0,0 0 0,1 0 0,-1-1 0,0 0 0,-11-8 0,-33-13 0,14 13 0,13 5 0,1-1 0,-38-18 0,60 24-33,1 0-1,0 0 0,-1 0 0,1 0 1,0-1-1,1 1 0,-1-1 0,0 1 1,1-1-1,-1 0 0,1 1 1,0-1-1,0 0 0,-1-5 0,0 1-825,-2-2-5967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1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2337 24575,'2'-26'0,"2"0"0,0 0 0,2 1 0,1 0 0,0 0 0,16-31 0,-10 22 0,-4 6 0,-1 0 0,-2-1 0,0 0 0,2-55 0,-8-125 0,-3 89 0,4 107 0,-1 0 0,-1 0 0,0 0 0,-1 0 0,0 0 0,-1 0 0,0 1 0,-1-1 0,-5-11 0,-11-28 0,3-1 0,-15-76 0,12 43 0,11 50 0,5 13 0,-2 1 0,0 0 0,-2 1 0,0-1 0,-13-21 0,13 28 0,1-1 0,0 0 0,-4-19 0,-8-19 0,14 41 0,2 0 0,0-1 0,0 1 0,1-1 0,0-24 0,-6-32 0,2 22 0,2-1 0,1 1 0,6-65 0,0 11 0,-3-124-1365,0 206-5461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2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24575,'7'0'0,"5"0"0,5 0 0,2 0 0,2 0 0,0 0 0,0 0 0,4 0 0,0 0 0,0 0 0,-1 0 0,-1 0 0,-2 0 0,-4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3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1 217 24575,'1'-5'0,"0"1"0,1 0 0,0 0 0,0-1 0,0 1 0,1 0 0,-1 1 0,1-1 0,0 0 0,0 1 0,0-1 0,0 1 0,5-3 0,12-17 0,50-86 0,-69 108 0,-1-1 0,1 1 0,0-1 0,-1 1 0,1 0 0,0-1 0,0 1 0,0 0 0,0-1 0,0 1 0,0 0 0,0 0 0,0 0 0,0 0 0,1 0 0,-1 0 0,0 0 0,1 0 0,-1 0 0,1 1 0,-1-1 0,1 1 0,-1-1 0,1 1 0,-1-1 0,1 1 0,-1 0 0,1 0 0,0 0 0,-1 0 0,1 0 0,-1 0 0,1 0 0,-1 1 0,1-1 0,0 0 0,-1 1 0,1-1 0,-1 1 0,0 0 0,1 0 0,-1-1 0,1 1 0,-1 0 0,0 0 0,0 0 0,2 2 0,3 3 0,-1 0 0,1 0 0,-1 1 0,-1 0 0,1 0 0,-1 0 0,5 13 0,29 70-1365,-34-73-5461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37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2698 24575,'4'-1'0,"-1"0"0,1 0 0,-1 0 0,1-1 0,0 1 0,-1-1 0,0 0 0,0 0 0,1 0 0,-1 0 0,0-1 0,-1 0 0,1 1 0,0-1 0,2-4 0,35-48 0,-29 36 0,0-1 0,-2 1 0,0-1 0,-1-1 0,8-35 0,12-94 0,-21 115 0,-3 20 0,-1 0 0,-1 0 0,1-19 0,-4-54 0,2-72 0,1 133 0,2-17 0,-4-87 0,-7 40 0,2 62 0,-3-25 0,2-248 0,26 213 0,-18 70 0,1 0 0,1 0 0,1 1 0,12-32 0,-4 24 0,-6 14 0,-1-1 0,0 1 0,-1-1 0,4-16 0,32-80 0,-22 52 0,-15 45 0,1 0 0,-1 0 0,-1 0 0,2-19 0,-2 1 0,-1-1 0,-2 0 0,-5-34 0,-32-55 0,20 68 0,14 45 0,0-1 0,0 0 0,0 0 0,1-1 0,1 1 0,-1 0 0,0-14 0,-2-74 0,2 54 0,2-60 0,1 99-93,7-45-1179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40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0 237 24438,'217'0'0,"-285"-237"0,-81 474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49.3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1442 2533 24575,'2'-8'0,"3"0"0,-1 0 0,0 0 0,2 0 0,8-10 0,-5 8 0,8-15 0,-2-1 0,16-40 0,-6 13 0,-14 30 0,-1 3 0,0-1 0,6-28 0,-6-4 0,-4-106 0,-2 10 0,6-188 0,-11 237 0,-8-27 0,5 100 0,-3 0 0,-1 1 0,0 0 0,-25-41 0,10 17 0,17 38 0,2-1 0,-3 1 0,-1 0 0,1 0 0,-1 1 0,-2-1 0,-12-11 0,-54-51 0,69 68 0,0-1 0,0 1 0,-2 0 0,0 1 0,-15-9 0,11 7 0,-62-44 0,-11-12 0,-34-29 0,-107-76 0,13 12 0,193 144 0,-1 0 0,0 1 0,-1 0 0,-48-15 0,-3-2 0,-88-32 0,68 21 0,54 21-43,34 16-40,-1 0 1,2 0-1,-1-1 1,0 1-1,0-1 0,2 0 1,-2 0-1,2 0 0,-2-1 1,2 1-1,0-1 0,-1 0 1,2 0-1,-1 0 1,-3-5-1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51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1 176 24575,'77'1'0,"83"-2"0,-159 1 0,-1 0 0,0 0 0,2 0 0,-2 0 0,1 0 0,-1 0 0,0 0 0,1 0 0,-1 0 0,2 0 0,-2 0 0,0-1 0,1 1 0,-1 0 0,0 0 0,2 0 0,-2-1 0,0 1 0,1 0 0,-1 0 0,0-1 0,2 1 0,-2 0 0,0-1 0,0 1 0,1 0 0,-1-1 0,0 1 0,0 0 0,0-1 0,1 1 0,-1-1 0,0 1 0,0 0 0,0-1 0,0 1 0,0-1 0,0 1 0,0-1 0,-12-19 0,-34-17 0,44 36 0,-2-3 0,1 1 0,0-1 0,0 0 0,0 0 0,1 0 0,-1 0 0,1 0 0,1-1 0,-3-7 0,4 9 0,0 0 0,-2 0 0,2 0 0,-1 0 0,-1 0 0,1 0 0,-1 0 0,1 0 0,-1 1 0,1-1 0,-2 0 0,0 1 0,2-1 0,-2 1 0,0 0 0,0-1 0,0 1 0,1 0 0,-3 0 0,2 0 0,-1 1 0,-3-3 0,5 5 0,0-1 0,0 0 0,1 1 0,-2-1 0,1 1 0,1 0 0,0-1 0,-1 1 0,-1 0 0,2 0 0,-1 0 0,1 0 0,-1 0 0,1 0 0,0 0 0,1 0 0,-2 0 0,1 0 0,-1 0 0,2 0 0,-1 1 0,1-1 0,-2 0 0,2 1 0,-1-1 0,1 0 0,0 3 0,-19 39 0,18-38-24,0 0 0,-2-1 1,0 1-1,0-1 0,0 1 0,-7 6 0,1 0-1174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54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 2934 24575,'3'-7'0,"2"2"0,0-2 0,1 2 0,1-1 0,-1 0 0,1 1 0,1-1 0,3 1 0,-4 0 0,4-1 0,12-3 0,37-26 0,141-136 0,-170 134 0,-5 0 0,26-61 0,-21 37 0,-28 58 0,20-44 0,19-71 0,-24 15 0,-20-117 0,-3 177 0,-24-189 0,-8 161 0,-12-132 0,41 145 0,-36-135 0,-6 73 0,-30-61 0,61 155 0,-1 1 0,-4-1 0,-2 1 0,-42-26 0,-54-30 0,93 64 0,1 1 0,-6 0 0,-70-28 0,-53-26 0,-7-14 0,37 13 0,93 49 0,5 1 0,0-2 0,6 1 0,-29-38 0,34 38 25,-1 1 0,-30-23-1,2 0-1463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56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29 233 24575,'429'0'0,"-426"-1"0,0 1 0,-1 0 0,1-1 0,-1 1 0,1 0 0,-3-2 0,3 2 0,-1-1 0,1 1 0,-3-1 0,2 0 0,1 1 0,0-1 0,-3 0 0,2 1 0,-2-1 0,3 0 0,-3 0 0,3 0 0,-3 0 0,2 1 0,-2-1 0,0 0 0,0 0 0,3-1 0,-3 1 0,0 0 0,0 0 0,0 0 0,0 0 0,0 0 0,0 0 0,0 0 0,0 0 0,0 0 0,-3 0 0,3 1 0,0-1 0,-2 0 0,2-1 0,0 1 0,-3 0 0,0-1 0,-54-51 0,49 46 0,-26-30 0,-26-23 0,58 57 0,-3 0 0,-1 0 0,4 1 0,-3 0 0,-1-2 0,1 2 0,0 0 0,0 0 0,-3 0 0,3 0 0,0 1 0,-3-1 0,0 0 0,3 0 0,-3 1 0,-10-2 0,15 4 0,0-1 0,3 0 0,-2 1 0,2-1 0,-3 0 0,3 1 0,-2-1 0,2 1 0,-3-1 0,3 1 0,-3-1 0,3 1 0,0-1 0,-2 2 0,2-2 0,0 1 0,0-1 0,-3 1 0,3 0 0,0-1 0,0 1 0,0-1 0,-2 1 0,2 0 0,0-1 0,0 1 0,0 0 0,2 0 0,-12 32 0,7-22 0,-2-2 0,-3-1 0,0 1 0,-2-1 0,2 0 0,-5 1 0,3-2 0,-3 1 0,-24 10 0,-20 15 0,36-23-1365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8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4249 3042 24575,'15'-2'0,"0"-2"0,0 1 0,0-2 0,0 0 0,-1-1 0,0 0 0,0-1 0,22-16 0,-8 7 0,-11 5 0,0-2 0,0 0 0,22-23 0,4-3 0,-2-5 0,-34 35 0,0 0 0,1 1 0,17-15 0,-18 17 0,-1 0 0,1 0 0,-1-1 0,-1 0 0,1-1 0,-1 1 0,5-12 0,-5 10 0,0 0 0,1 1 0,0-1 0,1 1 0,8-9 0,-4 6 0,-1-1 0,-1 0 0,0 0 0,-1-1 0,0 0 0,-1-1 0,9-24 0,-8 19 0,1 1 0,0 0 0,22-30 0,-24 36 0,0 0 0,0-1 0,-2 0 0,0 0 0,0 0 0,5-24 0,1-1 0,46-136 0,-48 141 0,-1 0 0,-2-1 0,-1 1 0,1-51 0,7-113 0,1 48 0,-13 39 0,-3-96 0,-2 177 0,-1 0 0,-16-49 0,3 12 0,11 46 0,-1 1 0,-1 1 0,0-1 0,-21-28 0,8 11 0,16 25 0,0 1 0,-1 0 0,0 0 0,-1 1 0,1 0 0,-13-11 0,14 14 0,0 0 0,1 0 0,0-1 0,0 1 0,-6-12 0,8 12 0,0 0 0,-1 1 0,1-1 0,-1 1 0,0 0 0,-1 0 0,1 1 0,-1-1 0,0 1 0,0 0 0,-7-4 0,-41-31 0,44 31 0,0 1 0,-1 0 0,1 0 0,-17-8 0,-59-27 0,49 23 0,0 1 0,-45-13 0,48 20 0,-63-22 0,46 12 0,-95-26 0,-14 6 0,123 28 0,20 7 0,0 1 0,-1 0 0,1 2 0,-1-1 0,-18 0 0,-10 0 0,1-2 0,-48-13 0,-41-5 0,41 3 0,29 5 0,-68 3 0,94 10 0,-51 1 0,53 3 0,-62-8 0,32 1 0,1 2 0,-83 7 0,32-1 0,-14-4 0,-134 5 0,245-1 0,-1 1 0,1 1 0,-19 7 0,19-5 0,0-1 0,-33 4 0,-85 4 0,73-9 0,-102 4 0,-44 6 0,-1026-14 0,1226 0 0,0-1 0,0 0 0,0 0 0,1 0 0,-1-1 0,0-1 0,1 1 0,-1-1 0,-12-7 0,18 8 0,-1 0 0,1 0 0,0-1 0,0 1 0,0-1 0,0 0 0,0 0 0,0 0 0,1 0 0,-1 0 0,1 0 0,0-1 0,0 1 0,0-1 0,1 1 0,-1-1 0,1 0 0,0 0 0,0 0 0,0 1 0,0-1 0,1 0 0,0-5 0,2-98-1365,-2 95-5461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24575,'2'0'0,"3"0"0,3 0 0,2 0 0,5 0 0,1 0 0,0 0 0,0 0 0,-2-2 0,-3-1 0,1 0 0,-1 1 0,3 0 0,1 1 0,1 1 0,-1 0 0,-1 0 0,-2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41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24575,'5'-2'0,"-1"0"0,0 0 0,0-1 0,0 1 0,0-1 0,0 0 0,0 0 0,-1-1 0,1 1 0,-1-1 0,0 1 0,0-1 0,4-8 0,7-18 0,-11 21 0,1 0 0,0 1 0,0-1 0,1 1 0,0 0 0,6-7 0,-10 14 0,-1 0 0,1 0 0,0 0 0,0 1 0,-1-1 0,1 0 0,0 1 0,0-1 0,0 0 0,0 1 0,-1-1 0,1 1 0,0 0 0,0-1 0,0 1 0,0 0 0,0-1 0,0 1 0,0 0 0,0 0 0,0 0 0,0 0 0,0 0 0,1 0 0,-1 0 0,0 0 0,1 1 0,0 0 0,0 0 0,0 0 0,-1 1 0,1-1 0,0 0 0,-1 1 0,0-1 0,1 1 0,-1 0 0,0-1 0,1 1 0,0 3 0,3 5 0,-1 0 0,0 0 0,5 20 0,2 17-1365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24575,'2'0'0,"3"0"0,3 0 0,2 0 0,5 0 0,1 0 0,0 0 0,0 0 0,-2-2 0,-3-1 0,1 0 0,-1 1 0,3 0 0,1 1 0,1 1 0,-1 0 0,-1 0 0,-2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5:20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4601 3270 24575,'2'-9'0,"0"1"0,0 0 0,0 0 0,1 0 0,0 0 0,0 1 0,1-1 0,0 1 0,1 0 0,-1 0 0,1 0 0,1 1 0,7-8 0,26-41 0,19-48 0,20-41 0,-10 25 0,-13-41 0,-41 115 0,4 1 0,-13 34 0,-1 0 0,0 0 0,0 0 0,2-13 0,49-202 0,-48 176 0,-1-1 0,-3 0 0,-6-85 0,0 30 0,4 81 0,-1 0 0,-1 0 0,-1 1 0,-2-1 0,0 0 0,-14-41 0,11 45 0,-1 1 0,-1 0 0,-1 0 0,-17-24 0,17 27 0,1 0 0,1 0 0,-9-26 0,12 27 0,-1 2 0,0-1 0,0 1 0,-2 0 0,1 0 0,-15-17 0,-43-54 0,49 61 0,-1 0 0,-33-33 0,23 30 0,-93-80 0,95 88 0,17 13 0,1 0 0,-1 0 0,1-1 0,0 0 0,-9-12 0,-46-45 0,18 20 0,36 36 0,0 0 0,-1 0 0,0 1 0,0 1 0,0-1 0,-17-6 0,14 6 0,-1 0 0,1-1 0,-18-13 0,7 3 0,-49-27 0,56 36 0,-18-10 0,23 13 0,-1-1 0,1 0 0,1-1 0,-13-9 0,10 6 0,-1 2 0,1 0 0,-1 0 0,-1 1 0,1 1 0,-30-8 0,21 6 0,1 0 0,-22-12 0,12 5 0,0 1 0,-1 2 0,-61-14 0,-6-2 0,51 11 0,27 8 0,-1 2 0,-43-10 0,-176-36 0,227 49 0,-37-13 0,40 12 0,0 1 0,0 0 0,0 1 0,-24-3 0,-160-22 0,92 15 0,-41-5 0,76 8 0,-93-1 0,-635 11 0,660 14 0,-13-1 0,1 0 0,-426-13 0,547-2 0,-1-1 0,1-2 0,-30-8 0,0 1 0,49 9 0,0 0 0,1 0 0,-1-1 0,0 0 0,-11-8 0,-33-13 0,14 13 0,13 5 0,1-1 0,-38-18 0,60 24-33,1 0-1,0 0 0,-1 0 0,1 0 1,0-1-1,1 1 0,-1-1 0,0 1 1,1-1-1,-1 0 0,1 1 1,0-1-1,0 0 0,-1-5 0,0 1-825,-2-2-5967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8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4249 3042 24575,'15'-2'0,"0"-2"0,0 1 0,0-2 0,0 0 0,-1-1 0,0 0 0,0-1 0,22-16 0,-8 7 0,-11 5 0,0-2 0,0 0 0,22-23 0,4-3 0,-2-5 0,-34 35 0,0 0 0,1 1 0,17-15 0,-18 17 0,-1 0 0,1 0 0,-1-1 0,-1 0 0,1-1 0,-1 1 0,5-12 0,-5 10 0,0 0 0,1 1 0,0-1 0,1 1 0,8-9 0,-4 6 0,-1-1 0,-1 0 0,0 0 0,-1-1 0,0 0 0,-1-1 0,9-24 0,-8 19 0,1 1 0,0 0 0,22-30 0,-24 36 0,0 0 0,0-1 0,-2 0 0,0 0 0,0 0 0,5-24 0,1-1 0,46-136 0,-48 141 0,-1 0 0,-2-1 0,-1 1 0,1-51 0,7-113 0,1 48 0,-13 39 0,-3-96 0,-2 177 0,-1 0 0,-16-49 0,3 12 0,11 46 0,-1 1 0,-1 1 0,0-1 0,-21-28 0,8 11 0,16 25 0,0 1 0,-1 0 0,0 0 0,-1 1 0,1 0 0,-13-11 0,14 14 0,0 0 0,1 0 0,0-1 0,0 1 0,-6-12 0,8 12 0,0 0 0,-1 1 0,1-1 0,-1 1 0,0 0 0,-1 0 0,1 1 0,-1-1 0,0 1 0,0 0 0,-7-4 0,-41-31 0,44 31 0,0 1 0,-1 0 0,1 0 0,-17-8 0,-59-27 0,49 23 0,0 1 0,-45-13 0,48 20 0,-63-22 0,46 12 0,-95-26 0,-14 6 0,123 28 0,20 7 0,0 1 0,-1 0 0,1 2 0,-1-1 0,-18 0 0,-10 0 0,1-2 0,-48-13 0,-41-5 0,41 3 0,29 5 0,-68 3 0,94 10 0,-51 1 0,53 3 0,-62-8 0,32 1 0,1 2 0,-83 7 0,32-1 0,-14-4 0,-134 5 0,245-1 0,-1 1 0,1 1 0,-19 7 0,19-5 0,0-1 0,-33 4 0,-85 4 0,73-9 0,-102 4 0,-44 6 0,-1026-14 0,1226 0 0,0-1 0,0 0 0,0 0 0,1 0 0,-1-1 0,0-1 0,1 1 0,-1-1 0,-12-7 0,18 8 0,-1 0 0,1 0 0,0-1 0,0 1 0,0-1 0,0 0 0,0 0 0,0 0 0,1 0 0,-1 0 0,1 0 0,0-1 0,0 1 0,0-1 0,1 1 0,-1-1 0,1 0 0,0 0 0,0 0 0,0 1 0,0-1 0,1 0 0,0-5 0,2-98-1365,-2 95-5461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41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24575,'5'-2'0,"-1"0"0,0 0 0,0-1 0,0 1 0,0-1 0,0 0 0,0 0 0,-1-1 0,1 1 0,-1-1 0,0 1 0,0-1 0,4-8 0,7-18 0,-11 21 0,1 0 0,0 1 0,0-1 0,1 1 0,0 0 0,6-7 0,-10 14 0,-1 0 0,1 0 0,0 0 0,0 1 0,-1-1 0,1 0 0,0 1 0,0-1 0,0 0 0,0 1 0,-1-1 0,1 1 0,0 0 0,0-1 0,0 1 0,0 0 0,0-1 0,0 1 0,0 0 0,0 0 0,0 0 0,0 0 0,0 0 0,1 0 0,-1 0 0,0 0 0,1 1 0,0 0 0,0 0 0,0 0 0,-1 1 0,1-1 0,0 0 0,-1 1 0,0-1 0,1 1 0,-1 0 0,0-1 0,1 1 0,0 3 0,3 5 0,-1 0 0,0 0 0,5 20 0,2 17-1365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24575,'2'0'0,"3"0"0,3 0 0,2 0 0,5 0 0,1 0 0,0 0 0,0 0 0,-2-2 0,-3-1 0,1 0 0,-1 1 0,3 0 0,1 1 0,1 1 0,-1 0 0,-1 0 0,-2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41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24575,'5'-2'0,"-1"0"0,0 0 0,0-1 0,0 1 0,0-1 0,0 0 0,0 0 0,-1-1 0,1 1 0,-1-1 0,0 1 0,0-1 0,4-8 0,7-18 0,-11 21 0,1 0 0,0 1 0,0-1 0,1 1 0,0 0 0,6-7 0,-10 14 0,-1 0 0,1 0 0,0 0 0,0 1 0,-1-1 0,1 0 0,0 1 0,0-1 0,0 0 0,0 1 0,-1-1 0,1 1 0,0 0 0,0-1 0,0 1 0,0 0 0,0-1 0,0 1 0,0 0 0,0 0 0,0 0 0,0 0 0,0 0 0,1 0 0,-1 0 0,0 0 0,1 1 0,0 0 0,0 0 0,0 0 0,-1 1 0,1-1 0,0 0 0,-1 1 0,0-1 0,1 1 0,-1 0 0,0-1 0,1 1 0,0 3 0,3 5 0,-1 0 0,0 0 0,5 20 0,2 17-1365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5:20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4601 3270 24575,'2'-9'0,"0"1"0,0 0 0,0 0 0,1 0 0,0 0 0,0 1 0,1-1 0,0 1 0,1 0 0,-1 0 0,1 0 0,1 1 0,7-8 0,26-41 0,19-48 0,20-41 0,-10 25 0,-13-41 0,-41 115 0,4 1 0,-13 34 0,-1 0 0,0 0 0,0 0 0,2-13 0,49-202 0,-48 176 0,-1-1 0,-3 0 0,-6-85 0,0 30 0,4 81 0,-1 0 0,-1 0 0,-1 1 0,-2-1 0,0 0 0,-14-41 0,11 45 0,-1 1 0,-1 0 0,-1 0 0,-17-24 0,17 27 0,1 0 0,1 0 0,-9-26 0,12 27 0,-1 2 0,0-1 0,0 1 0,-2 0 0,1 0 0,-15-17 0,-43-54 0,49 61 0,-1 0 0,-33-33 0,23 30 0,-93-80 0,95 88 0,17 13 0,1 0 0,-1 0 0,1-1 0,0 0 0,-9-12 0,-46-45 0,18 20 0,36 36 0,0 0 0,-1 0 0,0 1 0,0 1 0,0-1 0,-17-6 0,14 6 0,-1 0 0,1-1 0,-18-13 0,7 3 0,-49-27 0,56 36 0,-18-10 0,23 13 0,-1-1 0,1 0 0,1-1 0,-13-9 0,10 6 0,-1 2 0,1 0 0,-1 0 0,-1 1 0,1 1 0,-30-8 0,21 6 0,1 0 0,-22-12 0,12 5 0,0 1 0,-1 2 0,-61-14 0,-6-2 0,51 11 0,27 8 0,-1 2 0,-43-10 0,-176-36 0,227 49 0,-37-13 0,40 12 0,0 1 0,0 0 0,0 1 0,-24-3 0,-160-22 0,92 15 0,-41-5 0,76 8 0,-93-1 0,-635 11 0,660 14 0,-13-1 0,1 0 0,-426-13 0,547-2 0,-1-1 0,1-2 0,-30-8 0,0 1 0,49 9 0,0 0 0,1 0 0,-1-1 0,0 0 0,-11-8 0,-33-13 0,14 13 0,13 5 0,1-1 0,-38-18 0,60 24-33,1 0-1,0 0 0,-1 0 0,1 0 1,0-1-1,1 1 0,-1-1 0,0 1 1,1-1-1,-1 0 0,1 1 1,0-1-1,0 0 0,-1-5 0,0 1-825,-2-2-5967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5:20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4601 3270 24575,'2'-9'0,"0"1"0,0 0 0,0 0 0,1 0 0,0 0 0,0 1 0,1-1 0,0 1 0,1 0 0,-1 0 0,1 0 0,1 1 0,7-8 0,26-41 0,19-48 0,20-41 0,-10 25 0,-13-41 0,-41 115 0,4 1 0,-13 34 0,-1 0 0,0 0 0,0 0 0,2-13 0,49-202 0,-48 176 0,-1-1 0,-3 0 0,-6-85 0,0 30 0,4 81 0,-1 0 0,-1 0 0,-1 1 0,-2-1 0,0 0 0,-14-41 0,11 45 0,-1 1 0,-1 0 0,-1 0 0,-17-24 0,17 27 0,1 0 0,1 0 0,-9-26 0,12 27 0,-1 2 0,0-1 0,0 1 0,-2 0 0,1 0 0,-15-17 0,-43-54 0,49 61 0,-1 0 0,-33-33 0,23 30 0,-93-80 0,95 88 0,17 13 0,1 0 0,-1 0 0,1-1 0,0 0 0,-9-12 0,-46-45 0,18 20 0,36 36 0,0 0 0,-1 0 0,0 1 0,0 1 0,0-1 0,-17-6 0,14 6 0,-1 0 0,1-1 0,-18-13 0,7 3 0,-49-27 0,56 36 0,-18-10 0,23 13 0,-1-1 0,1 0 0,1-1 0,-13-9 0,10 6 0,-1 2 0,1 0 0,-1 0 0,-1 1 0,1 1 0,-30-8 0,21 6 0,1 0 0,-22-12 0,12 5 0,0 1 0,-1 2 0,-61-14 0,-6-2 0,51 11 0,27 8 0,-1 2 0,-43-10 0,-176-36 0,227 49 0,-37-13 0,40 12 0,0 1 0,0 0 0,0 1 0,-24-3 0,-160-22 0,92 15 0,-41-5 0,76 8 0,-93-1 0,-635 11 0,660 14 0,-13-1 0,1 0 0,-426-13 0,547-2 0,-1-1 0,1-2 0,-30-8 0,0 1 0,49 9 0,0 0 0,1 0 0,-1-1 0,0 0 0,-11-8 0,-33-13 0,14 13 0,13 5 0,1-1 0,-38-18 0,60 24-33,1 0-1,0 0 0,-1 0 0,1 0 1,0-1-1,1 1 0,-1-1 0,0 1 1,1-1-1,-1 0 0,1 1 1,0-1-1,0 0 0,-1-5 0,0 1-825,-2-2-5967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8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4249 3042 24575,'15'-2'0,"0"-2"0,0 1 0,0-2 0,0 0 0,-1-1 0,0 0 0,0-1 0,22-16 0,-8 7 0,-11 5 0,0-2 0,0 0 0,22-23 0,4-3 0,-2-5 0,-34 35 0,0 0 0,1 1 0,17-15 0,-18 17 0,-1 0 0,1 0 0,-1-1 0,-1 0 0,1-1 0,-1 1 0,5-12 0,-5 10 0,0 0 0,1 1 0,0-1 0,1 1 0,8-9 0,-4 6 0,-1-1 0,-1 0 0,0 0 0,-1-1 0,0 0 0,-1-1 0,9-24 0,-8 19 0,1 1 0,0 0 0,22-30 0,-24 36 0,0 0 0,0-1 0,-2 0 0,0 0 0,0 0 0,5-24 0,1-1 0,46-136 0,-48 141 0,-1 0 0,-2-1 0,-1 1 0,1-51 0,7-113 0,1 48 0,-13 39 0,-3-96 0,-2 177 0,-1 0 0,-16-49 0,3 12 0,11 46 0,-1 1 0,-1 1 0,0-1 0,-21-28 0,8 11 0,16 25 0,0 1 0,-1 0 0,0 0 0,-1 1 0,1 0 0,-13-11 0,14 14 0,0 0 0,1 0 0,0-1 0,0 1 0,-6-12 0,8 12 0,0 0 0,-1 1 0,1-1 0,-1 1 0,0 0 0,-1 0 0,1 1 0,-1-1 0,0 1 0,0 0 0,-7-4 0,-41-31 0,44 31 0,0 1 0,-1 0 0,1 0 0,-17-8 0,-59-27 0,49 23 0,0 1 0,-45-13 0,48 20 0,-63-22 0,46 12 0,-95-26 0,-14 6 0,123 28 0,20 7 0,0 1 0,-1 0 0,1 2 0,-1-1 0,-18 0 0,-10 0 0,1-2 0,-48-13 0,-41-5 0,41 3 0,29 5 0,-68 3 0,94 10 0,-51 1 0,53 3 0,-62-8 0,32 1 0,1 2 0,-83 7 0,32-1 0,-14-4 0,-134 5 0,245-1 0,-1 1 0,1 1 0,-19 7 0,19-5 0,0-1 0,-33 4 0,-85 4 0,73-9 0,-102 4 0,-44 6 0,-1026-14 0,1226 0 0,0-1 0,0 0 0,0 0 0,1 0 0,-1-1 0,0-1 0,1 1 0,-1-1 0,-12-7 0,18 8 0,-1 0 0,1 0 0,0-1 0,0 1 0,0-1 0,0 0 0,0 0 0,0 0 0,1 0 0,-1 0 0,1 0 0,0-1 0,0 1 0,0-1 0,1 1 0,-1-1 0,1 0 0,0 0 0,0 0 0,0 1 0,0-1 0,1 0 0,0-5 0,2-98-1365,-2 95-5461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24575,'2'0'0,"3"0"0,3 0 0,2 0 0,5 0 0,1 0 0,0 0 0,0 0 0,-2-2 0,-3-1 0,1 0 0,-1 1 0,3 0 0,1 1 0,1 1 0,-1 0 0,-1 0 0,-2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41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24575,'5'-2'0,"-1"0"0,0 0 0,0-1 0,0 1 0,0-1 0,0 0 0,0 0 0,-1-1 0,1 1 0,-1-1 0,0 1 0,0-1 0,4-8 0,7-18 0,-11 21 0,1 0 0,0 1 0,0-1 0,1 1 0,0 0 0,6-7 0,-10 14 0,-1 0 0,1 0 0,0 0 0,0 1 0,-1-1 0,1 0 0,0 1 0,0-1 0,0 0 0,0 1 0,-1-1 0,1 1 0,0 0 0,0-1 0,0 1 0,0 0 0,0-1 0,0 1 0,0 0 0,0 0 0,0 0 0,0 0 0,0 0 0,1 0 0,-1 0 0,0 0 0,1 1 0,0 0 0,0 0 0,0 0 0,-1 1 0,1-1 0,0 0 0,-1 1 0,0-1 0,1 1 0,-1 0 0,0-1 0,1 1 0,0 3 0,3 5 0,-1 0 0,0 0 0,5 20 0,2 17-1365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5:20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4601 3270 24575,'2'-9'0,"0"1"0,0 0 0,0 0 0,1 0 0,0 0 0,0 1 0,1-1 0,0 1 0,1 0 0,-1 0 0,1 0 0,1 1 0,7-8 0,26-41 0,19-48 0,20-41 0,-10 25 0,-13-41 0,-41 115 0,4 1 0,-13 34 0,-1 0 0,0 0 0,0 0 0,2-13 0,49-202 0,-48 176 0,-1-1 0,-3 0 0,-6-85 0,0 30 0,4 81 0,-1 0 0,-1 0 0,-1 1 0,-2-1 0,0 0 0,-14-41 0,11 45 0,-1 1 0,-1 0 0,-1 0 0,-17-24 0,17 27 0,1 0 0,1 0 0,-9-26 0,12 27 0,-1 2 0,0-1 0,0 1 0,-2 0 0,1 0 0,-15-17 0,-43-54 0,49 61 0,-1 0 0,-33-33 0,23 30 0,-93-80 0,95 88 0,17 13 0,1 0 0,-1 0 0,1-1 0,0 0 0,-9-12 0,-46-45 0,18 20 0,36 36 0,0 0 0,-1 0 0,0 1 0,0 1 0,0-1 0,-17-6 0,14 6 0,-1 0 0,1-1 0,-18-13 0,7 3 0,-49-27 0,56 36 0,-18-10 0,23 13 0,-1-1 0,1 0 0,1-1 0,-13-9 0,10 6 0,-1 2 0,1 0 0,-1 0 0,-1 1 0,1 1 0,-30-8 0,21 6 0,1 0 0,-22-12 0,12 5 0,0 1 0,-1 2 0,-61-14 0,-6-2 0,51 11 0,27 8 0,-1 2 0,-43-10 0,-176-36 0,227 49 0,-37-13 0,40 12 0,0 1 0,0 0 0,0 1 0,-24-3 0,-160-22 0,92 15 0,-41-5 0,76 8 0,-93-1 0,-635 11 0,660 14 0,-13-1 0,1 0 0,-426-13 0,547-2 0,-1-1 0,1-2 0,-30-8 0,0 1 0,49 9 0,0 0 0,1 0 0,-1-1 0,0 0 0,-11-8 0,-33-13 0,14 13 0,13 5 0,1-1 0,-38-18 0,60 24-33,1 0-1,0 0 0,-1 0 0,1 0 1,0-1-1,1 1 0,-1-1 0,0 1 1,1-1-1,-1 0 0,1 1 1,0-1-1,0 0 0,-1-5 0,0 1-825,-2-2-5967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1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2337 24575,'2'-26'0,"2"0"0,0 0 0,2 1 0,1 0 0,0 0 0,16-31 0,-10 22 0,-4 6 0,-1 0 0,-2-1 0,0 0 0,2-55 0,-8-125 0,-3 89 0,4 107 0,-1 0 0,-1 0 0,0 0 0,-1 0 0,0 0 0,-1 0 0,0 1 0,-1-1 0,-5-11 0,-11-28 0,3-1 0,-15-76 0,12 43 0,11 50 0,5 13 0,-2 1 0,0 0 0,-2 1 0,0-1 0,-13-21 0,13 28 0,1-1 0,0 0 0,-4-19 0,-8-19 0,14 41 0,2 0 0,0-1 0,0 1 0,1-1 0,0-24 0,-6-32 0,2 22 0,2-1 0,1 1 0,6-65 0,0 11 0,-3-124-1365,0 206-5461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2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24575,'7'0'0,"5"0"0,5 0 0,2 0 0,2 0 0,0 0 0,0 0 0,4 0 0,0 0 0,0 0 0,-1 0 0,-1 0 0,-2 0 0,-4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3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1 217 24575,'1'-5'0,"0"1"0,1 0 0,0 0 0,0-1 0,0 1 0,1 0 0,-1 1 0,1-1 0,0 0 0,0 1 0,0-1 0,0 1 0,5-3 0,12-17 0,50-86 0,-69 108 0,-1-1 0,1 1 0,0-1 0,-1 1 0,1 0 0,0-1 0,0 1 0,0 0 0,0-1 0,0 1 0,0 0 0,0 0 0,0 0 0,0 0 0,1 0 0,-1 0 0,0 0 0,1 0 0,-1 0 0,1 1 0,-1-1 0,1 1 0,-1-1 0,1 1 0,-1-1 0,1 1 0,-1 0 0,1 0 0,0 0 0,-1 0 0,1 0 0,-1 0 0,1 0 0,-1 1 0,1-1 0,0 0 0,-1 1 0,1-1 0,-1 1 0,0 0 0,1 0 0,-1-1 0,1 1 0,-1 0 0,0 0 0,0 0 0,2 2 0,3 3 0,-1 0 0,1 0 0,-1 1 0,-1 0 0,1 0 0,-1 0 0,5 13 0,29 70-1365,-34-73-5461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37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2698 24575,'4'-1'0,"-1"0"0,1 0 0,-1 0 0,1-1 0,0 1 0,-1-1 0,0 0 0,0 0 0,1 0 0,-1 0 0,0-1 0,-1 0 0,1 1 0,0-1 0,2-4 0,35-48 0,-29 36 0,0-1 0,-2 1 0,0-1 0,-1-1 0,8-35 0,12-94 0,-21 115 0,-3 20 0,-1 0 0,-1 0 0,1-19 0,-4-54 0,2-72 0,1 133 0,2-17 0,-4-87 0,-7 40 0,2 62 0,-3-25 0,2-248 0,26 213 0,-18 70 0,1 0 0,1 0 0,1 1 0,12-32 0,-4 24 0,-6 14 0,-1-1 0,0 1 0,-1-1 0,4-16 0,32-80 0,-22 52 0,-15 45 0,1 0 0,-1 0 0,-1 0 0,2-19 0,-2 1 0,-1-1 0,-2 0 0,-5-34 0,-32-55 0,20 68 0,14 45 0,0-1 0,0 0 0,0 0 0,1-1 0,1 1 0,-1 0 0,0-14 0,-2-74 0,2 54 0,2-60 0,1 99-93,7-45-1179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40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0 237 24438,'217'0'0,"-285"-237"0,-81 474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8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4249 3042 24575,'15'-2'0,"0"-2"0,0 1 0,0-2 0,0 0 0,-1-1 0,0 0 0,0-1 0,22-16 0,-8 7 0,-11 5 0,0-2 0,0 0 0,22-23 0,4-3 0,-2-5 0,-34 35 0,0 0 0,1 1 0,17-15 0,-18 17 0,-1 0 0,1 0 0,-1-1 0,-1 0 0,1-1 0,-1 1 0,5-12 0,-5 10 0,0 0 0,1 1 0,0-1 0,1 1 0,8-9 0,-4 6 0,-1-1 0,-1 0 0,0 0 0,-1-1 0,0 0 0,-1-1 0,9-24 0,-8 19 0,1 1 0,0 0 0,22-30 0,-24 36 0,0 0 0,0-1 0,-2 0 0,0 0 0,0 0 0,5-24 0,1-1 0,46-136 0,-48 141 0,-1 0 0,-2-1 0,-1 1 0,1-51 0,7-113 0,1 48 0,-13 39 0,-3-96 0,-2 177 0,-1 0 0,-16-49 0,3 12 0,11 46 0,-1 1 0,-1 1 0,0-1 0,-21-28 0,8 11 0,16 25 0,0 1 0,-1 0 0,0 0 0,-1 1 0,1 0 0,-13-11 0,14 14 0,0 0 0,1 0 0,0-1 0,0 1 0,-6-12 0,8 12 0,0 0 0,-1 1 0,1-1 0,-1 1 0,0 0 0,-1 0 0,1 1 0,-1-1 0,0 1 0,0 0 0,-7-4 0,-41-31 0,44 31 0,0 1 0,-1 0 0,1 0 0,-17-8 0,-59-27 0,49 23 0,0 1 0,-45-13 0,48 20 0,-63-22 0,46 12 0,-95-26 0,-14 6 0,123 28 0,20 7 0,0 1 0,-1 0 0,1 2 0,-1-1 0,-18 0 0,-10 0 0,1-2 0,-48-13 0,-41-5 0,41 3 0,29 5 0,-68 3 0,94 10 0,-51 1 0,53 3 0,-62-8 0,32 1 0,1 2 0,-83 7 0,32-1 0,-14-4 0,-134 5 0,245-1 0,-1 1 0,1 1 0,-19 7 0,19-5 0,0-1 0,-33 4 0,-85 4 0,73-9 0,-102 4 0,-44 6 0,-1026-14 0,1226 0 0,0-1 0,0 0 0,0 0 0,1 0 0,-1-1 0,0-1 0,1 1 0,-1-1 0,-12-7 0,18 8 0,-1 0 0,1 0 0,0-1 0,0 1 0,0-1 0,0 0 0,0 0 0,0 0 0,1 0 0,-1 0 0,1 0 0,0-1 0,0 1 0,0-1 0,1 1 0,-1-1 0,1 0 0,0 0 0,0 0 0,0 1 0,0-1 0,1 0 0,0-5 0,2-98-1365,-2 95-5461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24575,'2'0'0,"3"0"0,3 0 0,2 0 0,5 0 0,1 0 0,0 0 0,0 0 0,-2-2 0,-3-1 0,1 0 0,-1 1 0,3 0 0,1 1 0,1 1 0,-1 0 0,-1 0 0,-2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41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24575,'5'-2'0,"-1"0"0,0 0 0,0-1 0,0 1 0,0-1 0,0 0 0,0 0 0,-1-1 0,1 1 0,-1-1 0,0 1 0,0-1 0,4-8 0,7-18 0,-11 21 0,1 0 0,0 1 0,0-1 0,1 1 0,0 0 0,6-7 0,-10 14 0,-1 0 0,1 0 0,0 0 0,0 1 0,-1-1 0,1 0 0,0 1 0,0-1 0,0 0 0,0 1 0,-1-1 0,1 1 0,0 0 0,0-1 0,0 1 0,0 0 0,0-1 0,0 1 0,0 0 0,0 0 0,0 0 0,0 0 0,0 0 0,1 0 0,-1 0 0,0 0 0,1 1 0,0 0 0,0 0 0,0 0 0,-1 1 0,1-1 0,0 0 0,-1 1 0,0-1 0,1 1 0,-1 0 0,0-1 0,1 1 0,0 3 0,3 5 0,-1 0 0,0 0 0,5 20 0,2 17-1365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5:20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4601 3270 24575,'2'-9'0,"0"1"0,0 0 0,0 0 0,1 0 0,0 0 0,0 1 0,1-1 0,0 1 0,1 0 0,-1 0 0,1 0 0,1 1 0,7-8 0,26-41 0,19-48 0,20-41 0,-10 25 0,-13-41 0,-41 115 0,4 1 0,-13 34 0,-1 0 0,0 0 0,0 0 0,2-13 0,49-202 0,-48 176 0,-1-1 0,-3 0 0,-6-85 0,0 30 0,4 81 0,-1 0 0,-1 0 0,-1 1 0,-2-1 0,0 0 0,-14-41 0,11 45 0,-1 1 0,-1 0 0,-1 0 0,-17-24 0,17 27 0,1 0 0,1 0 0,-9-26 0,12 27 0,-1 2 0,0-1 0,0 1 0,-2 0 0,1 0 0,-15-17 0,-43-54 0,49 61 0,-1 0 0,-33-33 0,23 30 0,-93-80 0,95 88 0,17 13 0,1 0 0,-1 0 0,1-1 0,0 0 0,-9-12 0,-46-45 0,18 20 0,36 36 0,0 0 0,-1 0 0,0 1 0,0 1 0,0-1 0,-17-6 0,14 6 0,-1 0 0,1-1 0,-18-13 0,7 3 0,-49-27 0,56 36 0,-18-10 0,23 13 0,-1-1 0,1 0 0,1-1 0,-13-9 0,10 6 0,-1 2 0,1 0 0,-1 0 0,-1 1 0,1 1 0,-30-8 0,21 6 0,1 0 0,-22-12 0,12 5 0,0 1 0,-1 2 0,-61-14 0,-6-2 0,51 11 0,27 8 0,-1 2 0,-43-10 0,-176-36 0,227 49 0,-37-13 0,40 12 0,0 1 0,0 0 0,0 1 0,-24-3 0,-160-22 0,92 15 0,-41-5 0,76 8 0,-93-1 0,-635 11 0,660 14 0,-13-1 0,1 0 0,-426-13 0,547-2 0,-1-1 0,1-2 0,-30-8 0,0 1 0,49 9 0,0 0 0,1 0 0,-1-1 0,0 0 0,-11-8 0,-33-13 0,14 13 0,13 5 0,1-1 0,-38-18 0,60 24-33,1 0-1,0 0 0,-1 0 0,1 0 1,0-1-1,1 1 0,-1-1 0,0 1 1,1-1-1,-1 0 0,1 1 1,0-1-1,0 0 0,-1-5 0,0 1-825,-2-2-5967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1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2337 24575,'2'-26'0,"2"0"0,0 0 0,2 1 0,1 0 0,0 0 0,16-31 0,-10 22 0,-4 6 0,-1 0 0,-2-1 0,0 0 0,2-55 0,-8-125 0,-3 89 0,4 107 0,-1 0 0,-1 0 0,0 0 0,-1 0 0,0 0 0,-1 0 0,0 1 0,-1-1 0,-5-11 0,-11-28 0,3-1 0,-15-76 0,12 43 0,11 50 0,5 13 0,-2 1 0,0 0 0,-2 1 0,0-1 0,-13-21 0,13 28 0,1-1 0,0 0 0,-4-19 0,-8-19 0,14 41 0,2 0 0,0-1 0,0 1 0,1-1 0,0-24 0,-6-32 0,2 22 0,2-1 0,1 1 0,6-65 0,0 11 0,-3-124-1365,0 206-5461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2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24575,'7'0'0,"5"0"0,5 0 0,2 0 0,2 0 0,0 0 0,0 0 0,4 0 0,0 0 0,0 0 0,-1 0 0,-1 0 0,-2 0 0,-4 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3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1 217 24575,'1'-5'0,"0"1"0,1 0 0,0 0 0,0-1 0,0 1 0,1 0 0,-1 1 0,1-1 0,0 0 0,0 1 0,0-1 0,0 1 0,5-3 0,12-17 0,50-86 0,-69 108 0,-1-1 0,1 1 0,0-1 0,-1 1 0,1 0 0,0-1 0,0 1 0,0 0 0,0-1 0,0 1 0,0 0 0,0 0 0,0 0 0,0 0 0,1 0 0,-1 0 0,0 0 0,1 0 0,-1 0 0,1 1 0,-1-1 0,1 1 0,-1-1 0,1 1 0,-1-1 0,1 1 0,-1 0 0,1 0 0,0 0 0,-1 0 0,1 0 0,-1 0 0,1 0 0,-1 1 0,1-1 0,0 0 0,-1 1 0,1-1 0,-1 1 0,0 0 0,1 0 0,-1-1 0,1 1 0,-1 0 0,0 0 0,0 0 0,2 2 0,3 3 0,-1 0 0,1 0 0,-1 1 0,-1 0 0,1 0 0,-1 0 0,5 13 0,29 70-1365,-34-73-5461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37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2698 24575,'4'-1'0,"-1"0"0,1 0 0,-1 0 0,1-1 0,0 1 0,-1-1 0,0 0 0,0 0 0,1 0 0,-1 0 0,0-1 0,-1 0 0,1 1 0,0-1 0,2-4 0,35-48 0,-29 36 0,0-1 0,-2 1 0,0-1 0,-1-1 0,8-35 0,12-94 0,-21 115 0,-3 20 0,-1 0 0,-1 0 0,1-19 0,-4-54 0,2-72 0,1 133 0,2-17 0,-4-87 0,-7 40 0,2 62 0,-3-25 0,2-248 0,26 213 0,-18 70 0,1 0 0,1 0 0,1 1 0,12-32 0,-4 24 0,-6 14 0,-1-1 0,0 1 0,-1-1 0,4-16 0,32-80 0,-22 52 0,-15 45 0,1 0 0,-1 0 0,-1 0 0,2-19 0,-2 1 0,-1-1 0,-2 0 0,-5-34 0,-32-55 0,20 68 0,14 45 0,0-1 0,0 0 0,0 0 0,1-1 0,1 1 0,-1 0 0,0-14 0,-2-74 0,2 54 0,2-60 0,1 99-93,7-45-1179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40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0 237 24438,'217'0'0,"-285"-237"0,-81 474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8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4249 3042 24575,'15'-2'0,"0"-2"0,0 1 0,0-2 0,0 0 0,-1-1 0,0 0 0,0-1 0,22-16 0,-8 7 0,-11 5 0,0-2 0,0 0 0,22-23 0,4-3 0,-2-5 0,-34 35 0,0 0 0,1 1 0,17-15 0,-18 17 0,-1 0 0,1 0 0,-1-1 0,-1 0 0,1-1 0,-1 1 0,5-12 0,-5 10 0,0 0 0,1 1 0,0-1 0,1 1 0,8-9 0,-4 6 0,-1-1 0,-1 0 0,0 0 0,-1-1 0,0 0 0,-1-1 0,9-24 0,-8 19 0,1 1 0,0 0 0,22-30 0,-24 36 0,0 0 0,0-1 0,-2 0 0,0 0 0,0 0 0,5-24 0,1-1 0,46-136 0,-48 141 0,-1 0 0,-2-1 0,-1 1 0,1-51 0,7-113 0,1 48 0,-13 39 0,-3-96 0,-2 177 0,-1 0 0,-16-49 0,3 12 0,11 46 0,-1 1 0,-1 1 0,0-1 0,-21-28 0,8 11 0,16 25 0,0 1 0,-1 0 0,0 0 0,-1 1 0,1 0 0,-13-11 0,14 14 0,0 0 0,1 0 0,0-1 0,0 1 0,-6-12 0,8 12 0,0 0 0,-1 1 0,1-1 0,-1 1 0,0 0 0,-1 0 0,1 1 0,-1-1 0,0 1 0,0 0 0,-7-4 0,-41-31 0,44 31 0,0 1 0,-1 0 0,1 0 0,-17-8 0,-59-27 0,49 23 0,0 1 0,-45-13 0,48 20 0,-63-22 0,46 12 0,-95-26 0,-14 6 0,123 28 0,20 7 0,0 1 0,-1 0 0,1 2 0,-1-1 0,-18 0 0,-10 0 0,1-2 0,-48-13 0,-41-5 0,41 3 0,29 5 0,-68 3 0,94 10 0,-51 1 0,53 3 0,-62-8 0,32 1 0,1 2 0,-83 7 0,32-1 0,-14-4 0,-134 5 0,245-1 0,-1 1 0,1 1 0,-19 7 0,19-5 0,0-1 0,-33 4 0,-85 4 0,73-9 0,-102 4 0,-44 6 0,-1026-14 0,1226 0 0,0-1 0,0 0 0,0 0 0,1 0 0,-1-1 0,0-1 0,1 1 0,-1-1 0,-12-7 0,18 8 0,-1 0 0,1 0 0,0-1 0,0 1 0,0-1 0,0 0 0,0 0 0,0 0 0,1 0 0,-1 0 0,1 0 0,0-1 0,0 1 0,0-1 0,1 1 0,-1-1 0,1 0 0,0 0 0,0 0 0,0 1 0,0-1 0,1 0 0,0-5 0,2-98-1365,-2 95-5461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24575,'2'0'0,"3"0"0,3 0 0,2 0 0,5 0 0,1 0 0,0 0 0,0 0 0,-2-2 0,-3-1 0,1 0 0,-1 1 0,3 0 0,1 1 0,1 1 0,-1 0 0,-1 0 0,-2 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41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24575,'5'-2'0,"-1"0"0,0 0 0,0-1 0,0 1 0,0-1 0,0 0 0,0 0 0,-1-1 0,1 1 0,-1-1 0,0 1 0,0-1 0,4-8 0,7-18 0,-11 21 0,1 0 0,0 1 0,0-1 0,1 1 0,0 0 0,6-7 0,-10 14 0,-1 0 0,1 0 0,0 0 0,0 1 0,-1-1 0,1 0 0,0 1 0,0-1 0,0 0 0,0 1 0,-1-1 0,1 1 0,0 0 0,0-1 0,0 1 0,0 0 0,0-1 0,0 1 0,0 0 0,0 0 0,0 0 0,0 0 0,0 0 0,1 0 0,-1 0 0,0 0 0,1 1 0,0 0 0,0 0 0,0 0 0,-1 1 0,1-1 0,0 0 0,-1 1 0,0-1 0,1 1 0,-1 0 0,0-1 0,1 1 0,0 3 0,3 5 0,-1 0 0,0 0 0,5 20 0,2 17-1365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5:20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4601 3270 24575,'2'-9'0,"0"1"0,0 0 0,0 0 0,1 0 0,0 0 0,0 1 0,1-1 0,0 1 0,1 0 0,-1 0 0,1 0 0,1 1 0,7-8 0,26-41 0,19-48 0,20-41 0,-10 25 0,-13-41 0,-41 115 0,4 1 0,-13 34 0,-1 0 0,0 0 0,0 0 0,2-13 0,49-202 0,-48 176 0,-1-1 0,-3 0 0,-6-85 0,0 30 0,4 81 0,-1 0 0,-1 0 0,-1 1 0,-2-1 0,0 0 0,-14-41 0,11 45 0,-1 1 0,-1 0 0,-1 0 0,-17-24 0,17 27 0,1 0 0,1 0 0,-9-26 0,12 27 0,-1 2 0,0-1 0,0 1 0,-2 0 0,1 0 0,-15-17 0,-43-54 0,49 61 0,-1 0 0,-33-33 0,23 30 0,-93-80 0,95 88 0,17 13 0,1 0 0,-1 0 0,1-1 0,0 0 0,-9-12 0,-46-45 0,18 20 0,36 36 0,0 0 0,-1 0 0,0 1 0,0 1 0,0-1 0,-17-6 0,14 6 0,-1 0 0,1-1 0,-18-13 0,7 3 0,-49-27 0,56 36 0,-18-10 0,23 13 0,-1-1 0,1 0 0,1-1 0,-13-9 0,10 6 0,-1 2 0,1 0 0,-1 0 0,-1 1 0,1 1 0,-30-8 0,21 6 0,1 0 0,-22-12 0,12 5 0,0 1 0,-1 2 0,-61-14 0,-6-2 0,51 11 0,27 8 0,-1 2 0,-43-10 0,-176-36 0,227 49 0,-37-13 0,40 12 0,0 1 0,0 0 0,0 1 0,-24-3 0,-160-22 0,92 15 0,-41-5 0,76 8 0,-93-1 0,-635 11 0,660 14 0,-13-1 0,1 0 0,-426-13 0,547-2 0,-1-1 0,1-2 0,-30-8 0,0 1 0,49 9 0,0 0 0,1 0 0,-1-1 0,0 0 0,-11-8 0,-33-13 0,14 13 0,13 5 0,1-1 0,-38-18 0,60 24-33,1 0-1,0 0 0,-1 0 0,1 0 1,0-1-1,1 1 0,-1-1 0,0 1 1,1-1-1,-1 0 0,1 1 1,0-1-1,0 0 0,-1-5 0,0 1-825,-2-2-5967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6:55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3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4590 3042 24575,'16'-2'0,"1"-2"0,-1 1 0,0-2 0,-1 0 0,1-1 0,-1 0 0,0-1 0,24-16 0,-9 7 0,-11 5 0,-1-2 0,0 0 0,24-23 0,5-3 0,-3-5 0,-36 35 0,0 0 0,0 1 0,19-15 0,-20 17 0,1 0 0,-2 0 0,1-1 0,-1 0 0,0-1 0,-1 1 0,6-12 0,-5 10 0,-1 0 0,2 1 0,-1-1 0,1 1 0,10-9 0,-6 6 0,0-1 0,-1 0 0,0 0 0,-1-1 0,-1 0 0,0-1 0,9-24 0,-8 19 0,0 1 0,1 0 0,23-30 0,-25 36 0,0 0 0,-1-1 0,-1 0 0,-1 0 0,1 0 0,4-24 0,2-1 0,50-136 0,-52 141 0,-2 0 0,-1-1 0,-2 1 0,1-51 0,9-113 0,-1 48 0,-13 39 0,-3-96 0,-2 177 0,-2 0 0,-16-49 0,2 12 0,13 46 0,-2 1 0,0 1 0,-2-1 0,-21-28 0,8 11 0,18 25 0,-1 1 0,0 0 0,0 0 0,-1 1 0,-1 0 0,-12-11 0,15 14 0,-1 0 0,2 0 0,-1-1 0,1 1 0,-7-12 0,9 12 0,-1 0 0,0 1 0,0-1 0,0 1 0,0 0 0,-1 0 0,0 1 0,0-1 0,0 1 0,-1 0 0,-6-4 0,-47-31 0,50 31 0,-1 1 0,0 0 0,0 0 0,-18-8 0,-64-27 0,53 23 0,0 1 0,-48-13 0,52 20 0,-70-22 0,51 12 0,-103-26 0,-14 6 0,132 28 0,22 7 0,-1 1 0,1 0 0,-1 2 0,0-1 0,-20 0 0,-10 0 0,0-2 0,-52-13 0,-43-5 0,43 3 0,33 5 0,-76 3 0,104 10 0,-56 1 0,57 3 0,-67-8 0,35 1 0,0 2 0,-89 7 0,36-1 0,-16-4 0,-146 5 0,265-1 0,1 1 0,-1 1 0,-20 7 0,21-5 0,-1-1 0,-35 4 0,-92 4 0,79-9 0,-110 4 0,-48 6 0,-1108-14 0,1325 0 0,-1-1 0,0 0 0,1 0 0,-1 0 0,1-1 0,-1-1 0,1 1 0,0-1 0,-14-7 0,19 8 0,1 0 0,-1 0 0,1-1 0,-1 1 0,1-1 0,0 0 0,0 0 0,0 0 0,0 0 0,1 0 0,-1 0 0,1-1 0,0 1 0,0-1 0,0 1 0,1-1 0,-1 0 0,1 0 0,0 0 0,0 1 0,1-1 0,-1 0 0,1-5 0,2-98-1365,-2 95-5461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24575,'2'0'0,"4"0"0,2 0 0,4 0 0,3 0 0,2 0 0,1 0 0,0 0 0,-4-2 0,-1-1 0,-1 0 0,0 1 0,3 0 0,1 1 0,1 1 0,-1 0 0,0 0 0,-3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24575,'5'-2'0,"0"0"0,-1 0 0,1-1 0,-1 1 0,0-1 0,1 0 0,-1 0 0,-1-1 0,1 1 0,-1-1 0,1 1 0,-1-1 0,5-8 0,6-18 0,-10 21 0,0 0 0,0 1 0,1-1 0,0 1 0,0 0 0,8-7 0,-13 14 0,1 0 0,0 0 0,0 0 0,-1 1 0,1-1 0,0 0 0,0 1 0,0-1 0,0 0 0,0 1 0,0-1 0,0 1 0,0 0 0,0-1 0,0 1 0,0 0 0,0-1 0,0 1 0,0 0 0,0 0 0,0 0 0,1 0 0,-1 0 0,0 0 0,0 0 0,0 0 0,2 1 0,-1 0 0,0 0 0,0 0 0,0 1 0,-1-1 0,1 0 0,0 1 0,-1-1 0,1 1 0,-1 0 0,0-1 0,1 1 0,1 3 0,2 5 0,-1 0 0,1 0 0,4 20 0,3 17-1365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8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4249 3042 24575,'15'-2'0,"0"-2"0,0 1 0,0-2 0,0 0 0,-1-1 0,0 0 0,0-1 0,22-16 0,-8 7 0,-11 5 0,0-2 0,0 0 0,22-23 0,4-3 0,-2-5 0,-34 35 0,0 0 0,1 1 0,17-15 0,-18 17 0,-1 0 0,1 0 0,-1-1 0,-1 0 0,1-1 0,-1 1 0,5-12 0,-5 10 0,0 0 0,1 1 0,0-1 0,1 1 0,8-9 0,-4 6 0,-1-1 0,-1 0 0,0 0 0,-1-1 0,0 0 0,-1-1 0,9-24 0,-8 19 0,1 1 0,0 0 0,22-30 0,-24 36 0,0 0 0,0-1 0,-2 0 0,0 0 0,0 0 0,5-24 0,1-1 0,46-136 0,-48 141 0,-1 0 0,-2-1 0,-1 1 0,1-51 0,7-113 0,1 48 0,-13 39 0,-3-96 0,-2 177 0,-1 0 0,-16-49 0,3 12 0,11 46 0,-1 1 0,-1 1 0,0-1 0,-21-28 0,8 11 0,16 25 0,0 1 0,-1 0 0,0 0 0,-1 1 0,1 0 0,-13-11 0,14 14 0,0 0 0,1 0 0,0-1 0,0 1 0,-6-12 0,8 12 0,0 0 0,-1 1 0,1-1 0,-1 1 0,0 0 0,-1 0 0,1 1 0,-1-1 0,0 1 0,0 0 0,-7-4 0,-41-31 0,44 31 0,0 1 0,-1 0 0,1 0 0,-17-8 0,-59-27 0,49 23 0,0 1 0,-45-13 0,48 20 0,-63-22 0,46 12 0,-95-26 0,-14 6 0,123 28 0,20 7 0,0 1 0,-1 0 0,1 2 0,-1-1 0,-18 0 0,-10 0 0,1-2 0,-48-13 0,-41-5 0,41 3 0,29 5 0,-68 3 0,94 10 0,-51 1 0,53 3 0,-62-8 0,32 1 0,1 2 0,-83 7 0,32-1 0,-14-4 0,-134 5 0,245-1 0,-1 1 0,1 1 0,-19 7 0,19-5 0,0-1 0,-33 4 0,-85 4 0,73-9 0,-102 4 0,-44 6 0,-1026-14 0,1226 0 0,0-1 0,0 0 0,0 0 0,1 0 0,-1-1 0,0-1 0,1 1 0,-1-1 0,-12-7 0,18 8 0,-1 0 0,1 0 0,0-1 0,0 1 0,0-1 0,0 0 0,0 0 0,0 0 0,1 0 0,-1 0 0,1 0 0,0-1 0,0 1 0,0-1 0,1 1 0,-1-1 0,1 0 0,0 0 0,0 0 0,0 1 0,0-1 0,1 0 0,0-5 0,2-98-1365,-2 95-5461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9:38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4970 3270 24575,'2'-9'0,"0"1"0,0 0 0,1 0 0,0 0 0,0 0 0,1 1 0,0-1 0,0 1 0,1 0 0,0 0 0,1 0 0,-1 1 0,9-8 0,29-41 0,19-48 0,23-41 0,-12 25 0,-14-41 0,-44 115 0,5 1 0,-15 34 0,0 0 0,-1 0 0,0 0 0,3-13 0,52-202 0,-51 176 0,-2-1 0,-3 0 0,-6-85 0,1 30 0,3 81 0,-2 0 0,0 0 0,-1 1 0,-2-1 0,-1 0 0,-14-41 0,11 45 0,-1 1 0,0 0 0,-2 0 0,-18-24 0,18 27 0,2 0 0,0 0 0,-10-26 0,14 27 0,-1 2 0,-1-1 0,0 1 0,-1 0 0,0 0 0,-16-17 0,-45-54 0,51 61 0,0 0 0,-36-33 0,25 30 0,-101-80 0,103 88 0,19 13 0,-1 0 0,1 0 0,1-1 0,-1 0 0,-10-12 0,-48-45 0,18 20 0,39 36 0,1 0 0,-2 0 0,1 1 0,-1 1 0,0-1 0,-18-6 0,15 6 0,-1 0 0,2-1 0,-21-13 0,8 3 0,-53-27 0,61 36 0,-20-10 0,25 13 0,0-1 0,0 0 0,0-1 0,-13-9 0,11 6 0,0 2 0,-1 0 0,0 0 0,-1 1 0,1 1 0,-33-8 0,24 6 0,0 0 0,-24-12 0,14 5 0,-1 1 0,-1 2 0,-66-14 0,-5-2 0,54 11 0,29 8 0,0 2 0,-48-10 0,-189-36 0,244 49 0,-38-13 0,42 12 0,0 1 0,0 0 0,-1 1 0,-24-3 0,-174-22 0,100 15 0,-45-5 0,82 8 0,-100-1 0,-685 11 0,712 14 0,-15-1 0,3 0 0,-461-13 0,590-2 0,0-1 0,0-2 0,-31-8 0,0 1 0,52 9 0,0 0 0,1 0 0,-1-1 0,1 0 0,-12-8 0,-37-13 0,15 13 0,16 5 0,0-1 0,-42-18 0,67 24-33,-1 0-1,1 0 0,-1 0 0,1 0 1,0-1-1,0 1 0,0-1 0,0 1 1,1-1-1,-1 0 0,1 1 1,0-1-1,0 0 0,-2-5 0,1 1-825,-2-2-5967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1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2337 24575,'2'-26'0,"2"0"0,0 0 0,2 1 0,1 0 0,0 0 0,16-31 0,-10 22 0,-4 6 0,-1 0 0,-2-1 0,0 0 0,2-55 0,-8-125 0,-3 89 0,4 107 0,-1 0 0,-1 0 0,0 0 0,-1 0 0,0 0 0,-1 0 0,0 1 0,-1-1 0,-5-11 0,-11-28 0,3-1 0,-15-76 0,12 43 0,11 50 0,5 13 0,-2 1 0,0 0 0,-2 1 0,0-1 0,-13-21 0,13 28 0,1-1 0,0 0 0,-4-19 0,-8-19 0,14 41 0,2 0 0,0-1 0,0 1 0,1-1 0,0-24 0,-6-32 0,2 22 0,2-1 0,1 1 0,6-65 0,0 11 0,-3-124-1365,0 206-5461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2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24575,'7'0'0,"5"0"0,5 0 0,2 0 0,2 0 0,0 0 0,0 0 0,4 0 0,0 0 0,0 0 0,-1 0 0,-1 0 0,-2 0 0,-4 0-8191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03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1 217 24575,'1'-5'0,"0"1"0,1 0 0,0 0 0,0-1 0,0 1 0,1 0 0,-1 1 0,1-1 0,0 0 0,0 1 0,0-1 0,0 1 0,5-3 0,12-17 0,50-86 0,-69 108 0,-1-1 0,1 1 0,0-1 0,-1 1 0,1 0 0,0-1 0,0 1 0,0 0 0,0-1 0,0 1 0,0 0 0,0 0 0,0 0 0,0 0 0,1 0 0,-1 0 0,0 0 0,1 0 0,-1 0 0,1 1 0,-1-1 0,1 1 0,-1-1 0,1 1 0,-1-1 0,1 1 0,-1 0 0,1 0 0,0 0 0,-1 0 0,1 0 0,-1 0 0,1 0 0,-1 1 0,1-1 0,0 0 0,-1 1 0,1-1 0,-1 1 0,0 0 0,1 0 0,-1-1 0,1 1 0,-1 0 0,0 0 0,0 0 0,2 2 0,3 3 0,-1 0 0,1 0 0,-1 1 0,-1 0 0,1 0 0,-1 0 0,5 13 0,29 70-1365,-34-73-5461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37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2698 24575,'4'-1'0,"-1"0"0,1 0 0,-1 0 0,1-1 0,0 1 0,-1-1 0,0 0 0,0 0 0,1 0 0,-1 0 0,0-1 0,-1 0 0,1 1 0,0-1 0,2-4 0,35-48 0,-29 36 0,0-1 0,-2 1 0,0-1 0,-1-1 0,8-35 0,12-94 0,-21 115 0,-3 20 0,-1 0 0,-1 0 0,1-19 0,-4-54 0,2-72 0,1 133 0,2-17 0,-4-87 0,-7 40 0,2 62 0,-3-25 0,2-248 0,26 213 0,-18 70 0,1 0 0,1 0 0,1 1 0,12-32 0,-4 24 0,-6 14 0,-1-1 0,0 1 0,-1-1 0,4-16 0,32-80 0,-22 52 0,-15 45 0,1 0 0,-1 0 0,-1 0 0,2-19 0,-2 1 0,-1-1 0,-2 0 0,-5-34 0,-32-55 0,20 68 0,14 45 0,0-1 0,0 0 0,0 0 0,1-1 0,1 1 0,-1 0 0,0-14 0,-2-74 0,2 54 0,2-60 0,1 99-93,7-45-1179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5:16:40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0 237 24438,'217'0'0,"-285"-237"0,-81 474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8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4249 3042 24575,'15'-2'0,"0"-2"0,0 1 0,0-2 0,0 0 0,-1-1 0,0 0 0,0-1 0,22-16 0,-8 7 0,-11 5 0,0-2 0,0 0 0,22-23 0,4-3 0,-2-5 0,-34 35 0,0 0 0,1 1 0,17-15 0,-18 17 0,-1 0 0,1 0 0,-1-1 0,-1 0 0,1-1 0,-1 1 0,5-12 0,-5 10 0,0 0 0,1 1 0,0-1 0,1 1 0,8-9 0,-4 6 0,-1-1 0,-1 0 0,0 0 0,-1-1 0,0 0 0,-1-1 0,9-24 0,-8 19 0,1 1 0,0 0 0,22-30 0,-24 36 0,0 0 0,0-1 0,-2 0 0,0 0 0,0 0 0,5-24 0,1-1 0,46-136 0,-48 141 0,-1 0 0,-2-1 0,-1 1 0,1-51 0,7-113 0,1 48 0,-13 39 0,-3-96 0,-2 177 0,-1 0 0,-16-49 0,3 12 0,11 46 0,-1 1 0,-1 1 0,0-1 0,-21-28 0,8 11 0,16 25 0,0 1 0,-1 0 0,0 0 0,-1 1 0,1 0 0,-13-11 0,14 14 0,0 0 0,1 0 0,0-1 0,0 1 0,-6-12 0,8 12 0,0 0 0,-1 1 0,1-1 0,-1 1 0,0 0 0,-1 0 0,1 1 0,-1-1 0,0 1 0,0 0 0,-7-4 0,-41-31 0,44 31 0,0 1 0,-1 0 0,1 0 0,-17-8 0,-59-27 0,49 23 0,0 1 0,-45-13 0,48 20 0,-63-22 0,46 12 0,-95-26 0,-14 6 0,123 28 0,20 7 0,0 1 0,-1 0 0,1 2 0,-1-1 0,-18 0 0,-10 0 0,1-2 0,-48-13 0,-41-5 0,41 3 0,29 5 0,-68 3 0,94 10 0,-51 1 0,53 3 0,-62-8 0,32 1 0,1 2 0,-83 7 0,32-1 0,-14-4 0,-134 5 0,245-1 0,-1 1 0,1 1 0,-19 7 0,19-5 0,0-1 0,-33 4 0,-85 4 0,73-9 0,-102 4 0,-44 6 0,-1026-14 0,1226 0 0,0-1 0,0 0 0,0 0 0,1 0 0,-1-1 0,0-1 0,1 1 0,-1-1 0,-12-7 0,18 8 0,-1 0 0,1 0 0,0-1 0,0 1 0,0-1 0,0 0 0,0 0 0,0 0 0,1 0 0,-1 0 0,1 0 0,0-1 0,0 1 0,0-1 0,1 1 0,-1-1 0,1 0 0,0 0 0,0 0 0,0 1 0,0-1 0,1 0 0,0-5 0,2-98-1365,-2 95-5461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3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24575,'2'0'0,"3"0"0,3 0 0,2 0 0,5 0 0,1 0 0,0 0 0,0 0 0,-2-2 0,-3-1 0,1 0 0,-1 1 0,3 0 0,1 1 0,1 1 0,-1 0 0,-1 0 0,-2 0-8191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3:41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0 158 24575,'5'-2'0,"-1"0"0,0 0 0,0-1 0,0 1 0,0-1 0,0 0 0,0 0 0,-1-1 0,1 1 0,-1-1 0,0 1 0,0-1 0,4-8 0,7-18 0,-11 21 0,1 0 0,0 1 0,0-1 0,1 1 0,0 0 0,6-7 0,-10 14 0,-1 0 0,1 0 0,0 0 0,0 1 0,-1-1 0,1 0 0,0 1 0,0-1 0,0 0 0,0 1 0,-1-1 0,1 1 0,0 0 0,0-1 0,0 1 0,0 0 0,0-1 0,0 1 0,0 0 0,0 0 0,0 0 0,0 0 0,0 0 0,1 0 0,-1 0 0,0 0 0,1 1 0,0 0 0,0 0 0,0 0 0,-1 1 0,1-1 0,0 0 0,-1 1 0,0-1 0,1 1 0,-1 0 0,0-1 0,1 1 0,0 3 0,3 5 0,-1 0 0,0 0 0,5 20 0,2 17-1365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4:45:20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4601 3270 24575,'2'-9'0,"0"1"0,0 0 0,0 0 0,1 0 0,0 0 0,0 1 0,1-1 0,0 1 0,1 0 0,-1 0 0,1 0 0,1 1 0,7-8 0,26-41 0,19-48 0,20-41 0,-10 25 0,-13-41 0,-41 115 0,4 1 0,-13 34 0,-1 0 0,0 0 0,0 0 0,2-13 0,49-202 0,-48 176 0,-1-1 0,-3 0 0,-6-85 0,0 30 0,4 81 0,-1 0 0,-1 0 0,-1 1 0,-2-1 0,0 0 0,-14-41 0,11 45 0,-1 1 0,-1 0 0,-1 0 0,-17-24 0,17 27 0,1 0 0,1 0 0,-9-26 0,12 27 0,-1 2 0,0-1 0,0 1 0,-2 0 0,1 0 0,-15-17 0,-43-54 0,49 61 0,-1 0 0,-33-33 0,23 30 0,-93-80 0,95 88 0,17 13 0,1 0 0,-1 0 0,1-1 0,0 0 0,-9-12 0,-46-45 0,18 20 0,36 36 0,0 0 0,-1 0 0,0 1 0,0 1 0,0-1 0,-17-6 0,14 6 0,-1 0 0,1-1 0,-18-13 0,7 3 0,-49-27 0,56 36 0,-18-10 0,23 13 0,-1-1 0,1 0 0,1-1 0,-13-9 0,10 6 0,-1 2 0,1 0 0,-1 0 0,-1 1 0,1 1 0,-30-8 0,21 6 0,1 0 0,-22-12 0,12 5 0,0 1 0,-1 2 0,-61-14 0,-6-2 0,51 11 0,27 8 0,-1 2 0,-43-10 0,-176-36 0,227 49 0,-37-13 0,40 12 0,0 1 0,0 0 0,0 1 0,-24-3 0,-160-22 0,92 15 0,-41-5 0,76 8 0,-93-1 0,-635 11 0,660 14 0,-13-1 0,1 0 0,-426-13 0,547-2 0,-1-1 0,1-2 0,-30-8 0,0 1 0,49 9 0,0 0 0,1 0 0,-1-1 0,0 0 0,-11-8 0,-33-13 0,14 13 0,13 5 0,1-1 0,-38-18 0,60 24-33,1 0-1,0 0 0,-1 0 0,1 0 1,0-1-1,1 1 0,-1-1 0,0 1 1,1-1-1,-1 0 0,1 1 1,0-1-1,0 0 0,-1-5 0,0 1-825,-2-2-5967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53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A5162-635C-1C9B-7A80-48563F160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19AC7D-F47F-49FD-D55F-8B6AA2F8D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896D0A-AEC9-1376-DE50-6DAC93454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5AF0-796D-A97D-E0D0-A17A07B84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5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56ED-FA62-3DEA-A286-89071901E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9A503-3B5B-31E8-3C6F-86405304D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63DA8A-7E30-858C-B3BB-331CE32A1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BF8C6-AD83-9110-8E7A-CEC21E63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5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9AEEA-E9A0-E34A-CFC4-7B45F8906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49252-1433-FCDC-D3FA-FC3E16ED9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2076D-9107-3C64-22C8-7155BF0F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33525-AED2-6420-7AA4-1108EF212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48AC-5CFC-1DBF-4FF6-8AFEBBC99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0FD85-5E65-EB4B-B63F-816645FAA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687F20-4C8C-E5C5-9966-E35BE5E9F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FB1F2-FF7F-1EFE-2420-45E6712F0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0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44BA3-7F78-9192-5970-0E22F073F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3FDFE-0E01-393B-1EF4-21ED4BA65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33BCD9-6A15-F900-E62E-26A82B433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D5CE8-7CD6-819E-9553-214014C6D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31E9C-3435-6BDE-0785-53A0954D0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84E73-8CA5-D808-2FB8-E3491F929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8FEFDB-2CAD-6659-D2C7-6B9016DC6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826C6-B7FD-E9F5-9CE0-DB42469A4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82BB1-5C37-AA60-C1E1-49322FD6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E325DB-1950-CB47-2083-2AF7DA321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19029-B9A3-EACC-B8F2-41103232B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EA58-5021-C251-ABAB-BD06B85DC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EC12C-6E7F-B774-97F7-87BC8602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8378BC-773E-B3C6-9635-5FB2EF2B3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5DAF4-3700-5DEF-7E61-F8369973F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F1628-682F-F183-DAD2-3813FF2CE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8F709-3D21-6D81-A695-7994FE6B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01E5A4-94A8-9C1D-7027-41FA068FA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5B75F1-A81A-A967-FFF3-F4C30ABFC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146B-C5C1-7C3E-64C5-C1A26124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33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3F0C-72BA-6F40-17C5-D299ECF74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0BA4A-E465-D03A-CFA9-2959E4A6E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25654F-17A7-67B3-5865-36098EC2B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576A-49FA-E6C1-5A1D-FAF5595F4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5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9853B-B78A-00A5-BF74-AD061FF4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5A33F-A438-F72B-0AB5-39C459710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66F3D-D076-C58F-E18E-F247541D9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05ED2-9AD2-1A6B-17E0-9AFFA26AD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0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3.xml"/><Relationship Id="rId18" Type="http://schemas.openxmlformats.org/officeDocument/2006/relationships/image" Target="../media/image12.png"/><Relationship Id="rId26" Type="http://schemas.openxmlformats.org/officeDocument/2006/relationships/image" Target="../media/image3.png"/><Relationship Id="rId3" Type="http://schemas.openxmlformats.org/officeDocument/2006/relationships/image" Target="../media/image4.png"/><Relationship Id="rId21" Type="http://schemas.openxmlformats.org/officeDocument/2006/relationships/customXml" Target="../ink/ink37.xml"/><Relationship Id="rId7" Type="http://schemas.openxmlformats.org/officeDocument/2006/relationships/customXml" Target="../ink/ink30.xml"/><Relationship Id="rId12" Type="http://schemas.openxmlformats.org/officeDocument/2006/relationships/image" Target="../media/image9.png"/><Relationship Id="rId17" Type="http://schemas.openxmlformats.org/officeDocument/2006/relationships/customXml" Target="../ink/ink35.xml"/><Relationship Id="rId25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32.xml"/><Relationship Id="rId24" Type="http://schemas.openxmlformats.org/officeDocument/2006/relationships/customXml" Target="../ink/ink40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23" Type="http://schemas.openxmlformats.org/officeDocument/2006/relationships/customXml" Target="../ink/ink39.xml"/><Relationship Id="rId10" Type="http://schemas.openxmlformats.org/officeDocument/2006/relationships/image" Target="../media/image8.png"/><Relationship Id="rId19" Type="http://schemas.openxmlformats.org/officeDocument/2006/relationships/customXml" Target="../ink/ink36.xml"/><Relationship Id="rId4" Type="http://schemas.openxmlformats.org/officeDocument/2006/relationships/image" Target="../media/image5.png"/><Relationship Id="rId9" Type="http://schemas.openxmlformats.org/officeDocument/2006/relationships/customXml" Target="../ink/ink31.xml"/><Relationship Id="rId14" Type="http://schemas.openxmlformats.org/officeDocument/2006/relationships/image" Target="../media/image10.png"/><Relationship Id="rId22" Type="http://schemas.openxmlformats.org/officeDocument/2006/relationships/customXml" Target="../ink/ink38.xml"/><Relationship Id="rId27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.xml"/><Relationship Id="rId18" Type="http://schemas.openxmlformats.org/officeDocument/2006/relationships/image" Target="../media/image12.png"/><Relationship Id="rId26" Type="http://schemas.openxmlformats.org/officeDocument/2006/relationships/image" Target="../media/image3.png"/><Relationship Id="rId21" Type="http://schemas.openxmlformats.org/officeDocument/2006/relationships/customXml" Target="../ink/ink49.xml"/><Relationship Id="rId34" Type="http://schemas.openxmlformats.org/officeDocument/2006/relationships/image" Target="../media/image18.png"/><Relationship Id="rId7" Type="http://schemas.openxmlformats.org/officeDocument/2006/relationships/customXml" Target="../ink/ink42.xml"/><Relationship Id="rId12" Type="http://schemas.openxmlformats.org/officeDocument/2006/relationships/image" Target="../media/image9.png"/><Relationship Id="rId17" Type="http://schemas.openxmlformats.org/officeDocument/2006/relationships/customXml" Target="../ink/ink47.xml"/><Relationship Id="rId25" Type="http://schemas.openxmlformats.org/officeDocument/2006/relationships/image" Target="../media/image2.png"/><Relationship Id="rId33" Type="http://schemas.openxmlformats.org/officeDocument/2006/relationships/customXml" Target="../ink/ink56.xml"/><Relationship Id="rId38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44.xml"/><Relationship Id="rId24" Type="http://schemas.openxmlformats.org/officeDocument/2006/relationships/customXml" Target="../ink/ink52.xml"/><Relationship Id="rId32" Type="http://schemas.openxmlformats.org/officeDocument/2006/relationships/image" Target="../media/image17.png"/><Relationship Id="rId37" Type="http://schemas.openxmlformats.org/officeDocument/2006/relationships/image" Target="../media/image20.png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23" Type="http://schemas.openxmlformats.org/officeDocument/2006/relationships/customXml" Target="../ink/ink5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customXml" Target="../ink/ink48.xml"/><Relationship Id="rId31" Type="http://schemas.openxmlformats.org/officeDocument/2006/relationships/customXml" Target="../ink/ink55.xml"/><Relationship Id="rId4" Type="http://schemas.openxmlformats.org/officeDocument/2006/relationships/image" Target="../media/image5.png"/><Relationship Id="rId9" Type="http://schemas.openxmlformats.org/officeDocument/2006/relationships/customXml" Target="../ink/ink43.xml"/><Relationship Id="rId14" Type="http://schemas.openxmlformats.org/officeDocument/2006/relationships/image" Target="../media/image10.png"/><Relationship Id="rId22" Type="http://schemas.openxmlformats.org/officeDocument/2006/relationships/customXml" Target="../ink/ink50.xml"/><Relationship Id="rId27" Type="http://schemas.openxmlformats.org/officeDocument/2006/relationships/customXml" Target="../ink/ink53.xml"/><Relationship Id="rId30" Type="http://schemas.openxmlformats.org/officeDocument/2006/relationships/image" Target="../media/image16.png"/><Relationship Id="rId35" Type="http://schemas.openxmlformats.org/officeDocument/2006/relationships/customXml" Target="../ink/ink57.xml"/><Relationship Id="rId8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2.xml"/><Relationship Id="rId18" Type="http://schemas.openxmlformats.org/officeDocument/2006/relationships/image" Target="../media/image12.png"/><Relationship Id="rId26" Type="http://schemas.openxmlformats.org/officeDocument/2006/relationships/image" Target="../media/image3.png"/><Relationship Id="rId39" Type="http://schemas.openxmlformats.org/officeDocument/2006/relationships/image" Target="../media/image21.png"/><Relationship Id="rId21" Type="http://schemas.openxmlformats.org/officeDocument/2006/relationships/customXml" Target="../ink/ink66.xml"/><Relationship Id="rId34" Type="http://schemas.openxmlformats.org/officeDocument/2006/relationships/image" Target="../media/image18.png"/><Relationship Id="rId7" Type="http://schemas.openxmlformats.org/officeDocument/2006/relationships/customXml" Target="../ink/ink59.xml"/><Relationship Id="rId12" Type="http://schemas.openxmlformats.org/officeDocument/2006/relationships/image" Target="../media/image9.png"/><Relationship Id="rId17" Type="http://schemas.openxmlformats.org/officeDocument/2006/relationships/customXml" Target="../ink/ink64.xml"/><Relationship Id="rId25" Type="http://schemas.openxmlformats.org/officeDocument/2006/relationships/image" Target="../media/image2.png"/><Relationship Id="rId33" Type="http://schemas.openxmlformats.org/officeDocument/2006/relationships/customXml" Target="../ink/ink73.xml"/><Relationship Id="rId38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1.xml"/><Relationship Id="rId24" Type="http://schemas.openxmlformats.org/officeDocument/2006/relationships/customXml" Target="../ink/ink69.xml"/><Relationship Id="rId32" Type="http://schemas.openxmlformats.org/officeDocument/2006/relationships/image" Target="../media/image17.png"/><Relationship Id="rId37" Type="http://schemas.openxmlformats.org/officeDocument/2006/relationships/image" Target="../media/image20.png"/><Relationship Id="rId5" Type="http://schemas.openxmlformats.org/officeDocument/2006/relationships/customXml" Target="../ink/ink58.xml"/><Relationship Id="rId15" Type="http://schemas.openxmlformats.org/officeDocument/2006/relationships/customXml" Target="../ink/ink63.xml"/><Relationship Id="rId23" Type="http://schemas.openxmlformats.org/officeDocument/2006/relationships/customXml" Target="../ink/ink6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customXml" Target="../ink/ink65.xml"/><Relationship Id="rId31" Type="http://schemas.openxmlformats.org/officeDocument/2006/relationships/customXml" Target="../ink/ink72.xml"/><Relationship Id="rId4" Type="http://schemas.openxmlformats.org/officeDocument/2006/relationships/image" Target="../media/image5.png"/><Relationship Id="rId9" Type="http://schemas.openxmlformats.org/officeDocument/2006/relationships/customXml" Target="../ink/ink60.xml"/><Relationship Id="rId14" Type="http://schemas.openxmlformats.org/officeDocument/2006/relationships/image" Target="../media/image10.png"/><Relationship Id="rId22" Type="http://schemas.openxmlformats.org/officeDocument/2006/relationships/customXml" Target="../ink/ink67.xml"/><Relationship Id="rId27" Type="http://schemas.openxmlformats.org/officeDocument/2006/relationships/customXml" Target="../ink/ink70.xml"/><Relationship Id="rId30" Type="http://schemas.openxmlformats.org/officeDocument/2006/relationships/image" Target="../media/image16.png"/><Relationship Id="rId35" Type="http://schemas.openxmlformats.org/officeDocument/2006/relationships/customXml" Target="../ink/ink74.xml"/><Relationship Id="rId8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9.xml"/><Relationship Id="rId18" Type="http://schemas.openxmlformats.org/officeDocument/2006/relationships/image" Target="../media/image12.png"/><Relationship Id="rId26" Type="http://schemas.openxmlformats.org/officeDocument/2006/relationships/customXml" Target="../ink/ink88.xml"/><Relationship Id="rId39" Type="http://schemas.openxmlformats.org/officeDocument/2006/relationships/customXml" Target="../ink/ink95.xml"/><Relationship Id="rId21" Type="http://schemas.openxmlformats.org/officeDocument/2006/relationships/customXml" Target="../ink/ink83.xml"/><Relationship Id="rId34" Type="http://schemas.openxmlformats.org/officeDocument/2006/relationships/image" Target="../media/image16.png"/><Relationship Id="rId42" Type="http://schemas.openxmlformats.org/officeDocument/2006/relationships/image" Target="../media/image14.png"/><Relationship Id="rId7" Type="http://schemas.openxmlformats.org/officeDocument/2006/relationships/customXml" Target="../ink/ink76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2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78.xml"/><Relationship Id="rId24" Type="http://schemas.openxmlformats.org/officeDocument/2006/relationships/customXml" Target="../ink/ink86.xml"/><Relationship Id="rId32" Type="http://schemas.openxmlformats.org/officeDocument/2006/relationships/image" Target="../media/image15.png"/><Relationship Id="rId37" Type="http://schemas.openxmlformats.org/officeDocument/2006/relationships/customXml" Target="../ink/ink94.xml"/><Relationship Id="rId40" Type="http://schemas.openxmlformats.org/officeDocument/2006/relationships/image" Target="../media/image19.png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23" Type="http://schemas.openxmlformats.org/officeDocument/2006/relationships/customXml" Target="../ink/ink85.xml"/><Relationship Id="rId28" Type="http://schemas.openxmlformats.org/officeDocument/2006/relationships/customXml" Target="../ink/ink90.xml"/><Relationship Id="rId36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customXml" Target="../ink/ink82.xml"/><Relationship Id="rId31" Type="http://schemas.openxmlformats.org/officeDocument/2006/relationships/customXml" Target="../ink/ink91.xml"/><Relationship Id="rId4" Type="http://schemas.openxmlformats.org/officeDocument/2006/relationships/image" Target="../media/image5.png"/><Relationship Id="rId9" Type="http://schemas.openxmlformats.org/officeDocument/2006/relationships/customXml" Target="../ink/ink77.xml"/><Relationship Id="rId14" Type="http://schemas.openxmlformats.org/officeDocument/2006/relationships/image" Target="../media/image10.png"/><Relationship Id="rId22" Type="http://schemas.openxmlformats.org/officeDocument/2006/relationships/customXml" Target="../ink/ink84.xml"/><Relationship Id="rId27" Type="http://schemas.openxmlformats.org/officeDocument/2006/relationships/customXml" Target="../ink/ink89.xml"/><Relationship Id="rId30" Type="http://schemas.openxmlformats.org/officeDocument/2006/relationships/image" Target="../media/image3.png"/><Relationship Id="rId35" Type="http://schemas.openxmlformats.org/officeDocument/2006/relationships/customXml" Target="../ink/ink93.xml"/><Relationship Id="rId43" Type="http://schemas.openxmlformats.org/officeDocument/2006/relationships/image" Target="../media/image21.png"/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customXml" Target="../ink/ink81.xml"/><Relationship Id="rId25" Type="http://schemas.openxmlformats.org/officeDocument/2006/relationships/customXml" Target="../ink/ink87.xml"/><Relationship Id="rId33" Type="http://schemas.openxmlformats.org/officeDocument/2006/relationships/customXml" Target="../ink/ink92.xml"/><Relationship Id="rId38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0.xml"/><Relationship Id="rId18" Type="http://schemas.openxmlformats.org/officeDocument/2006/relationships/image" Target="../media/image28.png"/><Relationship Id="rId26" Type="http://schemas.openxmlformats.org/officeDocument/2006/relationships/customXml" Target="../ink/ink109.xml"/><Relationship Id="rId39" Type="http://schemas.openxmlformats.org/officeDocument/2006/relationships/customXml" Target="../ink/ink116.xml"/><Relationship Id="rId21" Type="http://schemas.openxmlformats.org/officeDocument/2006/relationships/customXml" Target="../ink/ink104.xml"/><Relationship Id="rId34" Type="http://schemas.openxmlformats.org/officeDocument/2006/relationships/image" Target="../media/image31.png"/><Relationship Id="rId42" Type="http://schemas.openxmlformats.org/officeDocument/2006/relationships/image" Target="../media/image14.png"/><Relationship Id="rId47" Type="http://schemas.openxmlformats.org/officeDocument/2006/relationships/customXml" Target="../ink/ink118.xml"/><Relationship Id="rId50" Type="http://schemas.openxmlformats.org/officeDocument/2006/relationships/image" Target="../media/image38.png"/><Relationship Id="rId7" Type="http://schemas.openxmlformats.org/officeDocument/2006/relationships/customXml" Target="../ink/ink97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png"/><Relationship Id="rId29" Type="http://schemas.openxmlformats.org/officeDocument/2006/relationships/image" Target="../media/image2.png"/><Relationship Id="rId11" Type="http://schemas.openxmlformats.org/officeDocument/2006/relationships/customXml" Target="../ink/ink99.xml"/><Relationship Id="rId24" Type="http://schemas.openxmlformats.org/officeDocument/2006/relationships/customXml" Target="../ink/ink107.xml"/><Relationship Id="rId32" Type="http://schemas.openxmlformats.org/officeDocument/2006/relationships/image" Target="../media/image30.png"/><Relationship Id="rId37" Type="http://schemas.openxmlformats.org/officeDocument/2006/relationships/customXml" Target="../ink/ink115.xml"/><Relationship Id="rId40" Type="http://schemas.openxmlformats.org/officeDocument/2006/relationships/image" Target="../media/image34.png"/><Relationship Id="rId45" Type="http://schemas.openxmlformats.org/officeDocument/2006/relationships/customXml" Target="../ink/ink117.xml"/><Relationship Id="rId5" Type="http://schemas.openxmlformats.org/officeDocument/2006/relationships/customXml" Target="../ink/ink96.xml"/><Relationship Id="rId15" Type="http://schemas.openxmlformats.org/officeDocument/2006/relationships/customXml" Target="../ink/ink101.xml"/><Relationship Id="rId23" Type="http://schemas.openxmlformats.org/officeDocument/2006/relationships/customXml" Target="../ink/ink106.xml"/><Relationship Id="rId28" Type="http://schemas.openxmlformats.org/officeDocument/2006/relationships/customXml" Target="../ink/ink111.xml"/><Relationship Id="rId36" Type="http://schemas.openxmlformats.org/officeDocument/2006/relationships/image" Target="../media/image32.png"/><Relationship Id="rId49" Type="http://schemas.openxmlformats.org/officeDocument/2006/relationships/customXml" Target="../ink/ink119.xml"/><Relationship Id="rId10" Type="http://schemas.openxmlformats.org/officeDocument/2006/relationships/image" Target="../media/image24.png"/><Relationship Id="rId19" Type="http://schemas.openxmlformats.org/officeDocument/2006/relationships/customXml" Target="../ink/ink103.xml"/><Relationship Id="rId31" Type="http://schemas.openxmlformats.org/officeDocument/2006/relationships/customXml" Target="../ink/ink112.xml"/><Relationship Id="rId44" Type="http://schemas.openxmlformats.org/officeDocument/2006/relationships/image" Target="../media/image35.png"/><Relationship Id="rId52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customXml" Target="../ink/ink98.xml"/><Relationship Id="rId14" Type="http://schemas.openxmlformats.org/officeDocument/2006/relationships/image" Target="../media/image26.png"/><Relationship Id="rId22" Type="http://schemas.openxmlformats.org/officeDocument/2006/relationships/customXml" Target="../ink/ink105.xml"/><Relationship Id="rId27" Type="http://schemas.openxmlformats.org/officeDocument/2006/relationships/customXml" Target="../ink/ink110.xml"/><Relationship Id="rId30" Type="http://schemas.openxmlformats.org/officeDocument/2006/relationships/image" Target="../media/image3.png"/><Relationship Id="rId35" Type="http://schemas.openxmlformats.org/officeDocument/2006/relationships/customXml" Target="../ink/ink114.xml"/><Relationship Id="rId43" Type="http://schemas.openxmlformats.org/officeDocument/2006/relationships/image" Target="../media/image21.png"/><Relationship Id="rId48" Type="http://schemas.openxmlformats.org/officeDocument/2006/relationships/image" Target="../media/image37.png"/><Relationship Id="rId8" Type="http://schemas.openxmlformats.org/officeDocument/2006/relationships/image" Target="../media/image23.png"/><Relationship Id="rId51" Type="http://schemas.openxmlformats.org/officeDocument/2006/relationships/customXml" Target="../ink/ink120.xml"/><Relationship Id="rId3" Type="http://schemas.openxmlformats.org/officeDocument/2006/relationships/image" Target="../media/image4.png"/><Relationship Id="rId12" Type="http://schemas.openxmlformats.org/officeDocument/2006/relationships/image" Target="../media/image25.png"/><Relationship Id="rId17" Type="http://schemas.openxmlformats.org/officeDocument/2006/relationships/customXml" Target="../ink/ink102.xml"/><Relationship Id="rId25" Type="http://schemas.openxmlformats.org/officeDocument/2006/relationships/customXml" Target="../ink/ink108.xml"/><Relationship Id="rId33" Type="http://schemas.openxmlformats.org/officeDocument/2006/relationships/customXml" Target="../ink/ink113.xml"/><Relationship Id="rId38" Type="http://schemas.openxmlformats.org/officeDocument/2006/relationships/image" Target="../media/image33.png"/><Relationship Id="rId46" Type="http://schemas.openxmlformats.org/officeDocument/2006/relationships/image" Target="../media/image36.png"/><Relationship Id="rId20" Type="http://schemas.openxmlformats.org/officeDocument/2006/relationships/image" Target="../media/image29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5.xml"/><Relationship Id="rId18" Type="http://schemas.openxmlformats.org/officeDocument/2006/relationships/image" Target="../media/image28.png"/><Relationship Id="rId26" Type="http://schemas.openxmlformats.org/officeDocument/2006/relationships/customXml" Target="../ink/ink134.xml"/><Relationship Id="rId39" Type="http://schemas.openxmlformats.org/officeDocument/2006/relationships/customXml" Target="../ink/ink141.xml"/><Relationship Id="rId21" Type="http://schemas.openxmlformats.org/officeDocument/2006/relationships/customXml" Target="../ink/ink129.xml"/><Relationship Id="rId34" Type="http://schemas.openxmlformats.org/officeDocument/2006/relationships/image" Target="../media/image31.png"/><Relationship Id="rId42" Type="http://schemas.openxmlformats.org/officeDocument/2006/relationships/image" Target="../media/image36.png"/><Relationship Id="rId47" Type="http://schemas.openxmlformats.org/officeDocument/2006/relationships/customXml" Target="../ink/ink145.xml"/><Relationship Id="rId50" Type="http://schemas.openxmlformats.org/officeDocument/2006/relationships/image" Target="../media/image14.png"/><Relationship Id="rId7" Type="http://schemas.openxmlformats.org/officeDocument/2006/relationships/customXml" Target="../ink/ink122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png"/><Relationship Id="rId29" Type="http://schemas.openxmlformats.org/officeDocument/2006/relationships/image" Target="../media/image2.png"/><Relationship Id="rId11" Type="http://schemas.openxmlformats.org/officeDocument/2006/relationships/customXml" Target="../ink/ink124.xml"/><Relationship Id="rId24" Type="http://schemas.openxmlformats.org/officeDocument/2006/relationships/customXml" Target="../ink/ink132.xml"/><Relationship Id="rId32" Type="http://schemas.openxmlformats.org/officeDocument/2006/relationships/image" Target="../media/image30.png"/><Relationship Id="rId37" Type="http://schemas.openxmlformats.org/officeDocument/2006/relationships/customXml" Target="../ink/ink140.xml"/><Relationship Id="rId40" Type="http://schemas.openxmlformats.org/officeDocument/2006/relationships/image" Target="../media/image34.png"/><Relationship Id="rId45" Type="http://schemas.openxmlformats.org/officeDocument/2006/relationships/customXml" Target="../ink/ink144.xml"/><Relationship Id="rId5" Type="http://schemas.openxmlformats.org/officeDocument/2006/relationships/customXml" Target="../ink/ink121.xml"/><Relationship Id="rId15" Type="http://schemas.openxmlformats.org/officeDocument/2006/relationships/customXml" Target="../ink/ink126.xml"/><Relationship Id="rId23" Type="http://schemas.openxmlformats.org/officeDocument/2006/relationships/customXml" Target="../ink/ink131.xml"/><Relationship Id="rId28" Type="http://schemas.openxmlformats.org/officeDocument/2006/relationships/customXml" Target="../ink/ink136.xml"/><Relationship Id="rId36" Type="http://schemas.openxmlformats.org/officeDocument/2006/relationships/image" Target="../media/image32.png"/><Relationship Id="rId49" Type="http://schemas.openxmlformats.org/officeDocument/2006/relationships/image" Target="../media/image20.png"/><Relationship Id="rId10" Type="http://schemas.openxmlformats.org/officeDocument/2006/relationships/image" Target="../media/image24.png"/><Relationship Id="rId19" Type="http://schemas.openxmlformats.org/officeDocument/2006/relationships/customXml" Target="../ink/ink128.xml"/><Relationship Id="rId31" Type="http://schemas.openxmlformats.org/officeDocument/2006/relationships/customXml" Target="../ink/ink137.xml"/><Relationship Id="rId44" Type="http://schemas.openxmlformats.org/officeDocument/2006/relationships/image" Target="../media/image37.png"/><Relationship Id="rId52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customXml" Target="../ink/ink123.xml"/><Relationship Id="rId14" Type="http://schemas.openxmlformats.org/officeDocument/2006/relationships/image" Target="../media/image26.png"/><Relationship Id="rId22" Type="http://schemas.openxmlformats.org/officeDocument/2006/relationships/customXml" Target="../ink/ink130.xml"/><Relationship Id="rId27" Type="http://schemas.openxmlformats.org/officeDocument/2006/relationships/customXml" Target="../ink/ink135.xml"/><Relationship Id="rId30" Type="http://schemas.openxmlformats.org/officeDocument/2006/relationships/image" Target="../media/image3.png"/><Relationship Id="rId35" Type="http://schemas.openxmlformats.org/officeDocument/2006/relationships/customXml" Target="../ink/ink139.xml"/><Relationship Id="rId43" Type="http://schemas.openxmlformats.org/officeDocument/2006/relationships/customXml" Target="../ink/ink143.xml"/><Relationship Id="rId48" Type="http://schemas.openxmlformats.org/officeDocument/2006/relationships/image" Target="../media/image39.png"/><Relationship Id="rId8" Type="http://schemas.openxmlformats.org/officeDocument/2006/relationships/image" Target="../media/image23.png"/><Relationship Id="rId51" Type="http://schemas.openxmlformats.org/officeDocument/2006/relationships/image" Target="../media/image21.png"/><Relationship Id="rId3" Type="http://schemas.openxmlformats.org/officeDocument/2006/relationships/image" Target="../media/image4.png"/><Relationship Id="rId12" Type="http://schemas.openxmlformats.org/officeDocument/2006/relationships/image" Target="../media/image25.png"/><Relationship Id="rId17" Type="http://schemas.openxmlformats.org/officeDocument/2006/relationships/customXml" Target="../ink/ink127.xml"/><Relationship Id="rId25" Type="http://schemas.openxmlformats.org/officeDocument/2006/relationships/customXml" Target="../ink/ink133.xml"/><Relationship Id="rId33" Type="http://schemas.openxmlformats.org/officeDocument/2006/relationships/customXml" Target="../ink/ink138.xml"/><Relationship Id="rId38" Type="http://schemas.openxmlformats.org/officeDocument/2006/relationships/image" Target="../media/image33.png"/><Relationship Id="rId46" Type="http://schemas.openxmlformats.org/officeDocument/2006/relationships/image" Target="../media/image38.png"/><Relationship Id="rId20" Type="http://schemas.openxmlformats.org/officeDocument/2006/relationships/image" Target="../media/image29.png"/><Relationship Id="rId41" Type="http://schemas.openxmlformats.org/officeDocument/2006/relationships/customXml" Target="../ink/ink1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2" Type="http://schemas.openxmlformats.org/officeDocument/2006/relationships/image" Target="../media/image28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11" Type="http://schemas.openxmlformats.org/officeDocument/2006/relationships/image" Target="../media/image370.png"/><Relationship Id="rId5" Type="http://schemas.openxmlformats.org/officeDocument/2006/relationships/image" Target="../media/image310.png"/><Relationship Id="rId15" Type="http://schemas.openxmlformats.org/officeDocument/2006/relationships/image" Target="../media/image41.png"/><Relationship Id="rId10" Type="http://schemas.openxmlformats.org/officeDocument/2006/relationships/image" Target="../media/image360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.png"/><Relationship Id="rId3" Type="http://schemas.openxmlformats.org/officeDocument/2006/relationships/image" Target="../media/image28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5" Type="http://schemas.openxmlformats.org/officeDocument/2006/relationships/image" Target="../media/image42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Relationship Id="rId1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8.png"/><Relationship Id="rId19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Relationship Id="rId2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3.xml"/><Relationship Id="rId18" Type="http://schemas.openxmlformats.org/officeDocument/2006/relationships/image" Target="../media/image12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customXml" Target="../ink/ink10.xml"/><Relationship Id="rId12" Type="http://schemas.openxmlformats.org/officeDocument/2006/relationships/image" Target="../media/image9.png"/><Relationship Id="rId17" Type="http://schemas.openxmlformats.org/officeDocument/2006/relationships/customXml" Target="../ink/ink1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8.png"/><Relationship Id="rId19" Type="http://schemas.openxmlformats.org/officeDocument/2006/relationships/customXml" Target="../ink/ink16.xml"/><Relationship Id="rId4" Type="http://schemas.openxmlformats.org/officeDocument/2006/relationships/image" Target="../media/image5.png"/><Relationship Id="rId9" Type="http://schemas.openxmlformats.org/officeDocument/2006/relationships/customXml" Target="../ink/ink11.xml"/><Relationship Id="rId14" Type="http://schemas.openxmlformats.org/officeDocument/2006/relationships/image" Target="../media/image10.png"/><Relationship Id="rId2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21.xml"/><Relationship Id="rId18" Type="http://schemas.openxmlformats.org/officeDocument/2006/relationships/image" Target="../media/image12.png"/><Relationship Id="rId26" Type="http://schemas.openxmlformats.org/officeDocument/2006/relationships/image" Target="../media/image3.png"/><Relationship Id="rId3" Type="http://schemas.openxmlformats.org/officeDocument/2006/relationships/image" Target="../media/image4.png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9.png"/><Relationship Id="rId17" Type="http://schemas.openxmlformats.org/officeDocument/2006/relationships/customXml" Target="../ink/ink23.xml"/><Relationship Id="rId25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20.xml"/><Relationship Id="rId24" Type="http://schemas.openxmlformats.org/officeDocument/2006/relationships/customXml" Target="../ink/ink28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7.xml"/><Relationship Id="rId10" Type="http://schemas.openxmlformats.org/officeDocument/2006/relationships/image" Target="../media/image8.png"/><Relationship Id="rId19" Type="http://schemas.openxmlformats.org/officeDocument/2006/relationships/customXml" Target="../ink/ink24.xml"/><Relationship Id="rId4" Type="http://schemas.openxmlformats.org/officeDocument/2006/relationships/image" Target="../media/image5.png"/><Relationship Id="rId9" Type="http://schemas.openxmlformats.org/officeDocument/2006/relationships/customXml" Target="../ink/ink19.xml"/><Relationship Id="rId14" Type="http://schemas.openxmlformats.org/officeDocument/2006/relationships/image" Target="../media/image10.png"/><Relationship Id="rId22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Sequence to Sequence Modeling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8A0094-30B2-36A0-E9F9-445C38E41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60A94AAC-B3BB-75A7-4B3D-B2D5CE34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3991771"/>
            <a:ext cx="1944132" cy="1008000"/>
          </a:xfrm>
          <a:prstGeom prst="rect">
            <a:avLst/>
          </a:prstGeom>
        </p:spPr>
      </p:pic>
      <p:pic>
        <p:nvPicPr>
          <p:cNvPr id="13" name="Picture 1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D7FFECE4-0338-42F9-699A-C5F852E932F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3817950"/>
            <a:ext cx="2300400" cy="1080000"/>
          </a:xfrm>
          <a:prstGeom prst="rect">
            <a:avLst/>
          </a:prstGeom>
        </p:spPr>
      </p:pic>
      <p:pic>
        <p:nvPicPr>
          <p:cNvPr id="14" name="Picture 1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5BC1823-F09B-AD70-CAB7-F4E216433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3955771"/>
            <a:ext cx="2300400" cy="1080000"/>
          </a:xfrm>
          <a:prstGeom prst="rect">
            <a:avLst/>
          </a:prstGeom>
        </p:spPr>
      </p:pic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37A8AB6B-20B7-4E3F-2562-875BFEF880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8605" y="3853950"/>
            <a:ext cx="1944132" cy="1008000"/>
          </a:xfrm>
          <a:prstGeom prst="rect">
            <a:avLst/>
          </a:prstGeom>
        </p:spPr>
      </p:pic>
      <p:pic>
        <p:nvPicPr>
          <p:cNvPr id="16" name="Picture 15" descr="A diagram of a diagram&#10;&#10;AI-generated content may be incorrect.">
            <a:extLst>
              <a:ext uri="{FF2B5EF4-FFF2-40B4-BE49-F238E27FC236}">
                <a16:creationId xmlns:a16="http://schemas.microsoft.com/office/drawing/2014/main" id="{0997C3A8-4EAD-840E-E964-EDBD660B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2453138"/>
            <a:ext cx="1944132" cy="1008000"/>
          </a:xfrm>
          <a:prstGeom prst="rect">
            <a:avLst/>
          </a:prstGeom>
        </p:spPr>
      </p:pic>
      <p:pic>
        <p:nvPicPr>
          <p:cNvPr id="17" name="Picture 1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A84FB2DF-9FB1-4C67-048C-621C2E2758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2279317"/>
            <a:ext cx="2300400" cy="1080000"/>
          </a:xfrm>
          <a:prstGeom prst="rect">
            <a:avLst/>
          </a:prstGeom>
        </p:spPr>
      </p:pic>
      <p:pic>
        <p:nvPicPr>
          <p:cNvPr id="18" name="Picture 1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8A2E5CCC-BBD6-35C0-80F0-447FAC364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2417138"/>
            <a:ext cx="2300400" cy="1080000"/>
          </a:xfrm>
          <a:prstGeom prst="rect">
            <a:avLst/>
          </a:prstGeom>
        </p:spPr>
      </p:pic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0072A196-893E-6AB3-D874-D0F2A4059F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70030" y="2325573"/>
            <a:ext cx="1944132" cy="1008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884347-AC58-731D-BC5B-899998EB79DC}"/>
              </a:ext>
            </a:extLst>
          </p:cNvPr>
          <p:cNvCxnSpPr>
            <a:cxnSpLocks/>
          </p:cNvCxnSpPr>
          <p:nvPr/>
        </p:nvCxnSpPr>
        <p:spPr>
          <a:xfrm>
            <a:off x="2699505" y="484441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B9C896-5F4D-14AE-ED11-90A52FF405ED}"/>
              </a:ext>
            </a:extLst>
          </p:cNvPr>
          <p:cNvCxnSpPr>
            <a:cxnSpLocks/>
          </p:cNvCxnSpPr>
          <p:nvPr/>
        </p:nvCxnSpPr>
        <p:spPr>
          <a:xfrm>
            <a:off x="2699504" y="4101467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3F03E-0F37-5577-1593-2CD0E933339D}"/>
              </a:ext>
            </a:extLst>
          </p:cNvPr>
          <p:cNvCxnSpPr>
            <a:cxnSpLocks/>
          </p:cNvCxnSpPr>
          <p:nvPr/>
        </p:nvCxnSpPr>
        <p:spPr>
          <a:xfrm>
            <a:off x="2699505" y="3310892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C6716-43CE-04F5-8855-A4EBF42A1DEE}"/>
              </a:ext>
            </a:extLst>
          </p:cNvPr>
          <p:cNvCxnSpPr>
            <a:cxnSpLocks/>
          </p:cNvCxnSpPr>
          <p:nvPr/>
        </p:nvCxnSpPr>
        <p:spPr>
          <a:xfrm>
            <a:off x="2699504" y="2567942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B2F61A-00AC-0096-0AF0-4CB930AE254A}"/>
              </a:ext>
            </a:extLst>
          </p:cNvPr>
          <p:cNvCxnSpPr>
            <a:cxnSpLocks/>
          </p:cNvCxnSpPr>
          <p:nvPr/>
        </p:nvCxnSpPr>
        <p:spPr>
          <a:xfrm>
            <a:off x="2604914" y="4708219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A7B132-4B66-536B-5BA3-40FF779E2554}"/>
              </a:ext>
            </a:extLst>
          </p:cNvPr>
          <p:cNvCxnSpPr>
            <a:cxnSpLocks/>
          </p:cNvCxnSpPr>
          <p:nvPr/>
        </p:nvCxnSpPr>
        <p:spPr>
          <a:xfrm>
            <a:off x="2604914" y="3174694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81E792-E450-11E0-75DA-917B88730AC2}"/>
              </a:ext>
            </a:extLst>
          </p:cNvPr>
          <p:cNvCxnSpPr>
            <a:cxnSpLocks/>
          </p:cNvCxnSpPr>
          <p:nvPr/>
        </p:nvCxnSpPr>
        <p:spPr>
          <a:xfrm>
            <a:off x="2604913" y="2417138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921149-8EDE-8275-ACF3-BBD63DB49A62}"/>
              </a:ext>
            </a:extLst>
          </p:cNvPr>
          <p:cNvCxnSpPr>
            <a:cxnSpLocks/>
          </p:cNvCxnSpPr>
          <p:nvPr/>
        </p:nvCxnSpPr>
        <p:spPr>
          <a:xfrm>
            <a:off x="2604913" y="395577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735519-71C2-D296-FACB-3CB5738BD8EB}"/>
              </a:ext>
            </a:extLst>
          </p:cNvPr>
          <p:cNvGrpSpPr/>
          <p:nvPr/>
        </p:nvGrpSpPr>
        <p:grpSpPr>
          <a:xfrm>
            <a:off x="1041953" y="3565219"/>
            <a:ext cx="1873800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748AA7-08F8-15D8-6016-8B0BD1A25B83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748AA7-08F8-15D8-6016-8B0BD1A25B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7380" y="3339195"/>
                  <a:ext cx="183852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6DF564-08F1-EBC2-38C6-82709E9A8E1C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6DF564-08F1-EBC2-38C6-82709E9A8E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5220" y="3347552"/>
                  <a:ext cx="98359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E1D245-C098-54CF-72D1-7A50F30C520B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E1D245-C098-54CF-72D1-7A50F30C52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4980" y="3291675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B73F5F4-DFD1-C74D-99CE-AB328F13CAC8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B73F5F4-DFD1-C74D-99CE-AB328F13CA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9182" y="3395355"/>
                  <a:ext cx="1847517" cy="1194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A04D99-E8F4-A00D-FADC-F1DE99FCE4D6}"/>
              </a:ext>
            </a:extLst>
          </p:cNvPr>
          <p:cNvCxnSpPr>
            <a:cxnSpLocks/>
          </p:cNvCxnSpPr>
          <p:nvPr/>
        </p:nvCxnSpPr>
        <p:spPr>
          <a:xfrm>
            <a:off x="5200474" y="3263996"/>
            <a:ext cx="11921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F72CC8-3568-9204-CED1-D41EC4F52C2A}"/>
              </a:ext>
            </a:extLst>
          </p:cNvPr>
          <p:cNvCxnSpPr>
            <a:cxnSpLocks/>
          </p:cNvCxnSpPr>
          <p:nvPr/>
        </p:nvCxnSpPr>
        <p:spPr>
          <a:xfrm>
            <a:off x="5143324" y="2544794"/>
            <a:ext cx="119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AA0E19-71DD-18D6-7DBC-9F83FC7C5869}"/>
              </a:ext>
            </a:extLst>
          </p:cNvPr>
          <p:cNvCxnSpPr>
            <a:cxnSpLocks/>
          </p:cNvCxnSpPr>
          <p:nvPr/>
        </p:nvCxnSpPr>
        <p:spPr>
          <a:xfrm>
            <a:off x="5090008" y="3140498"/>
            <a:ext cx="1067905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76BA1F-4E71-7CCF-A103-36AF1E22A5C5}"/>
              </a:ext>
            </a:extLst>
          </p:cNvPr>
          <p:cNvCxnSpPr>
            <a:cxnSpLocks/>
          </p:cNvCxnSpPr>
          <p:nvPr/>
        </p:nvCxnSpPr>
        <p:spPr>
          <a:xfrm>
            <a:off x="5086283" y="2386262"/>
            <a:ext cx="1037460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FFE1D6-CB10-F993-9946-4A71B2EACFA1}"/>
              </a:ext>
            </a:extLst>
          </p:cNvPr>
          <p:cNvCxnSpPr>
            <a:cxnSpLocks/>
          </p:cNvCxnSpPr>
          <p:nvPr/>
        </p:nvCxnSpPr>
        <p:spPr>
          <a:xfrm flipV="1">
            <a:off x="5175674" y="4805615"/>
            <a:ext cx="1216970" cy="21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3486B6-93F1-F805-CFB6-DA27CD73C719}"/>
              </a:ext>
            </a:extLst>
          </p:cNvPr>
          <p:cNvCxnSpPr>
            <a:cxnSpLocks/>
          </p:cNvCxnSpPr>
          <p:nvPr/>
        </p:nvCxnSpPr>
        <p:spPr>
          <a:xfrm>
            <a:off x="5163685" y="4078318"/>
            <a:ext cx="122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5E8C0B-86A4-9DAE-0BF6-F4522E9E52C5}"/>
              </a:ext>
            </a:extLst>
          </p:cNvPr>
          <p:cNvCxnSpPr>
            <a:cxnSpLocks/>
          </p:cNvCxnSpPr>
          <p:nvPr/>
        </p:nvCxnSpPr>
        <p:spPr>
          <a:xfrm>
            <a:off x="5116585" y="4669260"/>
            <a:ext cx="1007158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2B7DC6-9912-B779-71B3-E239F055E8BE}"/>
              </a:ext>
            </a:extLst>
          </p:cNvPr>
          <p:cNvCxnSpPr>
            <a:cxnSpLocks/>
          </p:cNvCxnSpPr>
          <p:nvPr/>
        </p:nvCxnSpPr>
        <p:spPr>
          <a:xfrm>
            <a:off x="5076730" y="3945900"/>
            <a:ext cx="1081183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439512-3867-7BC8-E522-3A5712140186}"/>
              </a:ext>
            </a:extLst>
          </p:cNvPr>
          <p:cNvGrpSpPr/>
          <p:nvPr/>
        </p:nvGrpSpPr>
        <p:grpSpPr>
          <a:xfrm>
            <a:off x="3538364" y="3496506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F0851E-C8EC-9A09-BA3B-CE52DD9F1C50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F0851E-C8EC-9A09-BA3B-CE52DD9F1C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4C53CB-7190-E315-5D7D-C86E10C6FE1B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4C53CB-7190-E315-5D7D-C86E10C6FE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0F951A-EAC6-168E-60EB-597C65BA15D7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0F951A-EAC6-168E-60EB-597C65BA15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0D9DF-4064-696A-80C6-04843E187FDF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0D9DF-4064-696A-80C6-04843E187FD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7" name="Picture 56" descr="A diagram of a diagram&#10;&#10;AI-generated content may be incorrect.">
            <a:extLst>
              <a:ext uri="{FF2B5EF4-FFF2-40B4-BE49-F238E27FC236}">
                <a16:creationId xmlns:a16="http://schemas.microsoft.com/office/drawing/2014/main" id="{F8E4FD13-B1D7-1435-C131-D80FB88A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3935436"/>
            <a:ext cx="1944132" cy="1008000"/>
          </a:xfrm>
          <a:prstGeom prst="rect">
            <a:avLst/>
          </a:prstGeom>
        </p:spPr>
      </p:pic>
      <p:pic>
        <p:nvPicPr>
          <p:cNvPr id="58" name="Picture 57" descr="A diagram of a diagram&#10;&#10;AI-generated content may be incorrect.">
            <a:extLst>
              <a:ext uri="{FF2B5EF4-FFF2-40B4-BE49-F238E27FC236}">
                <a16:creationId xmlns:a16="http://schemas.microsoft.com/office/drawing/2014/main" id="{30566343-0C64-9960-9742-36F1B6E36B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56299" y="3797615"/>
            <a:ext cx="1944132" cy="1008000"/>
          </a:xfrm>
          <a:prstGeom prst="rect">
            <a:avLst/>
          </a:prstGeom>
        </p:spPr>
      </p:pic>
      <p:pic>
        <p:nvPicPr>
          <p:cNvPr id="59" name="Picture 58" descr="A diagram of a diagram&#10;&#10;AI-generated content may be incorrect.">
            <a:extLst>
              <a:ext uri="{FF2B5EF4-FFF2-40B4-BE49-F238E27FC236}">
                <a16:creationId xmlns:a16="http://schemas.microsoft.com/office/drawing/2014/main" id="{0B57D70F-6B7B-282C-C09A-14ECC80C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2396803"/>
            <a:ext cx="1944132" cy="1008000"/>
          </a:xfrm>
          <a:prstGeom prst="rect">
            <a:avLst/>
          </a:prstGeom>
        </p:spPr>
      </p:pic>
      <p:pic>
        <p:nvPicPr>
          <p:cNvPr id="60" name="Picture 59" descr="A diagram of a diagram&#10;&#10;AI-generated content may be incorrect.">
            <a:extLst>
              <a:ext uri="{FF2B5EF4-FFF2-40B4-BE49-F238E27FC236}">
                <a16:creationId xmlns:a16="http://schemas.microsoft.com/office/drawing/2014/main" id="{D7792C9D-90FA-4AEB-6E6E-4A628B0668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07724" y="2269238"/>
            <a:ext cx="1944132" cy="1008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8EB5BA-7DE9-AC2C-A739-10B93F9E3FFA}"/>
              </a:ext>
            </a:extLst>
          </p:cNvPr>
          <p:cNvCxnSpPr>
            <a:cxnSpLocks/>
          </p:cNvCxnSpPr>
          <p:nvPr/>
        </p:nvCxnSpPr>
        <p:spPr>
          <a:xfrm>
            <a:off x="8593930" y="3220579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91419B-FEEC-CE41-6B4B-B80AD0D2C757}"/>
              </a:ext>
            </a:extLst>
          </p:cNvPr>
          <p:cNvCxnSpPr>
            <a:cxnSpLocks/>
          </p:cNvCxnSpPr>
          <p:nvPr/>
        </p:nvCxnSpPr>
        <p:spPr>
          <a:xfrm>
            <a:off x="8593930" y="2490265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B901E6-82BD-6CF3-D999-81F2488C94ED}"/>
              </a:ext>
            </a:extLst>
          </p:cNvPr>
          <p:cNvCxnSpPr>
            <a:cxnSpLocks/>
          </p:cNvCxnSpPr>
          <p:nvPr/>
        </p:nvCxnSpPr>
        <p:spPr>
          <a:xfrm>
            <a:off x="8499340" y="3097017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575A570-D3A8-537A-EF7B-F524F439754D}"/>
              </a:ext>
            </a:extLst>
          </p:cNvPr>
          <p:cNvCxnSpPr>
            <a:cxnSpLocks/>
          </p:cNvCxnSpPr>
          <p:nvPr/>
        </p:nvCxnSpPr>
        <p:spPr>
          <a:xfrm>
            <a:off x="8499339" y="233946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6536755-B102-A0E3-137C-347A11A2EA18}"/>
              </a:ext>
            </a:extLst>
          </p:cNvPr>
          <p:cNvCxnSpPr>
            <a:cxnSpLocks/>
          </p:cNvCxnSpPr>
          <p:nvPr/>
        </p:nvCxnSpPr>
        <p:spPr>
          <a:xfrm>
            <a:off x="8593930" y="476730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4EBDDF-77B2-DAF1-9D1F-8E0D5384204F}"/>
              </a:ext>
            </a:extLst>
          </p:cNvPr>
          <p:cNvCxnSpPr>
            <a:cxnSpLocks/>
          </p:cNvCxnSpPr>
          <p:nvPr/>
        </p:nvCxnSpPr>
        <p:spPr>
          <a:xfrm>
            <a:off x="8593930" y="4036993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E0DFE5-4F81-559C-510F-401C4E0F047A}"/>
              </a:ext>
            </a:extLst>
          </p:cNvPr>
          <p:cNvCxnSpPr>
            <a:cxnSpLocks/>
          </p:cNvCxnSpPr>
          <p:nvPr/>
        </p:nvCxnSpPr>
        <p:spPr>
          <a:xfrm>
            <a:off x="8499340" y="4643745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503CEA-659E-F7BF-09E9-A3FE02C1E675}"/>
              </a:ext>
            </a:extLst>
          </p:cNvPr>
          <p:cNvCxnSpPr>
            <a:cxnSpLocks/>
          </p:cNvCxnSpPr>
          <p:nvPr/>
        </p:nvCxnSpPr>
        <p:spPr>
          <a:xfrm>
            <a:off x="8499339" y="3886189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0FE96F-624F-1981-1BDA-583061C7FAC4}"/>
              </a:ext>
            </a:extLst>
          </p:cNvPr>
          <p:cNvGrpSpPr/>
          <p:nvPr/>
        </p:nvGrpSpPr>
        <p:grpSpPr>
          <a:xfrm>
            <a:off x="6891825" y="3453547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79A8170-9FDC-AE5C-4B97-BF0CA8589A97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79A8170-9FDC-AE5C-4B97-BF0CA8589A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29B91-3B1A-0522-A6D9-B26A910CC8EF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29B91-3B1A-0522-A6D9-B26A910CC8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0D37B8E-A2E4-A555-1284-648DEC1C36E2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0D37B8E-A2E4-A555-1284-648DEC1C36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EBAF914-0055-9BFE-1BAF-806F74199A09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EBAF914-0055-9BFE-1BAF-806F74199A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ECD54307-467C-BB3D-F94C-9F379299215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E262908-A0FE-48FF-6399-51B76569EDEE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9B9339A-5592-F764-D7E5-46B02FEFB5C2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502D79CE-B791-C744-B5DE-49C6824EF20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2AE2D31-301E-C2F6-4956-96560CB7847D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A6CB9BE-6301-F65C-C2F9-18EA8D2F9876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C71163C-7859-C392-CC1E-6260FA74A43C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3D302BF-90EA-739A-E69D-1F4A4E1E8443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8B98D69-5B52-66B3-FA02-2ECFA48D81B9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A84EEAE-670A-7476-8037-508B8466C32D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01EB5E9-465B-BC07-8197-D5C9CF7B9D85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B828DE4-1156-A6D4-0238-7929230600B6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E0E19FE-A705-A553-96EC-CF594805C37D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34C5148-CAD8-6A69-0931-F08B0F493DDF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pic>
        <p:nvPicPr>
          <p:cNvPr id="186" name="Picture 185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7670092A-F74B-CC79-893E-C55737C4BE1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422509" y="5451764"/>
            <a:ext cx="2103088" cy="1080000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128001D-D81D-0E90-6863-BB4A4EE5893D}"/>
              </a:ext>
            </a:extLst>
          </p:cNvPr>
          <p:cNvCxnSpPr>
            <a:cxnSpLocks/>
          </p:cNvCxnSpPr>
          <p:nvPr/>
        </p:nvCxnSpPr>
        <p:spPr>
          <a:xfrm flipV="1">
            <a:off x="6921837" y="5059743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F69F6ED-DFFD-2E58-6602-5A378B9F0675}"/>
              </a:ext>
            </a:extLst>
          </p:cNvPr>
          <p:cNvCxnSpPr>
            <a:cxnSpLocks/>
          </p:cNvCxnSpPr>
          <p:nvPr/>
        </p:nvCxnSpPr>
        <p:spPr>
          <a:xfrm flipH="1" flipV="1">
            <a:off x="6982746" y="5059743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55B415B-21FC-D40E-1D17-5BB45760A806}"/>
              </a:ext>
            </a:extLst>
          </p:cNvPr>
          <p:cNvSpPr txBox="1"/>
          <p:nvPr/>
        </p:nvSpPr>
        <p:spPr>
          <a:xfrm>
            <a:off x="6392644" y="6490112"/>
            <a:ext cx="5718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F419C0E-C682-688D-7B0E-2FBEF44281D3}"/>
              </a:ext>
            </a:extLst>
          </p:cNvPr>
          <p:cNvSpPr txBox="1"/>
          <p:nvPr/>
        </p:nvSpPr>
        <p:spPr>
          <a:xfrm>
            <a:off x="6813652" y="6478730"/>
            <a:ext cx="5740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Tara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D336B06-E041-CB86-FF6A-2054525A8CFC}"/>
              </a:ext>
            </a:extLst>
          </p:cNvPr>
          <p:cNvSpPr txBox="1"/>
          <p:nvPr/>
        </p:nvSpPr>
        <p:spPr>
          <a:xfrm>
            <a:off x="7566616" y="6487040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7578665-95F9-6BFC-E54C-623942C87A7C}"/>
              </a:ext>
            </a:extLst>
          </p:cNvPr>
          <p:cNvSpPr txBox="1"/>
          <p:nvPr/>
        </p:nvSpPr>
        <p:spPr>
          <a:xfrm>
            <a:off x="7956418" y="6479933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&lt;EOS&gt;</a:t>
            </a:r>
            <a:endParaRPr lang="en-PH" sz="15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8C0B7A-6343-E176-738F-6FFB4BD66BDB}"/>
              </a:ext>
            </a:extLst>
          </p:cNvPr>
          <p:cNvSpPr/>
          <p:nvPr/>
        </p:nvSpPr>
        <p:spPr>
          <a:xfrm>
            <a:off x="62861" y="1827256"/>
            <a:ext cx="5616758" cy="50014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D3EB7-3135-39FA-30EE-DF78AC50DAE2}"/>
              </a:ext>
            </a:extLst>
          </p:cNvPr>
          <p:cNvSpPr txBox="1"/>
          <p:nvPr/>
        </p:nvSpPr>
        <p:spPr>
          <a:xfrm>
            <a:off x="518789" y="1742383"/>
            <a:ext cx="1944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000" dirty="0">
                <a:latin typeface="Baguet Script" panose="00000500000000000000" pitchFamily="2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78900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A7F62B-F216-D2FB-C81E-7715431AE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534553B4-FE85-4007-C25D-FD8EDE22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3991771"/>
            <a:ext cx="1944132" cy="1008000"/>
          </a:xfrm>
          <a:prstGeom prst="rect">
            <a:avLst/>
          </a:prstGeom>
        </p:spPr>
      </p:pic>
      <p:pic>
        <p:nvPicPr>
          <p:cNvPr id="13" name="Picture 1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7B458A4F-048D-B607-B9C1-F558CF639D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3817950"/>
            <a:ext cx="2300400" cy="1080000"/>
          </a:xfrm>
          <a:prstGeom prst="rect">
            <a:avLst/>
          </a:prstGeom>
        </p:spPr>
      </p:pic>
      <p:pic>
        <p:nvPicPr>
          <p:cNvPr id="14" name="Picture 1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CC4A4CE6-6DEF-A548-214A-D090FC5D2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3955771"/>
            <a:ext cx="2300400" cy="1080000"/>
          </a:xfrm>
          <a:prstGeom prst="rect">
            <a:avLst/>
          </a:prstGeom>
        </p:spPr>
      </p:pic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06F2D26B-AA87-D582-CC52-CFE910B640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8605" y="3853950"/>
            <a:ext cx="1944132" cy="1008000"/>
          </a:xfrm>
          <a:prstGeom prst="rect">
            <a:avLst/>
          </a:prstGeom>
        </p:spPr>
      </p:pic>
      <p:pic>
        <p:nvPicPr>
          <p:cNvPr id="16" name="Picture 15" descr="A diagram of a diagram&#10;&#10;AI-generated content may be incorrect.">
            <a:extLst>
              <a:ext uri="{FF2B5EF4-FFF2-40B4-BE49-F238E27FC236}">
                <a16:creationId xmlns:a16="http://schemas.microsoft.com/office/drawing/2014/main" id="{222615C0-5972-E564-B392-26730A4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2453138"/>
            <a:ext cx="1944132" cy="1008000"/>
          </a:xfrm>
          <a:prstGeom prst="rect">
            <a:avLst/>
          </a:prstGeom>
        </p:spPr>
      </p:pic>
      <p:pic>
        <p:nvPicPr>
          <p:cNvPr id="17" name="Picture 1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344A9216-8D1C-5EB2-47B8-08F8FE318E8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2279317"/>
            <a:ext cx="2300400" cy="1080000"/>
          </a:xfrm>
          <a:prstGeom prst="rect">
            <a:avLst/>
          </a:prstGeom>
        </p:spPr>
      </p:pic>
      <p:pic>
        <p:nvPicPr>
          <p:cNvPr id="18" name="Picture 1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677634F7-1FF3-91B9-4A1F-5FC21179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2417138"/>
            <a:ext cx="2300400" cy="1080000"/>
          </a:xfrm>
          <a:prstGeom prst="rect">
            <a:avLst/>
          </a:prstGeom>
        </p:spPr>
      </p:pic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D6AEF5D8-D25E-BE2F-7DB9-A960CFA91B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70030" y="2325573"/>
            <a:ext cx="1944132" cy="1008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C2663C-0CC3-14D0-7BE6-71BA8B6D2F05}"/>
              </a:ext>
            </a:extLst>
          </p:cNvPr>
          <p:cNvCxnSpPr>
            <a:cxnSpLocks/>
          </p:cNvCxnSpPr>
          <p:nvPr/>
        </p:nvCxnSpPr>
        <p:spPr>
          <a:xfrm>
            <a:off x="2699505" y="484441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267D5A-5C19-1A29-6C0A-52D10A32DB14}"/>
              </a:ext>
            </a:extLst>
          </p:cNvPr>
          <p:cNvCxnSpPr>
            <a:cxnSpLocks/>
          </p:cNvCxnSpPr>
          <p:nvPr/>
        </p:nvCxnSpPr>
        <p:spPr>
          <a:xfrm>
            <a:off x="2699504" y="4101467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D9B3FA-A6BD-292E-721E-300AC1AE12D6}"/>
              </a:ext>
            </a:extLst>
          </p:cNvPr>
          <p:cNvCxnSpPr>
            <a:cxnSpLocks/>
          </p:cNvCxnSpPr>
          <p:nvPr/>
        </p:nvCxnSpPr>
        <p:spPr>
          <a:xfrm>
            <a:off x="2699505" y="3310892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560122-74E6-676D-4213-90014F4D772E}"/>
              </a:ext>
            </a:extLst>
          </p:cNvPr>
          <p:cNvCxnSpPr>
            <a:cxnSpLocks/>
          </p:cNvCxnSpPr>
          <p:nvPr/>
        </p:nvCxnSpPr>
        <p:spPr>
          <a:xfrm>
            <a:off x="2699504" y="2567942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62EBB9-D8D2-F639-4484-0C2271A29B2F}"/>
              </a:ext>
            </a:extLst>
          </p:cNvPr>
          <p:cNvCxnSpPr>
            <a:cxnSpLocks/>
          </p:cNvCxnSpPr>
          <p:nvPr/>
        </p:nvCxnSpPr>
        <p:spPr>
          <a:xfrm>
            <a:off x="2604914" y="4708219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FA6CB4-D32F-8D6E-1DDF-17191F258847}"/>
              </a:ext>
            </a:extLst>
          </p:cNvPr>
          <p:cNvCxnSpPr>
            <a:cxnSpLocks/>
          </p:cNvCxnSpPr>
          <p:nvPr/>
        </p:nvCxnSpPr>
        <p:spPr>
          <a:xfrm>
            <a:off x="2604914" y="3174694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DF123D-C263-467E-6D67-19AD4B7EB65F}"/>
              </a:ext>
            </a:extLst>
          </p:cNvPr>
          <p:cNvCxnSpPr>
            <a:cxnSpLocks/>
          </p:cNvCxnSpPr>
          <p:nvPr/>
        </p:nvCxnSpPr>
        <p:spPr>
          <a:xfrm>
            <a:off x="2604913" y="2417138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8FE8C0-A43B-FC3C-3647-F2FF63F36DB9}"/>
              </a:ext>
            </a:extLst>
          </p:cNvPr>
          <p:cNvCxnSpPr>
            <a:cxnSpLocks/>
          </p:cNvCxnSpPr>
          <p:nvPr/>
        </p:nvCxnSpPr>
        <p:spPr>
          <a:xfrm>
            <a:off x="2604913" y="395577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B5AAC-5EA7-9560-43AE-A55219071B3E}"/>
              </a:ext>
            </a:extLst>
          </p:cNvPr>
          <p:cNvGrpSpPr/>
          <p:nvPr/>
        </p:nvGrpSpPr>
        <p:grpSpPr>
          <a:xfrm>
            <a:off x="1041953" y="3565219"/>
            <a:ext cx="1873800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4D4E39-8500-EE5E-8A32-33F6FB2CE791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4D4E39-8500-EE5E-8A32-33F6FB2CE7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7380" y="3339195"/>
                  <a:ext cx="183852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319D96-C985-17AB-3310-78B5CE0B6C18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319D96-C985-17AB-3310-78B5CE0B6C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5220" y="3347552"/>
                  <a:ext cx="98359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DC8E4E-7C62-CB40-A744-C47DBC8D27F8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DC8E4E-7C62-CB40-A744-C47DBC8D27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4980" y="3291675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AF2751D-57CC-A25A-59B3-395252A74485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AF2751D-57CC-A25A-59B3-395252A744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9182" y="3395355"/>
                  <a:ext cx="1847517" cy="1194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2DF238-5DDE-F932-4428-B25AE26B6625}"/>
              </a:ext>
            </a:extLst>
          </p:cNvPr>
          <p:cNvCxnSpPr>
            <a:cxnSpLocks/>
          </p:cNvCxnSpPr>
          <p:nvPr/>
        </p:nvCxnSpPr>
        <p:spPr>
          <a:xfrm>
            <a:off x="5200474" y="3263996"/>
            <a:ext cx="11921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1E1005-A1FC-13FE-2AD8-EA5B21A75D78}"/>
              </a:ext>
            </a:extLst>
          </p:cNvPr>
          <p:cNvCxnSpPr>
            <a:cxnSpLocks/>
          </p:cNvCxnSpPr>
          <p:nvPr/>
        </p:nvCxnSpPr>
        <p:spPr>
          <a:xfrm>
            <a:off x="5143324" y="2544794"/>
            <a:ext cx="119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094F43-BBBE-186D-6B45-2CAE6184A9A9}"/>
              </a:ext>
            </a:extLst>
          </p:cNvPr>
          <p:cNvCxnSpPr>
            <a:cxnSpLocks/>
          </p:cNvCxnSpPr>
          <p:nvPr/>
        </p:nvCxnSpPr>
        <p:spPr>
          <a:xfrm>
            <a:off x="5090008" y="3140498"/>
            <a:ext cx="1067905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DCEA32-D9B6-C272-C325-10794C16D55A}"/>
              </a:ext>
            </a:extLst>
          </p:cNvPr>
          <p:cNvCxnSpPr>
            <a:cxnSpLocks/>
          </p:cNvCxnSpPr>
          <p:nvPr/>
        </p:nvCxnSpPr>
        <p:spPr>
          <a:xfrm>
            <a:off x="5086283" y="2386262"/>
            <a:ext cx="1037460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24DEEB-E959-B06C-37BE-EEA3CCA0BBC2}"/>
              </a:ext>
            </a:extLst>
          </p:cNvPr>
          <p:cNvCxnSpPr>
            <a:cxnSpLocks/>
          </p:cNvCxnSpPr>
          <p:nvPr/>
        </p:nvCxnSpPr>
        <p:spPr>
          <a:xfrm flipV="1">
            <a:off x="5175674" y="4805615"/>
            <a:ext cx="1216970" cy="21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7DC15A-6DA6-A6EC-DE5E-AD46F7BF333D}"/>
              </a:ext>
            </a:extLst>
          </p:cNvPr>
          <p:cNvCxnSpPr>
            <a:cxnSpLocks/>
          </p:cNvCxnSpPr>
          <p:nvPr/>
        </p:nvCxnSpPr>
        <p:spPr>
          <a:xfrm>
            <a:off x="5163685" y="4078318"/>
            <a:ext cx="122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FEBA76-C397-513A-F1E3-7E468B674153}"/>
              </a:ext>
            </a:extLst>
          </p:cNvPr>
          <p:cNvCxnSpPr>
            <a:cxnSpLocks/>
          </p:cNvCxnSpPr>
          <p:nvPr/>
        </p:nvCxnSpPr>
        <p:spPr>
          <a:xfrm>
            <a:off x="5116585" y="4669260"/>
            <a:ext cx="1007158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CA94BD-CA4C-EF04-3247-2BFA4A92ECBE}"/>
              </a:ext>
            </a:extLst>
          </p:cNvPr>
          <p:cNvCxnSpPr>
            <a:cxnSpLocks/>
          </p:cNvCxnSpPr>
          <p:nvPr/>
        </p:nvCxnSpPr>
        <p:spPr>
          <a:xfrm>
            <a:off x="5076730" y="3945900"/>
            <a:ext cx="1081183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BCC150-90F9-4AE6-2056-231DBF2B7C4B}"/>
              </a:ext>
            </a:extLst>
          </p:cNvPr>
          <p:cNvGrpSpPr/>
          <p:nvPr/>
        </p:nvGrpSpPr>
        <p:grpSpPr>
          <a:xfrm>
            <a:off x="3538364" y="3496506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BD74DC7-130B-D492-8FA3-10B5D680126B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BD74DC7-130B-D492-8FA3-10B5D680126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2F3A2D7-966D-407B-6BFB-FCCB056408A7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2F3A2D7-966D-407B-6BFB-FCCB056408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DEA7ED-0763-F579-AAC4-FDDF5FB1010F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DEA7ED-0763-F579-AAC4-FDDF5FB101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E03172D-68F0-112D-DA12-067B88E6130D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E03172D-68F0-112D-DA12-067B88E6130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7" name="Picture 56" descr="A diagram of a diagram&#10;&#10;AI-generated content may be incorrect.">
            <a:extLst>
              <a:ext uri="{FF2B5EF4-FFF2-40B4-BE49-F238E27FC236}">
                <a16:creationId xmlns:a16="http://schemas.microsoft.com/office/drawing/2014/main" id="{2F0A656F-B88A-EE93-210E-C490D205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3935436"/>
            <a:ext cx="1944132" cy="1008000"/>
          </a:xfrm>
          <a:prstGeom prst="rect">
            <a:avLst/>
          </a:prstGeom>
        </p:spPr>
      </p:pic>
      <p:pic>
        <p:nvPicPr>
          <p:cNvPr id="58" name="Picture 57" descr="A diagram of a diagram&#10;&#10;AI-generated content may be incorrect.">
            <a:extLst>
              <a:ext uri="{FF2B5EF4-FFF2-40B4-BE49-F238E27FC236}">
                <a16:creationId xmlns:a16="http://schemas.microsoft.com/office/drawing/2014/main" id="{4E4DBDA3-949D-33B1-7A33-F0540E9465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56299" y="3797615"/>
            <a:ext cx="1944132" cy="1008000"/>
          </a:xfrm>
          <a:prstGeom prst="rect">
            <a:avLst/>
          </a:prstGeom>
        </p:spPr>
      </p:pic>
      <p:pic>
        <p:nvPicPr>
          <p:cNvPr id="59" name="Picture 58" descr="A diagram of a diagram&#10;&#10;AI-generated content may be incorrect.">
            <a:extLst>
              <a:ext uri="{FF2B5EF4-FFF2-40B4-BE49-F238E27FC236}">
                <a16:creationId xmlns:a16="http://schemas.microsoft.com/office/drawing/2014/main" id="{85FF3FD3-0A0F-BD24-E379-028CA83BF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2396803"/>
            <a:ext cx="1944132" cy="1008000"/>
          </a:xfrm>
          <a:prstGeom prst="rect">
            <a:avLst/>
          </a:prstGeom>
        </p:spPr>
      </p:pic>
      <p:pic>
        <p:nvPicPr>
          <p:cNvPr id="60" name="Picture 59" descr="A diagram of a diagram&#10;&#10;AI-generated content may be incorrect.">
            <a:extLst>
              <a:ext uri="{FF2B5EF4-FFF2-40B4-BE49-F238E27FC236}">
                <a16:creationId xmlns:a16="http://schemas.microsoft.com/office/drawing/2014/main" id="{54C1775D-3023-F74D-64AD-939FDAD72D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07724" y="2269238"/>
            <a:ext cx="1944132" cy="1008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4678A6-682B-0EE8-55E3-FC12E24A8AA2}"/>
              </a:ext>
            </a:extLst>
          </p:cNvPr>
          <p:cNvCxnSpPr>
            <a:cxnSpLocks/>
          </p:cNvCxnSpPr>
          <p:nvPr/>
        </p:nvCxnSpPr>
        <p:spPr>
          <a:xfrm>
            <a:off x="8593930" y="3220579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4B5950-B955-688F-C3E5-B8D6F0D2F78E}"/>
              </a:ext>
            </a:extLst>
          </p:cNvPr>
          <p:cNvCxnSpPr>
            <a:cxnSpLocks/>
          </p:cNvCxnSpPr>
          <p:nvPr/>
        </p:nvCxnSpPr>
        <p:spPr>
          <a:xfrm>
            <a:off x="8593930" y="2490265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87AB69-106C-562D-327C-B19FABFC300C}"/>
              </a:ext>
            </a:extLst>
          </p:cNvPr>
          <p:cNvCxnSpPr>
            <a:cxnSpLocks/>
          </p:cNvCxnSpPr>
          <p:nvPr/>
        </p:nvCxnSpPr>
        <p:spPr>
          <a:xfrm>
            <a:off x="8499340" y="3097017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2B2E69-A64D-91B5-FF31-A94048F97C27}"/>
              </a:ext>
            </a:extLst>
          </p:cNvPr>
          <p:cNvCxnSpPr>
            <a:cxnSpLocks/>
          </p:cNvCxnSpPr>
          <p:nvPr/>
        </p:nvCxnSpPr>
        <p:spPr>
          <a:xfrm>
            <a:off x="8499339" y="233946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96DB61-3C40-2742-7B0A-DA660F62D995}"/>
              </a:ext>
            </a:extLst>
          </p:cNvPr>
          <p:cNvCxnSpPr>
            <a:cxnSpLocks/>
          </p:cNvCxnSpPr>
          <p:nvPr/>
        </p:nvCxnSpPr>
        <p:spPr>
          <a:xfrm>
            <a:off x="8593930" y="476730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2463AC-FA37-EF0B-EB7B-FA71741D7026}"/>
              </a:ext>
            </a:extLst>
          </p:cNvPr>
          <p:cNvCxnSpPr>
            <a:cxnSpLocks/>
          </p:cNvCxnSpPr>
          <p:nvPr/>
        </p:nvCxnSpPr>
        <p:spPr>
          <a:xfrm>
            <a:off x="8593930" y="4036993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29DB0AD-A27C-F901-6D24-470BB27E05A0}"/>
              </a:ext>
            </a:extLst>
          </p:cNvPr>
          <p:cNvCxnSpPr>
            <a:cxnSpLocks/>
          </p:cNvCxnSpPr>
          <p:nvPr/>
        </p:nvCxnSpPr>
        <p:spPr>
          <a:xfrm>
            <a:off x="8499340" y="4643745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D148410-26FB-34BF-090B-CA846F5EFCB2}"/>
              </a:ext>
            </a:extLst>
          </p:cNvPr>
          <p:cNvCxnSpPr>
            <a:cxnSpLocks/>
          </p:cNvCxnSpPr>
          <p:nvPr/>
        </p:nvCxnSpPr>
        <p:spPr>
          <a:xfrm>
            <a:off x="8499339" y="3886189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72CA829-7C3A-90B4-A1C9-AB0F27E48349}"/>
              </a:ext>
            </a:extLst>
          </p:cNvPr>
          <p:cNvGrpSpPr/>
          <p:nvPr/>
        </p:nvGrpSpPr>
        <p:grpSpPr>
          <a:xfrm>
            <a:off x="6891825" y="3453547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22CCACD-ADD6-B1BA-3FC7-D6651AE48755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22CCACD-ADD6-B1BA-3FC7-D6651AE4875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0809719-6B38-D401-E96F-2B8CF08E124E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0809719-6B38-D401-E96F-2B8CF08E124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EEBDA0-74E8-359F-A520-80EAA8566311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EEBDA0-74E8-359F-A520-80EAA856631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E54525B-8C9D-DA1C-5B1A-AFB7E09437A3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E54525B-8C9D-DA1C-5B1A-AFB7E09437A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B22EBC73-6AA4-D1A6-362E-469A81618A2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CA62D93-E3DE-4C3B-624E-3867A5652209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E96CBF9-7E4A-C90F-63B9-2D2AD82AADAB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9961E0D4-FB23-F259-BC60-CA4E4D00F1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02A11C2-F9CD-56B4-8C97-1EF2CB3FB625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01A0C4A-ADD0-366C-8FBE-4E50B35F81EB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54891-B6E2-98CC-B9EC-1DF25E80E042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F924C7-F85A-D915-B219-61BA65FB67DF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3961222-58EB-CB92-FAC2-A2A74924741F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C05DD64-9060-7468-22AA-E2576B5ADD04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E8F2EB9-B128-5DED-D3AD-412A96DB6A18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4700964-8CDB-6FE1-B03B-40DFB45CA9BC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4423E4C-DD6B-B727-073E-B4B373F49E31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9EC0AD-4AFB-2988-A1E6-EA36A4D7D54A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05D5409-A8CA-4A2B-871B-542903B9021C}"/>
              </a:ext>
            </a:extLst>
          </p:cNvPr>
          <p:cNvGrpSpPr/>
          <p:nvPr/>
        </p:nvGrpSpPr>
        <p:grpSpPr>
          <a:xfrm>
            <a:off x="8531640" y="2089080"/>
            <a:ext cx="478196" cy="1070790"/>
            <a:chOff x="8531640" y="2089080"/>
            <a:chExt cx="478196" cy="107079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7CCE4A5-9A88-3791-52BA-DE49383CE016}"/>
                    </a:ext>
                  </a:extLst>
                </p14:cNvPr>
                <p14:cNvContentPartPr/>
                <p14:nvPr/>
              </p14:nvContentPartPr>
              <p14:xfrm>
                <a:off x="8573040" y="2146680"/>
                <a:ext cx="97200" cy="841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7CCE4A5-9A88-3791-52BA-DE49383CE0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64040" y="2137680"/>
                  <a:ext cx="11484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7D5C78D-3894-16C3-D30C-23652152D53F}"/>
                    </a:ext>
                  </a:extLst>
                </p14:cNvPr>
                <p14:cNvContentPartPr/>
                <p14:nvPr/>
              </p14:nvContentPartPr>
              <p14:xfrm>
                <a:off x="8531640" y="2166840"/>
                <a:ext cx="100800" cy="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7D5C78D-3894-16C3-D30C-23652152D53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22608" y="2157840"/>
                  <a:ext cx="118503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32FC598-5AC4-ECD7-DF2A-4A3E29337059}"/>
                    </a:ext>
                  </a:extLst>
                </p14:cNvPr>
                <p14:cNvContentPartPr/>
                <p14:nvPr/>
              </p14:nvContentPartPr>
              <p14:xfrm>
                <a:off x="8531640" y="2089080"/>
                <a:ext cx="100080" cy="78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32FC598-5AC4-ECD7-DF2A-4A3E2933705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22640" y="2080080"/>
                  <a:ext cx="117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49B9B93-4C8B-795A-AE9E-1E6AAF25629C}"/>
                    </a:ext>
                  </a:extLst>
                </p14:cNvPr>
                <p14:cNvContentPartPr/>
                <p14:nvPr/>
              </p14:nvContentPartPr>
              <p14:xfrm>
                <a:off x="8876996" y="2188590"/>
                <a:ext cx="132840" cy="971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49B9B93-4C8B-795A-AE9E-1E6AAF25629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67996" y="2179590"/>
                  <a:ext cx="150480" cy="9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6523418-0E1A-281B-E27F-10F12363AC58}"/>
                  </a:ext>
                </a:extLst>
              </p14:cNvPr>
              <p14:cNvContentPartPr/>
              <p14:nvPr/>
            </p14:nvContentPartPr>
            <p14:xfrm>
              <a:off x="8941076" y="2100390"/>
              <a:ext cx="78480" cy="856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6523418-0E1A-281B-E27F-10F12363AC5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32076" y="2091390"/>
                <a:ext cx="96120" cy="1033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1B606B-9E69-4089-C0D8-F2609FFABAFC}"/>
              </a:ext>
            </a:extLst>
          </p:cNvPr>
          <p:cNvSpPr/>
          <p:nvPr/>
        </p:nvSpPr>
        <p:spPr>
          <a:xfrm>
            <a:off x="62861" y="1827256"/>
            <a:ext cx="5616758" cy="50014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79C06-F36A-E0FF-BC97-4FA211F60688}"/>
              </a:ext>
            </a:extLst>
          </p:cNvPr>
          <p:cNvSpPr txBox="1"/>
          <p:nvPr/>
        </p:nvSpPr>
        <p:spPr>
          <a:xfrm>
            <a:off x="518789" y="1742383"/>
            <a:ext cx="1944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000" dirty="0">
                <a:latin typeface="Baguet Script" panose="00000500000000000000" pitchFamily="2" charset="0"/>
              </a:rPr>
              <a:t>Encoder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A8EC46-9ABA-8742-3860-D3CC180770D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969967" y="194579"/>
            <a:ext cx="1846984" cy="1800000"/>
          </a:xfrm>
          <a:prstGeom prst="rect">
            <a:avLst/>
          </a:prstGeom>
        </p:spPr>
      </p:pic>
      <p:pic>
        <p:nvPicPr>
          <p:cNvPr id="55" name="Picture 54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3AEA4AA8-E9AF-5808-AC96-DAF728585F1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422509" y="5451764"/>
            <a:ext cx="2103088" cy="10800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E90C34-AAD6-BA52-ED9D-B21322447D2E}"/>
              </a:ext>
            </a:extLst>
          </p:cNvPr>
          <p:cNvCxnSpPr>
            <a:cxnSpLocks/>
          </p:cNvCxnSpPr>
          <p:nvPr/>
        </p:nvCxnSpPr>
        <p:spPr>
          <a:xfrm flipV="1">
            <a:off x="6921837" y="5059743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E3E32E-9E42-89FE-59EA-AF747F039A7D}"/>
              </a:ext>
            </a:extLst>
          </p:cNvPr>
          <p:cNvCxnSpPr>
            <a:cxnSpLocks/>
          </p:cNvCxnSpPr>
          <p:nvPr/>
        </p:nvCxnSpPr>
        <p:spPr>
          <a:xfrm flipH="1" flipV="1">
            <a:off x="6982746" y="5059743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FED304C-2600-0C36-9FF2-3598582EC010}"/>
              </a:ext>
            </a:extLst>
          </p:cNvPr>
          <p:cNvSpPr txBox="1"/>
          <p:nvPr/>
        </p:nvSpPr>
        <p:spPr>
          <a:xfrm>
            <a:off x="6392644" y="6490112"/>
            <a:ext cx="5718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DC5001-B644-500C-8CD9-770DC9F98F03}"/>
              </a:ext>
            </a:extLst>
          </p:cNvPr>
          <p:cNvSpPr txBox="1"/>
          <p:nvPr/>
        </p:nvSpPr>
        <p:spPr>
          <a:xfrm>
            <a:off x="6813652" y="6478730"/>
            <a:ext cx="5740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Tara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4696CE-70CE-BC34-3256-E36AE034CAE9}"/>
              </a:ext>
            </a:extLst>
          </p:cNvPr>
          <p:cNvSpPr txBox="1"/>
          <p:nvPr/>
        </p:nvSpPr>
        <p:spPr>
          <a:xfrm>
            <a:off x="7566616" y="6487040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1090782-9DFE-A90F-6BF9-40E00A7FE98C}"/>
              </a:ext>
            </a:extLst>
          </p:cNvPr>
          <p:cNvSpPr txBox="1"/>
          <p:nvPr/>
        </p:nvSpPr>
        <p:spPr>
          <a:xfrm>
            <a:off x="7956418" y="6479933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&lt;EOS&gt;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339596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C6B5B9C-4418-3E8F-DF60-0B9E514E7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C0561AF5-0DE8-E98A-2A11-7EE7818F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3991771"/>
            <a:ext cx="1944132" cy="1008000"/>
          </a:xfrm>
          <a:prstGeom prst="rect">
            <a:avLst/>
          </a:prstGeom>
        </p:spPr>
      </p:pic>
      <p:pic>
        <p:nvPicPr>
          <p:cNvPr id="13" name="Picture 1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F34CD1B-2DA7-160D-8E29-94FAA68395C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3817950"/>
            <a:ext cx="2300400" cy="1080000"/>
          </a:xfrm>
          <a:prstGeom prst="rect">
            <a:avLst/>
          </a:prstGeom>
        </p:spPr>
      </p:pic>
      <p:pic>
        <p:nvPicPr>
          <p:cNvPr id="14" name="Picture 1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DC947E14-E01C-7C5C-211D-5BC78A2D2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3955771"/>
            <a:ext cx="2300400" cy="1080000"/>
          </a:xfrm>
          <a:prstGeom prst="rect">
            <a:avLst/>
          </a:prstGeom>
        </p:spPr>
      </p:pic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04056744-AACA-0188-4C39-AE28E16A37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8605" y="3853950"/>
            <a:ext cx="1944132" cy="1008000"/>
          </a:xfrm>
          <a:prstGeom prst="rect">
            <a:avLst/>
          </a:prstGeom>
        </p:spPr>
      </p:pic>
      <p:pic>
        <p:nvPicPr>
          <p:cNvPr id="16" name="Picture 15" descr="A diagram of a diagram&#10;&#10;AI-generated content may be incorrect.">
            <a:extLst>
              <a:ext uri="{FF2B5EF4-FFF2-40B4-BE49-F238E27FC236}">
                <a16:creationId xmlns:a16="http://schemas.microsoft.com/office/drawing/2014/main" id="{5F22340E-4C44-081D-9339-AE3D4936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2453138"/>
            <a:ext cx="1944132" cy="1008000"/>
          </a:xfrm>
          <a:prstGeom prst="rect">
            <a:avLst/>
          </a:prstGeom>
        </p:spPr>
      </p:pic>
      <p:pic>
        <p:nvPicPr>
          <p:cNvPr id="17" name="Picture 1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2D4A4C23-C9CF-B27A-8DD5-6424262CC9D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2279317"/>
            <a:ext cx="2300400" cy="1080000"/>
          </a:xfrm>
          <a:prstGeom prst="rect">
            <a:avLst/>
          </a:prstGeom>
        </p:spPr>
      </p:pic>
      <p:pic>
        <p:nvPicPr>
          <p:cNvPr id="18" name="Picture 1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EBDDB0DB-5D35-D3C4-4976-9AEE98333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2417138"/>
            <a:ext cx="2300400" cy="1080000"/>
          </a:xfrm>
          <a:prstGeom prst="rect">
            <a:avLst/>
          </a:prstGeom>
        </p:spPr>
      </p:pic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72760EBB-0815-AA84-5ABC-3096C700E6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70030" y="2325573"/>
            <a:ext cx="1944132" cy="1008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A384B6-EABC-D878-920E-C0309B2EC882}"/>
              </a:ext>
            </a:extLst>
          </p:cNvPr>
          <p:cNvCxnSpPr>
            <a:cxnSpLocks/>
          </p:cNvCxnSpPr>
          <p:nvPr/>
        </p:nvCxnSpPr>
        <p:spPr>
          <a:xfrm>
            <a:off x="2699505" y="484441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7B58E3-2031-6264-1944-C6035D8BB543}"/>
              </a:ext>
            </a:extLst>
          </p:cNvPr>
          <p:cNvCxnSpPr>
            <a:cxnSpLocks/>
          </p:cNvCxnSpPr>
          <p:nvPr/>
        </p:nvCxnSpPr>
        <p:spPr>
          <a:xfrm>
            <a:off x="2699504" y="4101467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5D25EE-EB09-EE31-2E3F-C842B7D978AC}"/>
              </a:ext>
            </a:extLst>
          </p:cNvPr>
          <p:cNvCxnSpPr>
            <a:cxnSpLocks/>
          </p:cNvCxnSpPr>
          <p:nvPr/>
        </p:nvCxnSpPr>
        <p:spPr>
          <a:xfrm>
            <a:off x="2699505" y="3310892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803615-44CD-9502-5BF3-F1F967EF8B70}"/>
              </a:ext>
            </a:extLst>
          </p:cNvPr>
          <p:cNvCxnSpPr>
            <a:cxnSpLocks/>
          </p:cNvCxnSpPr>
          <p:nvPr/>
        </p:nvCxnSpPr>
        <p:spPr>
          <a:xfrm>
            <a:off x="2699504" y="2567942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F3F554-98F3-AAAF-18E0-9980BC2DE783}"/>
              </a:ext>
            </a:extLst>
          </p:cNvPr>
          <p:cNvCxnSpPr>
            <a:cxnSpLocks/>
          </p:cNvCxnSpPr>
          <p:nvPr/>
        </p:nvCxnSpPr>
        <p:spPr>
          <a:xfrm>
            <a:off x="2604914" y="4708219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85BA0A-3141-C2F8-93B0-BF601493A4D5}"/>
              </a:ext>
            </a:extLst>
          </p:cNvPr>
          <p:cNvCxnSpPr>
            <a:cxnSpLocks/>
          </p:cNvCxnSpPr>
          <p:nvPr/>
        </p:nvCxnSpPr>
        <p:spPr>
          <a:xfrm>
            <a:off x="2604914" y="3174694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A7AB8A-A213-F78D-A534-9120ADB64389}"/>
              </a:ext>
            </a:extLst>
          </p:cNvPr>
          <p:cNvCxnSpPr>
            <a:cxnSpLocks/>
          </p:cNvCxnSpPr>
          <p:nvPr/>
        </p:nvCxnSpPr>
        <p:spPr>
          <a:xfrm>
            <a:off x="2604913" y="2417138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6ADE51-85E5-5A9C-95E1-8B72B5C4BB2B}"/>
              </a:ext>
            </a:extLst>
          </p:cNvPr>
          <p:cNvCxnSpPr>
            <a:cxnSpLocks/>
          </p:cNvCxnSpPr>
          <p:nvPr/>
        </p:nvCxnSpPr>
        <p:spPr>
          <a:xfrm>
            <a:off x="2604913" y="395577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27AB2E-0358-40EE-E78D-43BB02E2BC5A}"/>
              </a:ext>
            </a:extLst>
          </p:cNvPr>
          <p:cNvGrpSpPr/>
          <p:nvPr/>
        </p:nvGrpSpPr>
        <p:grpSpPr>
          <a:xfrm>
            <a:off x="1041953" y="3565219"/>
            <a:ext cx="1873800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485C88-7D73-CB5A-EB08-719D743F4F6A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485C88-7D73-CB5A-EB08-719D743F4F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7380" y="3339195"/>
                  <a:ext cx="183852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E09D1B-6C4E-66B5-614C-E9062CA04068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E09D1B-6C4E-66B5-614C-E9062CA040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5220" y="3347552"/>
                  <a:ext cx="98359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32A248-FCF6-8766-0F2B-E247C39F5B5C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32A248-FCF6-8766-0F2B-E247C39F5B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4980" y="3291675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3AD40B-A752-3BE0-AB75-0D7CB9CEC30E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3AD40B-A752-3BE0-AB75-0D7CB9CEC3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9182" y="3395355"/>
                  <a:ext cx="1847517" cy="1194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3A533E-CB5D-B7A8-5D0F-FF9BD9C186BF}"/>
              </a:ext>
            </a:extLst>
          </p:cNvPr>
          <p:cNvCxnSpPr>
            <a:cxnSpLocks/>
          </p:cNvCxnSpPr>
          <p:nvPr/>
        </p:nvCxnSpPr>
        <p:spPr>
          <a:xfrm>
            <a:off x="5200474" y="3263996"/>
            <a:ext cx="11921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020988-CC66-5725-4BB9-49FD90E1805B}"/>
              </a:ext>
            </a:extLst>
          </p:cNvPr>
          <p:cNvCxnSpPr>
            <a:cxnSpLocks/>
          </p:cNvCxnSpPr>
          <p:nvPr/>
        </p:nvCxnSpPr>
        <p:spPr>
          <a:xfrm>
            <a:off x="5143324" y="2544794"/>
            <a:ext cx="119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622DFE-DBB1-89CB-EF18-3EA38429C0EB}"/>
              </a:ext>
            </a:extLst>
          </p:cNvPr>
          <p:cNvCxnSpPr>
            <a:cxnSpLocks/>
          </p:cNvCxnSpPr>
          <p:nvPr/>
        </p:nvCxnSpPr>
        <p:spPr>
          <a:xfrm>
            <a:off x="5090008" y="3140498"/>
            <a:ext cx="1067905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D05941-6DF1-16B0-4B35-15B52AB27CDB}"/>
              </a:ext>
            </a:extLst>
          </p:cNvPr>
          <p:cNvCxnSpPr>
            <a:cxnSpLocks/>
          </p:cNvCxnSpPr>
          <p:nvPr/>
        </p:nvCxnSpPr>
        <p:spPr>
          <a:xfrm>
            <a:off x="5086283" y="2386262"/>
            <a:ext cx="1037460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CA1A08-C847-4FE2-7C5A-F5EC65FDC77B}"/>
              </a:ext>
            </a:extLst>
          </p:cNvPr>
          <p:cNvCxnSpPr>
            <a:cxnSpLocks/>
          </p:cNvCxnSpPr>
          <p:nvPr/>
        </p:nvCxnSpPr>
        <p:spPr>
          <a:xfrm flipV="1">
            <a:off x="5175674" y="4805615"/>
            <a:ext cx="1216970" cy="21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90E226-28B6-6E8E-3321-58074D7FBC8C}"/>
              </a:ext>
            </a:extLst>
          </p:cNvPr>
          <p:cNvCxnSpPr>
            <a:cxnSpLocks/>
          </p:cNvCxnSpPr>
          <p:nvPr/>
        </p:nvCxnSpPr>
        <p:spPr>
          <a:xfrm>
            <a:off x="5163685" y="4078318"/>
            <a:ext cx="122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4B2DEF-5282-59C4-B862-91DEF66960E6}"/>
              </a:ext>
            </a:extLst>
          </p:cNvPr>
          <p:cNvCxnSpPr>
            <a:cxnSpLocks/>
          </p:cNvCxnSpPr>
          <p:nvPr/>
        </p:nvCxnSpPr>
        <p:spPr>
          <a:xfrm>
            <a:off x="5116585" y="4669260"/>
            <a:ext cx="1007158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8872E4-68BE-A929-DB86-5E91C2B9C295}"/>
              </a:ext>
            </a:extLst>
          </p:cNvPr>
          <p:cNvCxnSpPr>
            <a:cxnSpLocks/>
          </p:cNvCxnSpPr>
          <p:nvPr/>
        </p:nvCxnSpPr>
        <p:spPr>
          <a:xfrm>
            <a:off x="5076730" y="3945900"/>
            <a:ext cx="1081183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8FAAE5-7C80-2D0F-AC46-4C2174AF0867}"/>
              </a:ext>
            </a:extLst>
          </p:cNvPr>
          <p:cNvGrpSpPr/>
          <p:nvPr/>
        </p:nvGrpSpPr>
        <p:grpSpPr>
          <a:xfrm>
            <a:off x="3538364" y="3496506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DB5211-FAB0-EA65-8141-8A965EBEDF74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DB5211-FAB0-EA65-8141-8A965EBEDF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D81B97-729C-96AA-4448-D6FB0C1B7F14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D81B97-729C-96AA-4448-D6FB0C1B7F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93B1F59-689A-93C7-B016-FA7F31483CD4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93B1F59-689A-93C7-B016-FA7F31483C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3F6D5AD-8266-A649-9CEC-9AB54F39ACF8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3F6D5AD-8266-A649-9CEC-9AB54F39AC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7" name="Picture 56" descr="A diagram of a diagram&#10;&#10;AI-generated content may be incorrect.">
            <a:extLst>
              <a:ext uri="{FF2B5EF4-FFF2-40B4-BE49-F238E27FC236}">
                <a16:creationId xmlns:a16="http://schemas.microsoft.com/office/drawing/2014/main" id="{27912140-8480-CB27-7816-D40D89D9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3935436"/>
            <a:ext cx="1944132" cy="1008000"/>
          </a:xfrm>
          <a:prstGeom prst="rect">
            <a:avLst/>
          </a:prstGeom>
        </p:spPr>
      </p:pic>
      <p:pic>
        <p:nvPicPr>
          <p:cNvPr id="58" name="Picture 57" descr="A diagram of a diagram&#10;&#10;AI-generated content may be incorrect.">
            <a:extLst>
              <a:ext uri="{FF2B5EF4-FFF2-40B4-BE49-F238E27FC236}">
                <a16:creationId xmlns:a16="http://schemas.microsoft.com/office/drawing/2014/main" id="{9BCD9493-8E91-370C-E202-370CFF0336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56299" y="3797615"/>
            <a:ext cx="1944132" cy="1008000"/>
          </a:xfrm>
          <a:prstGeom prst="rect">
            <a:avLst/>
          </a:prstGeom>
        </p:spPr>
      </p:pic>
      <p:pic>
        <p:nvPicPr>
          <p:cNvPr id="59" name="Picture 58" descr="A diagram of a diagram&#10;&#10;AI-generated content may be incorrect.">
            <a:extLst>
              <a:ext uri="{FF2B5EF4-FFF2-40B4-BE49-F238E27FC236}">
                <a16:creationId xmlns:a16="http://schemas.microsoft.com/office/drawing/2014/main" id="{62209D02-FCDE-9BCC-8F05-61261D6E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2396803"/>
            <a:ext cx="1944132" cy="1008000"/>
          </a:xfrm>
          <a:prstGeom prst="rect">
            <a:avLst/>
          </a:prstGeom>
        </p:spPr>
      </p:pic>
      <p:pic>
        <p:nvPicPr>
          <p:cNvPr id="60" name="Picture 59" descr="A diagram of a diagram&#10;&#10;AI-generated content may be incorrect.">
            <a:extLst>
              <a:ext uri="{FF2B5EF4-FFF2-40B4-BE49-F238E27FC236}">
                <a16:creationId xmlns:a16="http://schemas.microsoft.com/office/drawing/2014/main" id="{B097618A-04AE-E7EA-D1B8-E7228B3E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07724" y="2269238"/>
            <a:ext cx="1944132" cy="1008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41FBBB7-F7BA-6D8E-8496-11C2F48AB98D}"/>
              </a:ext>
            </a:extLst>
          </p:cNvPr>
          <p:cNvCxnSpPr>
            <a:cxnSpLocks/>
          </p:cNvCxnSpPr>
          <p:nvPr/>
        </p:nvCxnSpPr>
        <p:spPr>
          <a:xfrm>
            <a:off x="8593930" y="3220579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3568E83-A89C-B0A8-E4C6-2C90DD5F28AF}"/>
              </a:ext>
            </a:extLst>
          </p:cNvPr>
          <p:cNvCxnSpPr>
            <a:cxnSpLocks/>
          </p:cNvCxnSpPr>
          <p:nvPr/>
        </p:nvCxnSpPr>
        <p:spPr>
          <a:xfrm>
            <a:off x="8593930" y="2490265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40A29D-4858-903F-C43A-46D297A4C80A}"/>
              </a:ext>
            </a:extLst>
          </p:cNvPr>
          <p:cNvCxnSpPr>
            <a:cxnSpLocks/>
          </p:cNvCxnSpPr>
          <p:nvPr/>
        </p:nvCxnSpPr>
        <p:spPr>
          <a:xfrm>
            <a:off x="8499340" y="3097017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720182-A150-F71E-C0A0-0FB8B1629FF8}"/>
              </a:ext>
            </a:extLst>
          </p:cNvPr>
          <p:cNvCxnSpPr>
            <a:cxnSpLocks/>
          </p:cNvCxnSpPr>
          <p:nvPr/>
        </p:nvCxnSpPr>
        <p:spPr>
          <a:xfrm>
            <a:off x="8499339" y="233946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7DBC632-37A6-6514-A4DE-800DE8B8C130}"/>
              </a:ext>
            </a:extLst>
          </p:cNvPr>
          <p:cNvCxnSpPr>
            <a:cxnSpLocks/>
          </p:cNvCxnSpPr>
          <p:nvPr/>
        </p:nvCxnSpPr>
        <p:spPr>
          <a:xfrm>
            <a:off x="8593930" y="476730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4FE5224-2A71-F4C2-2DB0-11ABB9E17202}"/>
              </a:ext>
            </a:extLst>
          </p:cNvPr>
          <p:cNvCxnSpPr>
            <a:cxnSpLocks/>
          </p:cNvCxnSpPr>
          <p:nvPr/>
        </p:nvCxnSpPr>
        <p:spPr>
          <a:xfrm>
            <a:off x="8593930" y="4036993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57E574-6B80-238D-7FCF-C8ADADA62821}"/>
              </a:ext>
            </a:extLst>
          </p:cNvPr>
          <p:cNvCxnSpPr>
            <a:cxnSpLocks/>
          </p:cNvCxnSpPr>
          <p:nvPr/>
        </p:nvCxnSpPr>
        <p:spPr>
          <a:xfrm>
            <a:off x="8499340" y="4643745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75F185-A4E0-56DA-CCA6-FB63CE77ADE9}"/>
              </a:ext>
            </a:extLst>
          </p:cNvPr>
          <p:cNvCxnSpPr>
            <a:cxnSpLocks/>
          </p:cNvCxnSpPr>
          <p:nvPr/>
        </p:nvCxnSpPr>
        <p:spPr>
          <a:xfrm>
            <a:off x="8499339" y="3886189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67E8E8B-257E-A6F4-8898-22368D34072E}"/>
              </a:ext>
            </a:extLst>
          </p:cNvPr>
          <p:cNvGrpSpPr/>
          <p:nvPr/>
        </p:nvGrpSpPr>
        <p:grpSpPr>
          <a:xfrm>
            <a:off x="6891825" y="3453547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90F3919-2E98-F667-2B2A-944C290A0D68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90F3919-2E98-F667-2B2A-944C290A0D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329279B-537B-EE6D-05A4-E46A1382F7FB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329279B-537B-EE6D-05A4-E46A1382F7F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F9DFE4-5DA5-3AC4-A3CC-B844C8971985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F9DFE4-5DA5-3AC4-A3CC-B844C89719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F0E68D-6FEF-DA6E-C386-5EE259E5769E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F0E68D-6FEF-DA6E-C386-5EE259E576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86F14481-B663-9296-57CE-DC9855CC4D0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583B606-D37F-E278-B6AC-5B025BA8C5BC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29785B5-4F8C-BEB4-6462-059DEF443665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E2BBEA66-D381-6D82-BDE3-876EC50E6A0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4095E1F-06D4-53CC-0E3B-3A3296F552EB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1640F90-CA66-5A2F-3C1E-0CCA13F8F29B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DD1C43C-644D-D8DC-4C84-497601B73D1A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C4BF59F-CC02-42C7-8DD2-F969F049A429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BDA73B-9FDA-5155-8036-49A6B90D3EBB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D4EE0B0-6566-666F-E093-2A4EF1EDC173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376A3BE-383C-8A41-549A-8934A8639BBD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200C70-E440-278D-63B1-0CD0B5AA3395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5EB1E9D-78E8-99D9-3803-31C78ADEDFFA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BC21D65-4740-F5F0-0779-AE5EF8009219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0C0A5BB-4B41-B84E-4C4C-51FFAA3C36D9}"/>
              </a:ext>
            </a:extLst>
          </p:cNvPr>
          <p:cNvGrpSpPr/>
          <p:nvPr/>
        </p:nvGrpSpPr>
        <p:grpSpPr>
          <a:xfrm>
            <a:off x="8531640" y="2089080"/>
            <a:ext cx="478196" cy="1070790"/>
            <a:chOff x="8531640" y="2089080"/>
            <a:chExt cx="478196" cy="107079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2D2160B-2C8D-9D94-A448-2EDB47DB8426}"/>
                    </a:ext>
                  </a:extLst>
                </p14:cNvPr>
                <p14:cNvContentPartPr/>
                <p14:nvPr/>
              </p14:nvContentPartPr>
              <p14:xfrm>
                <a:off x="8573040" y="2146680"/>
                <a:ext cx="97200" cy="841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2D2160B-2C8D-9D94-A448-2EDB47DB842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64040" y="2137680"/>
                  <a:ext cx="11484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47C2A0B-88E1-E155-4894-FD4BDFD96308}"/>
                    </a:ext>
                  </a:extLst>
                </p14:cNvPr>
                <p14:cNvContentPartPr/>
                <p14:nvPr/>
              </p14:nvContentPartPr>
              <p14:xfrm>
                <a:off x="8531640" y="2166840"/>
                <a:ext cx="100800" cy="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47C2A0B-88E1-E155-4894-FD4BDFD9630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22608" y="2157840"/>
                  <a:ext cx="118503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6A2DB02-932F-93DF-1A21-81D5B4B7C3C2}"/>
                    </a:ext>
                  </a:extLst>
                </p14:cNvPr>
                <p14:cNvContentPartPr/>
                <p14:nvPr/>
              </p14:nvContentPartPr>
              <p14:xfrm>
                <a:off x="8531640" y="2089080"/>
                <a:ext cx="100080" cy="78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6A2DB02-932F-93DF-1A21-81D5B4B7C3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22640" y="2080080"/>
                  <a:ext cx="117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0EBA360-FC24-8884-F5AE-8A1DB9045A91}"/>
                    </a:ext>
                  </a:extLst>
                </p14:cNvPr>
                <p14:cNvContentPartPr/>
                <p14:nvPr/>
              </p14:nvContentPartPr>
              <p14:xfrm>
                <a:off x="8876996" y="2188590"/>
                <a:ext cx="132840" cy="971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0EBA360-FC24-8884-F5AE-8A1DB9045A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67996" y="2179590"/>
                  <a:ext cx="150480" cy="9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8ED4447-2F79-70F9-32A9-93D14A79B704}"/>
                  </a:ext>
                </a:extLst>
              </p14:cNvPr>
              <p14:cNvContentPartPr/>
              <p14:nvPr/>
            </p14:nvContentPartPr>
            <p14:xfrm>
              <a:off x="8941076" y="2100390"/>
              <a:ext cx="78480" cy="856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8ED4447-2F79-70F9-32A9-93D14A79B70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32076" y="2091390"/>
                <a:ext cx="96120" cy="1033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0F06D6-042B-0994-FB93-B4286B043540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969967" y="194579"/>
            <a:ext cx="1846984" cy="1800000"/>
          </a:xfrm>
          <a:prstGeom prst="rect">
            <a:avLst/>
          </a:prstGeom>
        </p:spPr>
      </p:pic>
      <p:pic>
        <p:nvPicPr>
          <p:cNvPr id="55" name="Picture 54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49B6111A-35A5-43FE-05D3-D27621B0583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422509" y="5451764"/>
            <a:ext cx="2103088" cy="10800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443A1A-F30B-120E-5043-141CEBB5E035}"/>
              </a:ext>
            </a:extLst>
          </p:cNvPr>
          <p:cNvCxnSpPr>
            <a:cxnSpLocks/>
          </p:cNvCxnSpPr>
          <p:nvPr/>
        </p:nvCxnSpPr>
        <p:spPr>
          <a:xfrm flipV="1">
            <a:off x="6921837" y="5059743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CF019F-91F5-27F0-0171-DD07F61274E9}"/>
              </a:ext>
            </a:extLst>
          </p:cNvPr>
          <p:cNvCxnSpPr>
            <a:cxnSpLocks/>
          </p:cNvCxnSpPr>
          <p:nvPr/>
        </p:nvCxnSpPr>
        <p:spPr>
          <a:xfrm flipH="1" flipV="1">
            <a:off x="6982746" y="5059743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F5F3E3-AF5F-599E-D52A-963EB2D7F158}"/>
              </a:ext>
            </a:extLst>
          </p:cNvPr>
          <p:cNvSpPr txBox="1"/>
          <p:nvPr/>
        </p:nvSpPr>
        <p:spPr>
          <a:xfrm>
            <a:off x="6392644" y="6490112"/>
            <a:ext cx="5718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3B9735-D684-26A9-329B-30705C9393F2}"/>
              </a:ext>
            </a:extLst>
          </p:cNvPr>
          <p:cNvSpPr txBox="1"/>
          <p:nvPr/>
        </p:nvSpPr>
        <p:spPr>
          <a:xfrm>
            <a:off x="6813652" y="6478730"/>
            <a:ext cx="5740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Tara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75BB55-B308-7446-8A26-167E4CFC8352}"/>
              </a:ext>
            </a:extLst>
          </p:cNvPr>
          <p:cNvSpPr txBox="1"/>
          <p:nvPr/>
        </p:nvSpPr>
        <p:spPr>
          <a:xfrm>
            <a:off x="7566616" y="6487040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3954CD-619E-A3FF-92CD-238CADCDA6F6}"/>
              </a:ext>
            </a:extLst>
          </p:cNvPr>
          <p:cNvSpPr txBox="1"/>
          <p:nvPr/>
        </p:nvSpPr>
        <p:spPr>
          <a:xfrm>
            <a:off x="7956418" y="6479933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&lt;EOS&gt;</a:t>
            </a:r>
            <a:endParaRPr lang="en-PH" sz="1500" dirty="0"/>
          </a:p>
        </p:txBody>
      </p:sp>
      <p:pic>
        <p:nvPicPr>
          <p:cNvPr id="101" name="Picture 100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3D55B398-FF0C-C786-53D7-A40CC7D8145B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006101" y="5429552"/>
            <a:ext cx="2103088" cy="1080000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339FF02-1364-BE77-D94D-FE471EF09024}"/>
              </a:ext>
            </a:extLst>
          </p:cNvPr>
          <p:cNvCxnSpPr>
            <a:cxnSpLocks/>
          </p:cNvCxnSpPr>
          <p:nvPr/>
        </p:nvCxnSpPr>
        <p:spPr>
          <a:xfrm flipV="1">
            <a:off x="9477551" y="5033354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BD2FF6D-8DB6-2E10-C02F-A11368CBFC4A}"/>
              </a:ext>
            </a:extLst>
          </p:cNvPr>
          <p:cNvCxnSpPr>
            <a:cxnSpLocks/>
          </p:cNvCxnSpPr>
          <p:nvPr/>
        </p:nvCxnSpPr>
        <p:spPr>
          <a:xfrm flipH="1" flipV="1">
            <a:off x="9538460" y="5033354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C0A0C34-E30F-28D7-37B0-E501885EE1EA}"/>
              </a:ext>
            </a:extLst>
          </p:cNvPr>
          <p:cNvSpPr txBox="1"/>
          <p:nvPr/>
        </p:nvSpPr>
        <p:spPr>
          <a:xfrm>
            <a:off x="9054968" y="6492678"/>
            <a:ext cx="5718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2C3A56-3B60-2BBB-EBEE-6B7D6140AB1A}"/>
              </a:ext>
            </a:extLst>
          </p:cNvPr>
          <p:cNvSpPr txBox="1"/>
          <p:nvPr/>
        </p:nvSpPr>
        <p:spPr>
          <a:xfrm>
            <a:off x="9475976" y="6481296"/>
            <a:ext cx="5740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Tara</a:t>
            </a:r>
            <a:endParaRPr lang="en-PH" sz="1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25BFEF0-E84E-983E-DC34-50C11937BA53}"/>
              </a:ext>
            </a:extLst>
          </p:cNvPr>
          <p:cNvSpPr txBox="1"/>
          <p:nvPr/>
        </p:nvSpPr>
        <p:spPr>
          <a:xfrm>
            <a:off x="10228940" y="6489606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57DAEC-8AB8-71A3-DF50-225284FD66CE}"/>
              </a:ext>
            </a:extLst>
          </p:cNvPr>
          <p:cNvSpPr txBox="1"/>
          <p:nvPr/>
        </p:nvSpPr>
        <p:spPr>
          <a:xfrm>
            <a:off x="10618742" y="6482499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435B18-4359-523B-F22F-6DD393BE867A}"/>
              </a:ext>
            </a:extLst>
          </p:cNvPr>
          <p:cNvSpPr/>
          <p:nvPr/>
        </p:nvSpPr>
        <p:spPr>
          <a:xfrm>
            <a:off x="62861" y="1827256"/>
            <a:ext cx="5616758" cy="50014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45001-4C95-90BD-6FB8-99FA557B17C5}"/>
              </a:ext>
            </a:extLst>
          </p:cNvPr>
          <p:cNvSpPr txBox="1"/>
          <p:nvPr/>
        </p:nvSpPr>
        <p:spPr>
          <a:xfrm>
            <a:off x="518789" y="1742383"/>
            <a:ext cx="1944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000" dirty="0">
                <a:latin typeface="Baguet Script" panose="00000500000000000000" pitchFamily="2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94949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4D09B5-FDD6-AEE4-4A28-E0F02F3C7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482A36CB-100D-148D-FB72-F63F0269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3991771"/>
            <a:ext cx="1944132" cy="1008000"/>
          </a:xfrm>
          <a:prstGeom prst="rect">
            <a:avLst/>
          </a:prstGeom>
        </p:spPr>
      </p:pic>
      <p:pic>
        <p:nvPicPr>
          <p:cNvPr id="13" name="Picture 1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DC6C2511-E3C5-63CA-FF9A-B939808883D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3817950"/>
            <a:ext cx="2300400" cy="1080000"/>
          </a:xfrm>
          <a:prstGeom prst="rect">
            <a:avLst/>
          </a:prstGeom>
        </p:spPr>
      </p:pic>
      <p:pic>
        <p:nvPicPr>
          <p:cNvPr id="14" name="Picture 1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38FC54F-5C23-37F8-1FEE-4F9CD1C6C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3955771"/>
            <a:ext cx="2300400" cy="1080000"/>
          </a:xfrm>
          <a:prstGeom prst="rect">
            <a:avLst/>
          </a:prstGeom>
        </p:spPr>
      </p:pic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A60B017E-59EE-0288-95D8-59229142C3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8605" y="3853950"/>
            <a:ext cx="1944132" cy="1008000"/>
          </a:xfrm>
          <a:prstGeom prst="rect">
            <a:avLst/>
          </a:prstGeom>
        </p:spPr>
      </p:pic>
      <p:pic>
        <p:nvPicPr>
          <p:cNvPr id="16" name="Picture 15" descr="A diagram of a diagram&#10;&#10;AI-generated content may be incorrect.">
            <a:extLst>
              <a:ext uri="{FF2B5EF4-FFF2-40B4-BE49-F238E27FC236}">
                <a16:creationId xmlns:a16="http://schemas.microsoft.com/office/drawing/2014/main" id="{6EF3CA13-4228-A693-1B02-99A80257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2453138"/>
            <a:ext cx="1944132" cy="1008000"/>
          </a:xfrm>
          <a:prstGeom prst="rect">
            <a:avLst/>
          </a:prstGeom>
        </p:spPr>
      </p:pic>
      <p:pic>
        <p:nvPicPr>
          <p:cNvPr id="17" name="Picture 1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20DE9BD9-D971-9B23-22A2-BD7E92163AD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2279317"/>
            <a:ext cx="2300400" cy="1080000"/>
          </a:xfrm>
          <a:prstGeom prst="rect">
            <a:avLst/>
          </a:prstGeom>
        </p:spPr>
      </p:pic>
      <p:pic>
        <p:nvPicPr>
          <p:cNvPr id="18" name="Picture 1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1860AB96-7A20-F418-171E-ED86B817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2417138"/>
            <a:ext cx="2300400" cy="1080000"/>
          </a:xfrm>
          <a:prstGeom prst="rect">
            <a:avLst/>
          </a:prstGeom>
        </p:spPr>
      </p:pic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5D65B347-AB43-B3B1-C6C3-4208244E92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70030" y="2325573"/>
            <a:ext cx="1944132" cy="1008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E83E9E-A810-419B-289F-B62F8F0F2D6C}"/>
              </a:ext>
            </a:extLst>
          </p:cNvPr>
          <p:cNvCxnSpPr>
            <a:cxnSpLocks/>
          </p:cNvCxnSpPr>
          <p:nvPr/>
        </p:nvCxnSpPr>
        <p:spPr>
          <a:xfrm>
            <a:off x="2699505" y="484441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ACCFD2-484F-4479-4896-A687E40D8876}"/>
              </a:ext>
            </a:extLst>
          </p:cNvPr>
          <p:cNvCxnSpPr>
            <a:cxnSpLocks/>
          </p:cNvCxnSpPr>
          <p:nvPr/>
        </p:nvCxnSpPr>
        <p:spPr>
          <a:xfrm>
            <a:off x="2699504" y="4101467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88C52F-1958-6C58-6739-EBD58DA60281}"/>
              </a:ext>
            </a:extLst>
          </p:cNvPr>
          <p:cNvCxnSpPr>
            <a:cxnSpLocks/>
          </p:cNvCxnSpPr>
          <p:nvPr/>
        </p:nvCxnSpPr>
        <p:spPr>
          <a:xfrm>
            <a:off x="2699505" y="3310892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00DAFF-F478-EDD3-123E-09A27000F54B}"/>
              </a:ext>
            </a:extLst>
          </p:cNvPr>
          <p:cNvCxnSpPr>
            <a:cxnSpLocks/>
          </p:cNvCxnSpPr>
          <p:nvPr/>
        </p:nvCxnSpPr>
        <p:spPr>
          <a:xfrm>
            <a:off x="2699504" y="2567942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B750C3-AE91-4787-E312-E18E32787187}"/>
              </a:ext>
            </a:extLst>
          </p:cNvPr>
          <p:cNvCxnSpPr>
            <a:cxnSpLocks/>
          </p:cNvCxnSpPr>
          <p:nvPr/>
        </p:nvCxnSpPr>
        <p:spPr>
          <a:xfrm>
            <a:off x="2604914" y="4708219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BED572-112F-F51F-7B3C-5963C471FC71}"/>
              </a:ext>
            </a:extLst>
          </p:cNvPr>
          <p:cNvCxnSpPr>
            <a:cxnSpLocks/>
          </p:cNvCxnSpPr>
          <p:nvPr/>
        </p:nvCxnSpPr>
        <p:spPr>
          <a:xfrm>
            <a:off x="2604914" y="3174694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F3188C-8922-27F7-4417-7C8ABB629A94}"/>
              </a:ext>
            </a:extLst>
          </p:cNvPr>
          <p:cNvCxnSpPr>
            <a:cxnSpLocks/>
          </p:cNvCxnSpPr>
          <p:nvPr/>
        </p:nvCxnSpPr>
        <p:spPr>
          <a:xfrm>
            <a:off x="2604913" y="2417138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9EA05D-6015-396A-59FC-134F84893B92}"/>
              </a:ext>
            </a:extLst>
          </p:cNvPr>
          <p:cNvCxnSpPr>
            <a:cxnSpLocks/>
          </p:cNvCxnSpPr>
          <p:nvPr/>
        </p:nvCxnSpPr>
        <p:spPr>
          <a:xfrm>
            <a:off x="2604913" y="395577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3BFEBA-F3A4-EF17-A230-5C4E7ADF3ADA}"/>
              </a:ext>
            </a:extLst>
          </p:cNvPr>
          <p:cNvGrpSpPr/>
          <p:nvPr/>
        </p:nvGrpSpPr>
        <p:grpSpPr>
          <a:xfrm>
            <a:off x="1041953" y="3565219"/>
            <a:ext cx="1873800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9A706C-F0DE-8B36-344F-8EE4FEE5AE6E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9A706C-F0DE-8B36-344F-8EE4FEE5AE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7380" y="3339195"/>
                  <a:ext cx="183852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652CE2-C233-6310-6C9B-AAA8754141FE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652CE2-C233-6310-6C9B-AAA8754141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5220" y="3347552"/>
                  <a:ext cx="98359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152412-BDAC-C1A3-3171-BAF9884E0A7D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152412-BDAC-C1A3-3171-BAF9884E0A7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4980" y="3291675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152990-BF7B-A75E-E1E7-3AB4DABDB30D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152990-BF7B-A75E-E1E7-3AB4DABDB3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9182" y="3395355"/>
                  <a:ext cx="1847517" cy="1194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DB7E3E-339B-1D5A-EDBC-99E84ADEE3A1}"/>
              </a:ext>
            </a:extLst>
          </p:cNvPr>
          <p:cNvCxnSpPr>
            <a:cxnSpLocks/>
          </p:cNvCxnSpPr>
          <p:nvPr/>
        </p:nvCxnSpPr>
        <p:spPr>
          <a:xfrm>
            <a:off x="5200474" y="3263996"/>
            <a:ext cx="11921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744676-3536-259D-B4DB-0DEFF85AA6D5}"/>
              </a:ext>
            </a:extLst>
          </p:cNvPr>
          <p:cNvCxnSpPr>
            <a:cxnSpLocks/>
          </p:cNvCxnSpPr>
          <p:nvPr/>
        </p:nvCxnSpPr>
        <p:spPr>
          <a:xfrm>
            <a:off x="5143324" y="2544794"/>
            <a:ext cx="119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29D84B-8402-86C9-CB4C-CE6145FD028C}"/>
              </a:ext>
            </a:extLst>
          </p:cNvPr>
          <p:cNvCxnSpPr>
            <a:cxnSpLocks/>
          </p:cNvCxnSpPr>
          <p:nvPr/>
        </p:nvCxnSpPr>
        <p:spPr>
          <a:xfrm>
            <a:off x="5090008" y="3140498"/>
            <a:ext cx="1067905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4A5248-2AD8-856F-6A94-54FFCB8BAFD6}"/>
              </a:ext>
            </a:extLst>
          </p:cNvPr>
          <p:cNvCxnSpPr>
            <a:cxnSpLocks/>
          </p:cNvCxnSpPr>
          <p:nvPr/>
        </p:nvCxnSpPr>
        <p:spPr>
          <a:xfrm>
            <a:off x="5086283" y="2386262"/>
            <a:ext cx="1037460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2855E8-D7C3-C768-BF78-AF2297651BB7}"/>
              </a:ext>
            </a:extLst>
          </p:cNvPr>
          <p:cNvCxnSpPr>
            <a:cxnSpLocks/>
          </p:cNvCxnSpPr>
          <p:nvPr/>
        </p:nvCxnSpPr>
        <p:spPr>
          <a:xfrm flipV="1">
            <a:off x="5175674" y="4805615"/>
            <a:ext cx="1216970" cy="21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E921B8-BD2E-AC33-49B6-0827A27EBE32}"/>
              </a:ext>
            </a:extLst>
          </p:cNvPr>
          <p:cNvCxnSpPr>
            <a:cxnSpLocks/>
          </p:cNvCxnSpPr>
          <p:nvPr/>
        </p:nvCxnSpPr>
        <p:spPr>
          <a:xfrm>
            <a:off x="5163685" y="4078318"/>
            <a:ext cx="122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8B8782-279B-32BD-B6FB-620AEB1019C5}"/>
              </a:ext>
            </a:extLst>
          </p:cNvPr>
          <p:cNvCxnSpPr>
            <a:cxnSpLocks/>
          </p:cNvCxnSpPr>
          <p:nvPr/>
        </p:nvCxnSpPr>
        <p:spPr>
          <a:xfrm>
            <a:off x="5116585" y="4669260"/>
            <a:ext cx="1007158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570A5-22B4-4B01-19B2-6871BEFE05FC}"/>
              </a:ext>
            </a:extLst>
          </p:cNvPr>
          <p:cNvCxnSpPr>
            <a:cxnSpLocks/>
          </p:cNvCxnSpPr>
          <p:nvPr/>
        </p:nvCxnSpPr>
        <p:spPr>
          <a:xfrm>
            <a:off x="5076730" y="3945900"/>
            <a:ext cx="1081183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16A315-FB0C-A036-010D-1B3DA59D120B}"/>
              </a:ext>
            </a:extLst>
          </p:cNvPr>
          <p:cNvGrpSpPr/>
          <p:nvPr/>
        </p:nvGrpSpPr>
        <p:grpSpPr>
          <a:xfrm>
            <a:off x="3538364" y="3496506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833A54-9E3F-2473-BFD5-0980326CB27F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833A54-9E3F-2473-BFD5-0980326CB2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A954EF-DA2B-3E76-9818-4DF4F451538A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A954EF-DA2B-3E76-9818-4DF4F45153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00C16DC-E41D-798B-98EB-99A14113E8A5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0C16DC-E41D-798B-98EB-99A14113E8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5194FC-1D5B-4025-F238-B1BE24A48C83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5194FC-1D5B-4025-F238-B1BE24A48C8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7" name="Picture 56" descr="A diagram of a diagram&#10;&#10;AI-generated content may be incorrect.">
            <a:extLst>
              <a:ext uri="{FF2B5EF4-FFF2-40B4-BE49-F238E27FC236}">
                <a16:creationId xmlns:a16="http://schemas.microsoft.com/office/drawing/2014/main" id="{3C6A610B-E9BD-6CC7-EFDE-E32E9519F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3935436"/>
            <a:ext cx="1944132" cy="1008000"/>
          </a:xfrm>
          <a:prstGeom prst="rect">
            <a:avLst/>
          </a:prstGeom>
        </p:spPr>
      </p:pic>
      <p:pic>
        <p:nvPicPr>
          <p:cNvPr id="58" name="Picture 57" descr="A diagram of a diagram&#10;&#10;AI-generated content may be incorrect.">
            <a:extLst>
              <a:ext uri="{FF2B5EF4-FFF2-40B4-BE49-F238E27FC236}">
                <a16:creationId xmlns:a16="http://schemas.microsoft.com/office/drawing/2014/main" id="{401EACA8-43D8-8957-4761-5D82B2F3F4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56299" y="3797615"/>
            <a:ext cx="1944132" cy="1008000"/>
          </a:xfrm>
          <a:prstGeom prst="rect">
            <a:avLst/>
          </a:prstGeom>
        </p:spPr>
      </p:pic>
      <p:pic>
        <p:nvPicPr>
          <p:cNvPr id="59" name="Picture 58" descr="A diagram of a diagram&#10;&#10;AI-generated content may be incorrect.">
            <a:extLst>
              <a:ext uri="{FF2B5EF4-FFF2-40B4-BE49-F238E27FC236}">
                <a16:creationId xmlns:a16="http://schemas.microsoft.com/office/drawing/2014/main" id="{FEFDFFD1-608D-027D-4D1B-433A1309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2396803"/>
            <a:ext cx="1944132" cy="1008000"/>
          </a:xfrm>
          <a:prstGeom prst="rect">
            <a:avLst/>
          </a:prstGeom>
        </p:spPr>
      </p:pic>
      <p:pic>
        <p:nvPicPr>
          <p:cNvPr id="60" name="Picture 59" descr="A diagram of a diagram&#10;&#10;AI-generated content may be incorrect.">
            <a:extLst>
              <a:ext uri="{FF2B5EF4-FFF2-40B4-BE49-F238E27FC236}">
                <a16:creationId xmlns:a16="http://schemas.microsoft.com/office/drawing/2014/main" id="{01E76175-6101-A2AA-096C-D87D60D1F7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07724" y="2269238"/>
            <a:ext cx="1944132" cy="1008000"/>
          </a:xfrm>
          <a:prstGeom prst="rect">
            <a:avLst/>
          </a:prstGeom>
        </p:spPr>
      </p:pic>
      <p:pic>
        <p:nvPicPr>
          <p:cNvPr id="61" name="Picture 60" descr="A diagram of a diagram&#10;&#10;AI-generated content may be incorrect.">
            <a:extLst>
              <a:ext uri="{FF2B5EF4-FFF2-40B4-BE49-F238E27FC236}">
                <a16:creationId xmlns:a16="http://schemas.microsoft.com/office/drawing/2014/main" id="{4EB32555-A526-CA05-40ED-98AB71AD9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913" y="3935436"/>
            <a:ext cx="1944132" cy="1008000"/>
          </a:xfrm>
          <a:prstGeom prst="rect">
            <a:avLst/>
          </a:prstGeom>
        </p:spPr>
      </p:pic>
      <p:pic>
        <p:nvPicPr>
          <p:cNvPr id="62" name="Picture 61" descr="A diagram of a diagram&#10;&#10;AI-generated content may be incorrect.">
            <a:extLst>
              <a:ext uri="{FF2B5EF4-FFF2-40B4-BE49-F238E27FC236}">
                <a16:creationId xmlns:a16="http://schemas.microsoft.com/office/drawing/2014/main" id="{99F52F71-E7D9-7689-761C-5BFAE6A202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013031" y="3797615"/>
            <a:ext cx="1944132" cy="1008000"/>
          </a:xfrm>
          <a:prstGeom prst="rect">
            <a:avLst/>
          </a:prstGeom>
        </p:spPr>
      </p:pic>
      <p:pic>
        <p:nvPicPr>
          <p:cNvPr id="63" name="Picture 62" descr="A diagram of a diagram&#10;&#10;AI-generated content may be incorrect.">
            <a:extLst>
              <a:ext uri="{FF2B5EF4-FFF2-40B4-BE49-F238E27FC236}">
                <a16:creationId xmlns:a16="http://schemas.microsoft.com/office/drawing/2014/main" id="{CC0E9F7C-33AF-E4E6-8670-61CE67BB5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88" y="2373482"/>
            <a:ext cx="1944132" cy="1008000"/>
          </a:xfrm>
          <a:prstGeom prst="rect">
            <a:avLst/>
          </a:prstGeom>
        </p:spPr>
      </p:pic>
      <p:pic>
        <p:nvPicPr>
          <p:cNvPr id="64" name="Picture 63" descr="A diagram of a diagram&#10;&#10;AI-generated content may be incorrect.">
            <a:extLst>
              <a:ext uri="{FF2B5EF4-FFF2-40B4-BE49-F238E27FC236}">
                <a16:creationId xmlns:a16="http://schemas.microsoft.com/office/drawing/2014/main" id="{5F831E70-D719-425B-8296-8AD7FD35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013031" y="2245917"/>
            <a:ext cx="1944132" cy="1008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415127-BC54-0EA8-C021-E297F3F0FD6B}"/>
              </a:ext>
            </a:extLst>
          </p:cNvPr>
          <p:cNvCxnSpPr>
            <a:cxnSpLocks/>
          </p:cNvCxnSpPr>
          <p:nvPr/>
        </p:nvCxnSpPr>
        <p:spPr>
          <a:xfrm>
            <a:off x="8593930" y="3220579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5736E1-0F0D-2199-9992-94BB7C5A9945}"/>
              </a:ext>
            </a:extLst>
          </p:cNvPr>
          <p:cNvCxnSpPr>
            <a:cxnSpLocks/>
          </p:cNvCxnSpPr>
          <p:nvPr/>
        </p:nvCxnSpPr>
        <p:spPr>
          <a:xfrm>
            <a:off x="8593930" y="2490265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00E691-C7BD-C7D5-2367-28EB98BBEB70}"/>
              </a:ext>
            </a:extLst>
          </p:cNvPr>
          <p:cNvCxnSpPr>
            <a:cxnSpLocks/>
          </p:cNvCxnSpPr>
          <p:nvPr/>
        </p:nvCxnSpPr>
        <p:spPr>
          <a:xfrm>
            <a:off x="8499340" y="3097017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5BD37D-8261-2352-BFEE-2E95FF2077B7}"/>
              </a:ext>
            </a:extLst>
          </p:cNvPr>
          <p:cNvCxnSpPr>
            <a:cxnSpLocks/>
          </p:cNvCxnSpPr>
          <p:nvPr/>
        </p:nvCxnSpPr>
        <p:spPr>
          <a:xfrm>
            <a:off x="8499339" y="233946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B79A11-9893-40B2-3840-DF78513ACD7D}"/>
              </a:ext>
            </a:extLst>
          </p:cNvPr>
          <p:cNvCxnSpPr>
            <a:cxnSpLocks/>
          </p:cNvCxnSpPr>
          <p:nvPr/>
        </p:nvCxnSpPr>
        <p:spPr>
          <a:xfrm>
            <a:off x="8593930" y="476730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7DE537-AC18-DB69-1F81-66A4A5FDEAD0}"/>
              </a:ext>
            </a:extLst>
          </p:cNvPr>
          <p:cNvCxnSpPr>
            <a:cxnSpLocks/>
          </p:cNvCxnSpPr>
          <p:nvPr/>
        </p:nvCxnSpPr>
        <p:spPr>
          <a:xfrm>
            <a:off x="8593930" y="4036993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017A20-CE72-0994-23F6-3BCF3A7DA626}"/>
              </a:ext>
            </a:extLst>
          </p:cNvPr>
          <p:cNvCxnSpPr>
            <a:cxnSpLocks/>
          </p:cNvCxnSpPr>
          <p:nvPr/>
        </p:nvCxnSpPr>
        <p:spPr>
          <a:xfrm>
            <a:off x="8499340" y="4643745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4BADFB-F108-1694-18B7-1046CE780DA5}"/>
              </a:ext>
            </a:extLst>
          </p:cNvPr>
          <p:cNvCxnSpPr>
            <a:cxnSpLocks/>
          </p:cNvCxnSpPr>
          <p:nvPr/>
        </p:nvCxnSpPr>
        <p:spPr>
          <a:xfrm>
            <a:off x="8499339" y="3886189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B14490-4766-678A-EEDA-DB754E127993}"/>
              </a:ext>
            </a:extLst>
          </p:cNvPr>
          <p:cNvCxnSpPr>
            <a:cxnSpLocks/>
          </p:cNvCxnSpPr>
          <p:nvPr/>
        </p:nvCxnSpPr>
        <p:spPr>
          <a:xfrm>
            <a:off x="11203780" y="3208479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406282-86AA-3A1E-E98E-138676C54972}"/>
              </a:ext>
            </a:extLst>
          </p:cNvPr>
          <p:cNvCxnSpPr>
            <a:cxnSpLocks/>
          </p:cNvCxnSpPr>
          <p:nvPr/>
        </p:nvCxnSpPr>
        <p:spPr>
          <a:xfrm>
            <a:off x="11203780" y="2478165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25D478-D420-D1F8-3143-C993B2299FED}"/>
              </a:ext>
            </a:extLst>
          </p:cNvPr>
          <p:cNvCxnSpPr>
            <a:cxnSpLocks/>
          </p:cNvCxnSpPr>
          <p:nvPr/>
        </p:nvCxnSpPr>
        <p:spPr>
          <a:xfrm>
            <a:off x="11109190" y="3084917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CF44CA8-89CC-1918-7F4F-7693E0BD1322}"/>
              </a:ext>
            </a:extLst>
          </p:cNvPr>
          <p:cNvCxnSpPr>
            <a:cxnSpLocks/>
          </p:cNvCxnSpPr>
          <p:nvPr/>
        </p:nvCxnSpPr>
        <p:spPr>
          <a:xfrm>
            <a:off x="11109189" y="232736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FADD50E-E809-BC4D-C94A-89A710C8B0DA}"/>
              </a:ext>
            </a:extLst>
          </p:cNvPr>
          <p:cNvCxnSpPr>
            <a:cxnSpLocks/>
          </p:cNvCxnSpPr>
          <p:nvPr/>
        </p:nvCxnSpPr>
        <p:spPr>
          <a:xfrm>
            <a:off x="11203780" y="4744758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64AE293-9736-0C13-B5C1-D7957FCA7342}"/>
              </a:ext>
            </a:extLst>
          </p:cNvPr>
          <p:cNvCxnSpPr>
            <a:cxnSpLocks/>
          </p:cNvCxnSpPr>
          <p:nvPr/>
        </p:nvCxnSpPr>
        <p:spPr>
          <a:xfrm>
            <a:off x="11203780" y="4014444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E933F2B-2254-6191-DA91-E81E77062DAC}"/>
              </a:ext>
            </a:extLst>
          </p:cNvPr>
          <p:cNvCxnSpPr>
            <a:cxnSpLocks/>
          </p:cNvCxnSpPr>
          <p:nvPr/>
        </p:nvCxnSpPr>
        <p:spPr>
          <a:xfrm>
            <a:off x="11109190" y="4621196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3D75770-73E4-0C9F-B7A5-0EF7533AA692}"/>
              </a:ext>
            </a:extLst>
          </p:cNvPr>
          <p:cNvCxnSpPr>
            <a:cxnSpLocks/>
          </p:cNvCxnSpPr>
          <p:nvPr/>
        </p:nvCxnSpPr>
        <p:spPr>
          <a:xfrm>
            <a:off x="11109189" y="3863640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672A3A3-C58A-F1D8-3B22-2803C99BE645}"/>
              </a:ext>
            </a:extLst>
          </p:cNvPr>
          <p:cNvGrpSpPr/>
          <p:nvPr/>
        </p:nvGrpSpPr>
        <p:grpSpPr>
          <a:xfrm>
            <a:off x="6891825" y="3453547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00990A5-3753-AFCF-B748-44C06C527261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00990A5-3753-AFCF-B748-44C06C52726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B26911-7DCC-542C-D828-0E8F2B1DC4FF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B26911-7DCC-542C-D828-0E8F2B1DC4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4EFFF4-9C2B-422F-CD53-082C6CAB4B8F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4EFFF4-9C2B-422F-CD53-082C6CAB4B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BD795A-B6D5-E374-D572-1BF3C5733C4D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BD795A-B6D5-E374-D572-1BF3C5733C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00E752F-05CC-1A80-6B0F-D4BEAA71F695}"/>
              </a:ext>
            </a:extLst>
          </p:cNvPr>
          <p:cNvGrpSpPr/>
          <p:nvPr/>
        </p:nvGrpSpPr>
        <p:grpSpPr>
          <a:xfrm>
            <a:off x="9486968" y="3431494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28B32DB-63DF-33AD-BC2A-D4332E5241D9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28B32DB-63DF-33AD-BC2A-D4332E5241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81485D-759E-418E-F5D2-A4956F8CA5BB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81485D-759E-418E-F5D2-A4956F8CA5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B2CDE65-5DC2-D9E4-F995-506641D6E1AF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B2CDE65-5DC2-D9E4-F995-506641D6E1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415C34-3737-FC4A-FD8F-C3826D304DCC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415C34-3737-FC4A-FD8F-C3826D304D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931A4ED8-1742-6F02-3AFB-EA69FC84843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32FFF4A-FC0D-C88D-E396-02E3CC40C759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BD9BB55-170F-FFA3-7F3B-3BA4994C5DAF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B1FEE30D-E34F-372F-531F-FDF80C3D65E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6D4CA26-9550-DF87-5C53-79E92E6B48C0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B3F736D-099A-0DE9-D68A-DF5366C57015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D7CEB5C-4B81-329A-01AD-529C3F7761CD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37928C2-6D23-440B-82B2-96373D3712D8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40A7475-AE42-2B81-5AFC-F04D0EF533ED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2A20CB7-C3A3-88AB-2EB2-C2004B7DFB0C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038003D-A12E-5E16-3110-FF076B74D959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976301C-2DC3-0F91-708D-8ECCDCE450B9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CE7EA55-ECC4-791A-0252-7A18BCE14A5B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13DBACB-89CA-32C3-0629-1B409D0AD449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594C341-F3CF-6546-3A78-A941AEED39FE}"/>
              </a:ext>
            </a:extLst>
          </p:cNvPr>
          <p:cNvGrpSpPr/>
          <p:nvPr/>
        </p:nvGrpSpPr>
        <p:grpSpPr>
          <a:xfrm>
            <a:off x="8531640" y="2089080"/>
            <a:ext cx="478196" cy="1070790"/>
            <a:chOff x="8531640" y="2089080"/>
            <a:chExt cx="478196" cy="107079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F44D158-E015-4C9A-F42F-317B705468F5}"/>
                    </a:ext>
                  </a:extLst>
                </p14:cNvPr>
                <p14:cNvContentPartPr/>
                <p14:nvPr/>
              </p14:nvContentPartPr>
              <p14:xfrm>
                <a:off x="8573040" y="2146680"/>
                <a:ext cx="97200" cy="841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F44D158-E015-4C9A-F42F-317B705468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64040" y="2137680"/>
                  <a:ext cx="11484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D50C7D7-155E-BF96-D5BE-A4BBB332E8F2}"/>
                    </a:ext>
                  </a:extLst>
                </p14:cNvPr>
                <p14:cNvContentPartPr/>
                <p14:nvPr/>
              </p14:nvContentPartPr>
              <p14:xfrm>
                <a:off x="8531640" y="2166840"/>
                <a:ext cx="100800" cy="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D50C7D7-155E-BF96-D5BE-A4BBB332E8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22608" y="2157840"/>
                  <a:ext cx="118503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C47DC48-D015-5847-4C5F-AC1517E24ED8}"/>
                    </a:ext>
                  </a:extLst>
                </p14:cNvPr>
                <p14:cNvContentPartPr/>
                <p14:nvPr/>
              </p14:nvContentPartPr>
              <p14:xfrm>
                <a:off x="8531640" y="2089080"/>
                <a:ext cx="100080" cy="78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C47DC48-D015-5847-4C5F-AC1517E24ED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22640" y="2080080"/>
                  <a:ext cx="117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D214A81-7712-AE28-D6BE-49214C1A22D6}"/>
                    </a:ext>
                  </a:extLst>
                </p14:cNvPr>
                <p14:cNvContentPartPr/>
                <p14:nvPr/>
              </p14:nvContentPartPr>
              <p14:xfrm>
                <a:off x="8876996" y="2188590"/>
                <a:ext cx="132840" cy="971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D214A81-7712-AE28-D6BE-49214C1A22D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7996" y="2179590"/>
                  <a:ext cx="150480" cy="9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71D8DF4-8C91-E452-289E-F8AF3FA4ED92}"/>
                  </a:ext>
                </a:extLst>
              </p14:cNvPr>
              <p14:cNvContentPartPr/>
              <p14:nvPr/>
            </p14:nvContentPartPr>
            <p14:xfrm>
              <a:off x="8941076" y="2100390"/>
              <a:ext cx="78480" cy="856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71D8DF4-8C91-E452-289E-F8AF3FA4ED9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32076" y="2091390"/>
                <a:ext cx="96120" cy="1033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6C5428-9336-E368-8E74-D01939BF055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969967" y="194579"/>
            <a:ext cx="1846984" cy="1800000"/>
          </a:xfrm>
          <a:prstGeom prst="rect">
            <a:avLst/>
          </a:prstGeom>
        </p:spPr>
      </p:pic>
      <p:pic>
        <p:nvPicPr>
          <p:cNvPr id="55" name="Picture 54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D0EF3BBD-59D4-62EF-68E0-D373EB3C6E6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422509" y="5451764"/>
            <a:ext cx="2103088" cy="10800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626446-6ADD-CFDA-3702-1D3165D19D54}"/>
              </a:ext>
            </a:extLst>
          </p:cNvPr>
          <p:cNvCxnSpPr>
            <a:cxnSpLocks/>
          </p:cNvCxnSpPr>
          <p:nvPr/>
        </p:nvCxnSpPr>
        <p:spPr>
          <a:xfrm flipV="1">
            <a:off x="6921837" y="5059743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D36E54E-02E0-92A4-9952-8149CA214FF4}"/>
              </a:ext>
            </a:extLst>
          </p:cNvPr>
          <p:cNvCxnSpPr>
            <a:cxnSpLocks/>
          </p:cNvCxnSpPr>
          <p:nvPr/>
        </p:nvCxnSpPr>
        <p:spPr>
          <a:xfrm flipH="1" flipV="1">
            <a:off x="6982746" y="5059743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61017FD-C312-1C09-B1FF-06EB84ABD41C}"/>
              </a:ext>
            </a:extLst>
          </p:cNvPr>
          <p:cNvSpPr txBox="1"/>
          <p:nvPr/>
        </p:nvSpPr>
        <p:spPr>
          <a:xfrm>
            <a:off x="6392644" y="6490112"/>
            <a:ext cx="5718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346EF6-4F40-3DDD-7A60-FF22563DC641}"/>
              </a:ext>
            </a:extLst>
          </p:cNvPr>
          <p:cNvSpPr txBox="1"/>
          <p:nvPr/>
        </p:nvSpPr>
        <p:spPr>
          <a:xfrm>
            <a:off x="6813652" y="6478730"/>
            <a:ext cx="5740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Tara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2F6FCC-17E4-61DB-CDA1-5B6CC82913EA}"/>
              </a:ext>
            </a:extLst>
          </p:cNvPr>
          <p:cNvSpPr txBox="1"/>
          <p:nvPr/>
        </p:nvSpPr>
        <p:spPr>
          <a:xfrm>
            <a:off x="7566616" y="6487040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ED5DB7-7676-43B9-500C-ADA3DE8D25A8}"/>
              </a:ext>
            </a:extLst>
          </p:cNvPr>
          <p:cNvSpPr txBox="1"/>
          <p:nvPr/>
        </p:nvSpPr>
        <p:spPr>
          <a:xfrm>
            <a:off x="7956418" y="6479933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&lt;EOS&gt;</a:t>
            </a:r>
            <a:endParaRPr lang="en-PH" sz="1500" dirty="0"/>
          </a:p>
        </p:txBody>
      </p:sp>
      <p:pic>
        <p:nvPicPr>
          <p:cNvPr id="101" name="Picture 100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E09A429E-22BF-4134-8F93-6BD5EE8F369B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006101" y="5429552"/>
            <a:ext cx="2103088" cy="1080000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CB6360B-BBDC-1E49-4233-81D9F6FBFFDB}"/>
              </a:ext>
            </a:extLst>
          </p:cNvPr>
          <p:cNvCxnSpPr>
            <a:cxnSpLocks/>
          </p:cNvCxnSpPr>
          <p:nvPr/>
        </p:nvCxnSpPr>
        <p:spPr>
          <a:xfrm flipV="1">
            <a:off x="9477551" y="5033354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B78A460-28AE-594F-9C83-95F9F337040E}"/>
              </a:ext>
            </a:extLst>
          </p:cNvPr>
          <p:cNvCxnSpPr>
            <a:cxnSpLocks/>
          </p:cNvCxnSpPr>
          <p:nvPr/>
        </p:nvCxnSpPr>
        <p:spPr>
          <a:xfrm flipH="1" flipV="1">
            <a:off x="9538460" y="5033354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416B26-14CA-3E0B-9CE9-798BAAFE86E3}"/>
              </a:ext>
            </a:extLst>
          </p:cNvPr>
          <p:cNvSpPr txBox="1"/>
          <p:nvPr/>
        </p:nvSpPr>
        <p:spPr>
          <a:xfrm>
            <a:off x="9054968" y="6492678"/>
            <a:ext cx="5718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8E8C61-F816-B7D6-625F-352F9576CD1E}"/>
              </a:ext>
            </a:extLst>
          </p:cNvPr>
          <p:cNvSpPr txBox="1"/>
          <p:nvPr/>
        </p:nvSpPr>
        <p:spPr>
          <a:xfrm>
            <a:off x="9475976" y="6481296"/>
            <a:ext cx="5740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Tara</a:t>
            </a:r>
            <a:endParaRPr lang="en-PH" sz="1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7C7293-74CC-D6FE-2312-FC7271D0C006}"/>
              </a:ext>
            </a:extLst>
          </p:cNvPr>
          <p:cNvSpPr txBox="1"/>
          <p:nvPr/>
        </p:nvSpPr>
        <p:spPr>
          <a:xfrm>
            <a:off x="10228940" y="6489606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EE6EAB-41FD-4230-AC60-D21AB4E7B415}"/>
              </a:ext>
            </a:extLst>
          </p:cNvPr>
          <p:cNvSpPr txBox="1"/>
          <p:nvPr/>
        </p:nvSpPr>
        <p:spPr>
          <a:xfrm>
            <a:off x="10618742" y="6482499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524E5F-98F1-575D-933E-023921632371}"/>
              </a:ext>
            </a:extLst>
          </p:cNvPr>
          <p:cNvSpPr/>
          <p:nvPr/>
        </p:nvSpPr>
        <p:spPr>
          <a:xfrm>
            <a:off x="62861" y="1827256"/>
            <a:ext cx="5616758" cy="50014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2A563-4A55-FACF-5755-157E869923AA}"/>
              </a:ext>
            </a:extLst>
          </p:cNvPr>
          <p:cNvSpPr txBox="1"/>
          <p:nvPr/>
        </p:nvSpPr>
        <p:spPr>
          <a:xfrm>
            <a:off x="518789" y="1742383"/>
            <a:ext cx="1944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000" dirty="0">
                <a:latin typeface="Baguet Script" panose="00000500000000000000" pitchFamily="2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93783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1525EF-DCA3-FEC5-2F1C-5F1B3DFC9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99DE8EB4-6CB4-10F2-4202-DECA5323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3991771"/>
            <a:ext cx="1944132" cy="1008000"/>
          </a:xfrm>
          <a:prstGeom prst="rect">
            <a:avLst/>
          </a:prstGeom>
        </p:spPr>
      </p:pic>
      <p:pic>
        <p:nvPicPr>
          <p:cNvPr id="13" name="Picture 1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E3C9C4CA-EE0F-102A-4FF9-52AB4BDC29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3817950"/>
            <a:ext cx="2300400" cy="1080000"/>
          </a:xfrm>
          <a:prstGeom prst="rect">
            <a:avLst/>
          </a:prstGeom>
        </p:spPr>
      </p:pic>
      <p:pic>
        <p:nvPicPr>
          <p:cNvPr id="14" name="Picture 1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853B04CA-E5AF-2943-8F91-7F0EA2498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3955771"/>
            <a:ext cx="2300400" cy="1080000"/>
          </a:xfrm>
          <a:prstGeom prst="rect">
            <a:avLst/>
          </a:prstGeom>
        </p:spPr>
      </p:pic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60187A2C-905E-CDC8-DE50-A7928A4A6D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8605" y="3853950"/>
            <a:ext cx="1944132" cy="1008000"/>
          </a:xfrm>
          <a:prstGeom prst="rect">
            <a:avLst/>
          </a:prstGeom>
        </p:spPr>
      </p:pic>
      <p:pic>
        <p:nvPicPr>
          <p:cNvPr id="16" name="Picture 15" descr="A diagram of a diagram&#10;&#10;AI-generated content may be incorrect.">
            <a:extLst>
              <a:ext uri="{FF2B5EF4-FFF2-40B4-BE49-F238E27FC236}">
                <a16:creationId xmlns:a16="http://schemas.microsoft.com/office/drawing/2014/main" id="{A579A6CA-01AC-8520-2795-D2C55F8D9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2453138"/>
            <a:ext cx="1944132" cy="1008000"/>
          </a:xfrm>
          <a:prstGeom prst="rect">
            <a:avLst/>
          </a:prstGeom>
        </p:spPr>
      </p:pic>
      <p:pic>
        <p:nvPicPr>
          <p:cNvPr id="17" name="Picture 1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C4F1F59A-52E9-3718-ECE2-4A9365D1212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2279317"/>
            <a:ext cx="2300400" cy="1080000"/>
          </a:xfrm>
          <a:prstGeom prst="rect">
            <a:avLst/>
          </a:prstGeom>
        </p:spPr>
      </p:pic>
      <p:pic>
        <p:nvPicPr>
          <p:cNvPr id="18" name="Picture 1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D67C123F-E412-98A7-1CF5-0A3420523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2417138"/>
            <a:ext cx="2300400" cy="1080000"/>
          </a:xfrm>
          <a:prstGeom prst="rect">
            <a:avLst/>
          </a:prstGeom>
        </p:spPr>
      </p:pic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0F795860-EB4B-696C-A002-94F7A4A985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70030" y="2325573"/>
            <a:ext cx="1944132" cy="1008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EFF770-2F8B-FC1E-55C8-1D869A00BE3C}"/>
              </a:ext>
            </a:extLst>
          </p:cNvPr>
          <p:cNvCxnSpPr>
            <a:cxnSpLocks/>
          </p:cNvCxnSpPr>
          <p:nvPr/>
        </p:nvCxnSpPr>
        <p:spPr>
          <a:xfrm>
            <a:off x="2699505" y="484441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931DBB-F9F0-8D22-10FC-7A6A701781FF}"/>
              </a:ext>
            </a:extLst>
          </p:cNvPr>
          <p:cNvCxnSpPr>
            <a:cxnSpLocks/>
          </p:cNvCxnSpPr>
          <p:nvPr/>
        </p:nvCxnSpPr>
        <p:spPr>
          <a:xfrm>
            <a:off x="2699504" y="4101467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8CF8AE-15D8-58DF-D4C2-78B59769167B}"/>
              </a:ext>
            </a:extLst>
          </p:cNvPr>
          <p:cNvCxnSpPr>
            <a:cxnSpLocks/>
          </p:cNvCxnSpPr>
          <p:nvPr/>
        </p:nvCxnSpPr>
        <p:spPr>
          <a:xfrm>
            <a:off x="2699505" y="3310892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C46C86-BF91-27F6-FEF3-E3D53595D291}"/>
              </a:ext>
            </a:extLst>
          </p:cNvPr>
          <p:cNvCxnSpPr>
            <a:cxnSpLocks/>
          </p:cNvCxnSpPr>
          <p:nvPr/>
        </p:nvCxnSpPr>
        <p:spPr>
          <a:xfrm>
            <a:off x="2699504" y="2567942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D99B8F-238B-A6DF-026B-75DB9B42DEF6}"/>
              </a:ext>
            </a:extLst>
          </p:cNvPr>
          <p:cNvCxnSpPr>
            <a:cxnSpLocks/>
          </p:cNvCxnSpPr>
          <p:nvPr/>
        </p:nvCxnSpPr>
        <p:spPr>
          <a:xfrm>
            <a:off x="2604914" y="4708219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D5F12F-43E9-76DE-1D7D-9507D08B684F}"/>
              </a:ext>
            </a:extLst>
          </p:cNvPr>
          <p:cNvCxnSpPr>
            <a:cxnSpLocks/>
          </p:cNvCxnSpPr>
          <p:nvPr/>
        </p:nvCxnSpPr>
        <p:spPr>
          <a:xfrm>
            <a:off x="2604914" y="3174694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D10E07-A2BF-8069-F0E4-D1C3946173D1}"/>
              </a:ext>
            </a:extLst>
          </p:cNvPr>
          <p:cNvCxnSpPr>
            <a:cxnSpLocks/>
          </p:cNvCxnSpPr>
          <p:nvPr/>
        </p:nvCxnSpPr>
        <p:spPr>
          <a:xfrm>
            <a:off x="2604913" y="2417138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CCCB5A-442E-4CB4-D8A2-A1BC123BCF49}"/>
              </a:ext>
            </a:extLst>
          </p:cNvPr>
          <p:cNvCxnSpPr>
            <a:cxnSpLocks/>
          </p:cNvCxnSpPr>
          <p:nvPr/>
        </p:nvCxnSpPr>
        <p:spPr>
          <a:xfrm>
            <a:off x="2604913" y="395577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C14CBE-A028-4869-6D4E-9CDC9E89C2C7}"/>
              </a:ext>
            </a:extLst>
          </p:cNvPr>
          <p:cNvGrpSpPr/>
          <p:nvPr/>
        </p:nvGrpSpPr>
        <p:grpSpPr>
          <a:xfrm>
            <a:off x="1041953" y="3565219"/>
            <a:ext cx="1873800" cy="1280880"/>
            <a:chOff x="1414260" y="3300675"/>
            <a:chExt cx="1873800" cy="12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8C1C92A-8AE6-1510-5B95-44B76E8F5250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8C1C92A-8AE6-1510-5B95-44B76E8F52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7380" y="3339195"/>
                  <a:ext cx="183852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D78D8F-52F3-530B-D8D7-DBD61BB4099F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D78D8F-52F3-530B-D8D7-DBD61BB409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5220" y="3347552"/>
                  <a:ext cx="98359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21FC71-2326-AE06-D80F-8EB35BB26C9F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21FC71-2326-AE06-D80F-8EB35BB26C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4980" y="3291675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FE9E70-1720-1E3B-4D2A-8E33BEC93919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FE9E70-1720-1E3B-4D2A-8E33BEC939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9182" y="3395355"/>
                  <a:ext cx="1847517" cy="1194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C86470-6C4F-4AE5-05E0-F66D1BD4137A}"/>
              </a:ext>
            </a:extLst>
          </p:cNvPr>
          <p:cNvCxnSpPr>
            <a:cxnSpLocks/>
          </p:cNvCxnSpPr>
          <p:nvPr/>
        </p:nvCxnSpPr>
        <p:spPr>
          <a:xfrm>
            <a:off x="5200474" y="3263996"/>
            <a:ext cx="11921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A86431-E6BF-0B49-CAC7-EC51877DFC0E}"/>
              </a:ext>
            </a:extLst>
          </p:cNvPr>
          <p:cNvCxnSpPr>
            <a:cxnSpLocks/>
          </p:cNvCxnSpPr>
          <p:nvPr/>
        </p:nvCxnSpPr>
        <p:spPr>
          <a:xfrm>
            <a:off x="5143324" y="2544794"/>
            <a:ext cx="119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80D1FF-D418-C0FD-8BCB-417B15DB35BF}"/>
              </a:ext>
            </a:extLst>
          </p:cNvPr>
          <p:cNvCxnSpPr>
            <a:cxnSpLocks/>
          </p:cNvCxnSpPr>
          <p:nvPr/>
        </p:nvCxnSpPr>
        <p:spPr>
          <a:xfrm>
            <a:off x="5090008" y="3140498"/>
            <a:ext cx="1067905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697271-1484-227C-2D7B-FFA01CE53E58}"/>
              </a:ext>
            </a:extLst>
          </p:cNvPr>
          <p:cNvCxnSpPr>
            <a:cxnSpLocks/>
          </p:cNvCxnSpPr>
          <p:nvPr/>
        </p:nvCxnSpPr>
        <p:spPr>
          <a:xfrm>
            <a:off x="5086283" y="2386262"/>
            <a:ext cx="1037460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2B3BAE-848C-950B-C9AE-7078F81591D0}"/>
              </a:ext>
            </a:extLst>
          </p:cNvPr>
          <p:cNvCxnSpPr>
            <a:cxnSpLocks/>
          </p:cNvCxnSpPr>
          <p:nvPr/>
        </p:nvCxnSpPr>
        <p:spPr>
          <a:xfrm flipV="1">
            <a:off x="5175674" y="4805615"/>
            <a:ext cx="1216970" cy="21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016502-34C4-C013-7EDD-30DFB7F1D7A1}"/>
              </a:ext>
            </a:extLst>
          </p:cNvPr>
          <p:cNvCxnSpPr>
            <a:cxnSpLocks/>
          </p:cNvCxnSpPr>
          <p:nvPr/>
        </p:nvCxnSpPr>
        <p:spPr>
          <a:xfrm>
            <a:off x="5163685" y="4078318"/>
            <a:ext cx="122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5015CD-FBEC-D9BF-CACB-526BFFBF6676}"/>
              </a:ext>
            </a:extLst>
          </p:cNvPr>
          <p:cNvCxnSpPr>
            <a:cxnSpLocks/>
          </p:cNvCxnSpPr>
          <p:nvPr/>
        </p:nvCxnSpPr>
        <p:spPr>
          <a:xfrm>
            <a:off x="5116585" y="4669260"/>
            <a:ext cx="1007158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65F01C-E986-D6F0-5560-E024911ADEFE}"/>
              </a:ext>
            </a:extLst>
          </p:cNvPr>
          <p:cNvCxnSpPr>
            <a:cxnSpLocks/>
          </p:cNvCxnSpPr>
          <p:nvPr/>
        </p:nvCxnSpPr>
        <p:spPr>
          <a:xfrm>
            <a:off x="5076730" y="3945900"/>
            <a:ext cx="1081183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A4FBA3-2508-0226-D9A7-9FECE13A9592}"/>
              </a:ext>
            </a:extLst>
          </p:cNvPr>
          <p:cNvGrpSpPr/>
          <p:nvPr/>
        </p:nvGrpSpPr>
        <p:grpSpPr>
          <a:xfrm>
            <a:off x="3538364" y="3496506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CACDA83-8E24-2A21-A792-110A3B221364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CACDA83-8E24-2A21-A792-110A3B2213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5AAD0-2938-FBE7-2AA3-ADD8C39931E9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5AAD0-2938-FBE7-2AA3-ADD8C39931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C6B0985-0D1C-FB5F-B3A3-E1459BC06224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C6B0985-0D1C-FB5F-B3A3-E1459BC062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949AFE-CB95-9069-9A28-C988E52B2FA8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949AFE-CB95-9069-9A28-C988E52B2F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7" name="Picture 56" descr="A diagram of a diagram&#10;&#10;AI-generated content may be incorrect.">
            <a:extLst>
              <a:ext uri="{FF2B5EF4-FFF2-40B4-BE49-F238E27FC236}">
                <a16:creationId xmlns:a16="http://schemas.microsoft.com/office/drawing/2014/main" id="{4AEB0577-B0CA-1784-7F81-8C0A9FED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3935436"/>
            <a:ext cx="1944132" cy="1008000"/>
          </a:xfrm>
          <a:prstGeom prst="rect">
            <a:avLst/>
          </a:prstGeom>
        </p:spPr>
      </p:pic>
      <p:pic>
        <p:nvPicPr>
          <p:cNvPr id="58" name="Picture 57" descr="A diagram of a diagram&#10;&#10;AI-generated content may be incorrect.">
            <a:extLst>
              <a:ext uri="{FF2B5EF4-FFF2-40B4-BE49-F238E27FC236}">
                <a16:creationId xmlns:a16="http://schemas.microsoft.com/office/drawing/2014/main" id="{C20FDED7-156B-B821-4A59-4FA64DDABD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56299" y="3797615"/>
            <a:ext cx="1944132" cy="1008000"/>
          </a:xfrm>
          <a:prstGeom prst="rect">
            <a:avLst/>
          </a:prstGeom>
        </p:spPr>
      </p:pic>
      <p:pic>
        <p:nvPicPr>
          <p:cNvPr id="59" name="Picture 58" descr="A diagram of a diagram&#10;&#10;AI-generated content may be incorrect.">
            <a:extLst>
              <a:ext uri="{FF2B5EF4-FFF2-40B4-BE49-F238E27FC236}">
                <a16:creationId xmlns:a16="http://schemas.microsoft.com/office/drawing/2014/main" id="{FA989AFC-56A2-C552-121C-2C7C44A4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2396803"/>
            <a:ext cx="1944132" cy="1008000"/>
          </a:xfrm>
          <a:prstGeom prst="rect">
            <a:avLst/>
          </a:prstGeom>
        </p:spPr>
      </p:pic>
      <p:pic>
        <p:nvPicPr>
          <p:cNvPr id="60" name="Picture 59" descr="A diagram of a diagram&#10;&#10;AI-generated content may be incorrect.">
            <a:extLst>
              <a:ext uri="{FF2B5EF4-FFF2-40B4-BE49-F238E27FC236}">
                <a16:creationId xmlns:a16="http://schemas.microsoft.com/office/drawing/2014/main" id="{A8CF81A2-4D68-B546-B841-8A62B8D913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07724" y="2269238"/>
            <a:ext cx="1944132" cy="1008000"/>
          </a:xfrm>
          <a:prstGeom prst="rect">
            <a:avLst/>
          </a:prstGeom>
        </p:spPr>
      </p:pic>
      <p:pic>
        <p:nvPicPr>
          <p:cNvPr id="61" name="Picture 60" descr="A diagram of a diagram&#10;&#10;AI-generated content may be incorrect.">
            <a:extLst>
              <a:ext uri="{FF2B5EF4-FFF2-40B4-BE49-F238E27FC236}">
                <a16:creationId xmlns:a16="http://schemas.microsoft.com/office/drawing/2014/main" id="{E77146CF-9F86-AE15-D529-05A31BE2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913" y="3935436"/>
            <a:ext cx="1944132" cy="1008000"/>
          </a:xfrm>
          <a:prstGeom prst="rect">
            <a:avLst/>
          </a:prstGeom>
        </p:spPr>
      </p:pic>
      <p:pic>
        <p:nvPicPr>
          <p:cNvPr id="62" name="Picture 61" descr="A diagram of a diagram&#10;&#10;AI-generated content may be incorrect.">
            <a:extLst>
              <a:ext uri="{FF2B5EF4-FFF2-40B4-BE49-F238E27FC236}">
                <a16:creationId xmlns:a16="http://schemas.microsoft.com/office/drawing/2014/main" id="{E81AA6B2-E3F4-4DCE-EE41-4FA03C1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013031" y="3797615"/>
            <a:ext cx="1944132" cy="1008000"/>
          </a:xfrm>
          <a:prstGeom prst="rect">
            <a:avLst/>
          </a:prstGeom>
        </p:spPr>
      </p:pic>
      <p:pic>
        <p:nvPicPr>
          <p:cNvPr id="63" name="Picture 62" descr="A diagram of a diagram&#10;&#10;AI-generated content may be incorrect.">
            <a:extLst>
              <a:ext uri="{FF2B5EF4-FFF2-40B4-BE49-F238E27FC236}">
                <a16:creationId xmlns:a16="http://schemas.microsoft.com/office/drawing/2014/main" id="{DD24A2CC-3190-A9AE-8661-E70064D08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88" y="2373482"/>
            <a:ext cx="1944132" cy="1008000"/>
          </a:xfrm>
          <a:prstGeom prst="rect">
            <a:avLst/>
          </a:prstGeom>
        </p:spPr>
      </p:pic>
      <p:pic>
        <p:nvPicPr>
          <p:cNvPr id="64" name="Picture 63" descr="A diagram of a diagram&#10;&#10;AI-generated content may be incorrect.">
            <a:extLst>
              <a:ext uri="{FF2B5EF4-FFF2-40B4-BE49-F238E27FC236}">
                <a16:creationId xmlns:a16="http://schemas.microsoft.com/office/drawing/2014/main" id="{527479AC-AC0B-AA56-E1CC-34F4C49C17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013031" y="2245917"/>
            <a:ext cx="1944132" cy="1008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D03191-99B5-9443-3E86-ABAEC62526C8}"/>
              </a:ext>
            </a:extLst>
          </p:cNvPr>
          <p:cNvCxnSpPr>
            <a:cxnSpLocks/>
          </p:cNvCxnSpPr>
          <p:nvPr/>
        </p:nvCxnSpPr>
        <p:spPr>
          <a:xfrm>
            <a:off x="8593930" y="3220579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201120-8D99-B246-9968-A6BAFC7BD252}"/>
              </a:ext>
            </a:extLst>
          </p:cNvPr>
          <p:cNvCxnSpPr>
            <a:cxnSpLocks/>
          </p:cNvCxnSpPr>
          <p:nvPr/>
        </p:nvCxnSpPr>
        <p:spPr>
          <a:xfrm>
            <a:off x="8593930" y="2490265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D3F1FC-561A-D80D-9710-769D69192538}"/>
              </a:ext>
            </a:extLst>
          </p:cNvPr>
          <p:cNvCxnSpPr>
            <a:cxnSpLocks/>
          </p:cNvCxnSpPr>
          <p:nvPr/>
        </p:nvCxnSpPr>
        <p:spPr>
          <a:xfrm>
            <a:off x="8499340" y="3097017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A8AB94-2129-3B37-B85A-65B9FC4CE867}"/>
              </a:ext>
            </a:extLst>
          </p:cNvPr>
          <p:cNvCxnSpPr>
            <a:cxnSpLocks/>
          </p:cNvCxnSpPr>
          <p:nvPr/>
        </p:nvCxnSpPr>
        <p:spPr>
          <a:xfrm>
            <a:off x="8499339" y="233946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45DC4E-6DEA-C53B-4464-E5B0D6BB7B3F}"/>
              </a:ext>
            </a:extLst>
          </p:cNvPr>
          <p:cNvCxnSpPr>
            <a:cxnSpLocks/>
          </p:cNvCxnSpPr>
          <p:nvPr/>
        </p:nvCxnSpPr>
        <p:spPr>
          <a:xfrm>
            <a:off x="8593930" y="476730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110CDE5-2389-80DE-088D-7F736C13D20D}"/>
              </a:ext>
            </a:extLst>
          </p:cNvPr>
          <p:cNvCxnSpPr>
            <a:cxnSpLocks/>
          </p:cNvCxnSpPr>
          <p:nvPr/>
        </p:nvCxnSpPr>
        <p:spPr>
          <a:xfrm>
            <a:off x="8593930" y="4036993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F25184-2F7A-DCB5-ED70-87C308B74358}"/>
              </a:ext>
            </a:extLst>
          </p:cNvPr>
          <p:cNvCxnSpPr>
            <a:cxnSpLocks/>
          </p:cNvCxnSpPr>
          <p:nvPr/>
        </p:nvCxnSpPr>
        <p:spPr>
          <a:xfrm>
            <a:off x="8499340" y="4643745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4B9EFA-E39F-0286-A1A1-CF5BBE933E2C}"/>
              </a:ext>
            </a:extLst>
          </p:cNvPr>
          <p:cNvCxnSpPr>
            <a:cxnSpLocks/>
          </p:cNvCxnSpPr>
          <p:nvPr/>
        </p:nvCxnSpPr>
        <p:spPr>
          <a:xfrm>
            <a:off x="8499339" y="3886189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B837E03-19A3-610F-F491-43DC08433365}"/>
              </a:ext>
            </a:extLst>
          </p:cNvPr>
          <p:cNvCxnSpPr>
            <a:cxnSpLocks/>
          </p:cNvCxnSpPr>
          <p:nvPr/>
        </p:nvCxnSpPr>
        <p:spPr>
          <a:xfrm>
            <a:off x="11203780" y="3208479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7B6AE1-62BC-6531-B454-53460F1123F5}"/>
              </a:ext>
            </a:extLst>
          </p:cNvPr>
          <p:cNvCxnSpPr>
            <a:cxnSpLocks/>
          </p:cNvCxnSpPr>
          <p:nvPr/>
        </p:nvCxnSpPr>
        <p:spPr>
          <a:xfrm>
            <a:off x="11203780" y="2478165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C1883E-05DB-B9F3-E46F-AE11546BFB88}"/>
              </a:ext>
            </a:extLst>
          </p:cNvPr>
          <p:cNvCxnSpPr>
            <a:cxnSpLocks/>
          </p:cNvCxnSpPr>
          <p:nvPr/>
        </p:nvCxnSpPr>
        <p:spPr>
          <a:xfrm>
            <a:off x="11109190" y="3084917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B30A3F-227C-6F51-D0D4-54E720A5887A}"/>
              </a:ext>
            </a:extLst>
          </p:cNvPr>
          <p:cNvCxnSpPr>
            <a:cxnSpLocks/>
          </p:cNvCxnSpPr>
          <p:nvPr/>
        </p:nvCxnSpPr>
        <p:spPr>
          <a:xfrm>
            <a:off x="11109189" y="232736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6A02637-6EAB-99D8-9ACB-B6A07C6AA396}"/>
              </a:ext>
            </a:extLst>
          </p:cNvPr>
          <p:cNvCxnSpPr>
            <a:cxnSpLocks/>
          </p:cNvCxnSpPr>
          <p:nvPr/>
        </p:nvCxnSpPr>
        <p:spPr>
          <a:xfrm>
            <a:off x="11203780" y="4744758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E9135C9-DD64-98FE-34F6-1AF93FAD6495}"/>
              </a:ext>
            </a:extLst>
          </p:cNvPr>
          <p:cNvCxnSpPr>
            <a:cxnSpLocks/>
          </p:cNvCxnSpPr>
          <p:nvPr/>
        </p:nvCxnSpPr>
        <p:spPr>
          <a:xfrm>
            <a:off x="11203780" y="4014444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966138-08F3-39BC-1764-E31986C89E95}"/>
              </a:ext>
            </a:extLst>
          </p:cNvPr>
          <p:cNvCxnSpPr>
            <a:cxnSpLocks/>
          </p:cNvCxnSpPr>
          <p:nvPr/>
        </p:nvCxnSpPr>
        <p:spPr>
          <a:xfrm>
            <a:off x="11109190" y="4621196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54E827-FD9D-AEBE-4F88-702EA7BA2887}"/>
              </a:ext>
            </a:extLst>
          </p:cNvPr>
          <p:cNvCxnSpPr>
            <a:cxnSpLocks/>
          </p:cNvCxnSpPr>
          <p:nvPr/>
        </p:nvCxnSpPr>
        <p:spPr>
          <a:xfrm>
            <a:off x="11109189" y="3863640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2893D49-0125-CC74-569C-39F62A1C72DE}"/>
              </a:ext>
            </a:extLst>
          </p:cNvPr>
          <p:cNvGrpSpPr/>
          <p:nvPr/>
        </p:nvGrpSpPr>
        <p:grpSpPr>
          <a:xfrm>
            <a:off x="6891825" y="3453547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17B815-D230-F1A1-FD58-06EB6CD00E28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17B815-D230-F1A1-FD58-06EB6CD00E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E39FF27-E600-1C4C-147E-34D8A6888FF5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E39FF27-E600-1C4C-147E-34D8A6888F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299105A-4F50-61CB-9331-F28D06757725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299105A-4F50-61CB-9331-F28D067577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44E457B-5A64-668B-9CC5-BBFEAF904FD8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44E457B-5A64-668B-9CC5-BBFEAF904FD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6361C6-91A4-3DEE-E242-2F861AD1553C}"/>
              </a:ext>
            </a:extLst>
          </p:cNvPr>
          <p:cNvGrpSpPr/>
          <p:nvPr/>
        </p:nvGrpSpPr>
        <p:grpSpPr>
          <a:xfrm>
            <a:off x="9486968" y="3431494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B8F25B4-E17C-AE5D-9991-8EE81C384373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B8F25B4-E17C-AE5D-9991-8EE81C38437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B97E773-1CF3-28B5-5652-8CDE99018E12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B97E773-1CF3-28B5-5652-8CDE99018E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D087411-B8BE-9F3B-BA0B-80A38ACB2AE6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D087411-B8BE-9F3B-BA0B-80A38ACB2A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7616570-55F2-540B-F4AD-F3B1EDC27BE2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7616570-55F2-540B-F4AD-F3B1EDC27B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9C196954-F411-EBE2-2AE5-EE73F40EA1F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F8DBA59-6BE4-8018-F4F9-D6EAB28C6B4E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61E24A4-24FC-BA90-94AA-28AB422C390D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2C8D7279-86DF-FFEA-7A02-61CC458B487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910D7FF-8DF8-58AD-14E8-27A9AAA1DFEE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C2BED5-5585-8F80-2CF4-A3BBAE755F4B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70C5F51-1E70-A6D8-3222-8B7189811D0A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8BED38B-6572-D990-6625-D8F58CABF5EB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4CB7798-545A-8604-A9FB-161332541D78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4A0775F-EBDE-1459-5666-05BA8B9E9BD2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15CBA76-B317-0FEE-BA15-21E11B7946E5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F159AB8-A1D2-322D-4FB6-9A170C1A8EBA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4DCB5BA-E772-3CF8-E73A-38792C02D8F1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11514C9-375B-DD08-F633-CD4148F5E84E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DE2A053-29DF-025D-DE90-6B40EE41B84F}"/>
              </a:ext>
            </a:extLst>
          </p:cNvPr>
          <p:cNvGrpSpPr/>
          <p:nvPr/>
        </p:nvGrpSpPr>
        <p:grpSpPr>
          <a:xfrm>
            <a:off x="8531640" y="2089080"/>
            <a:ext cx="478196" cy="1070790"/>
            <a:chOff x="8531640" y="2089080"/>
            <a:chExt cx="478196" cy="107079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DCE1B6-9A2E-3CD9-2E6D-0DB226AD6FD7}"/>
                    </a:ext>
                  </a:extLst>
                </p14:cNvPr>
                <p14:cNvContentPartPr/>
                <p14:nvPr/>
              </p14:nvContentPartPr>
              <p14:xfrm>
                <a:off x="8573040" y="2146680"/>
                <a:ext cx="97200" cy="841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DCE1B6-9A2E-3CD9-2E6D-0DB226AD6F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64040" y="2137680"/>
                  <a:ext cx="11484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EDA18F2-1298-D469-5F20-1E2FFA76435A}"/>
                    </a:ext>
                  </a:extLst>
                </p14:cNvPr>
                <p14:cNvContentPartPr/>
                <p14:nvPr/>
              </p14:nvContentPartPr>
              <p14:xfrm>
                <a:off x="8531640" y="2166840"/>
                <a:ext cx="100800" cy="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EDA18F2-1298-D469-5F20-1E2FFA7643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22608" y="2157840"/>
                  <a:ext cx="118503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6846B96-995C-DD91-32AE-F264F15E510D}"/>
                    </a:ext>
                  </a:extLst>
                </p14:cNvPr>
                <p14:cNvContentPartPr/>
                <p14:nvPr/>
              </p14:nvContentPartPr>
              <p14:xfrm>
                <a:off x="8531640" y="2089080"/>
                <a:ext cx="100080" cy="78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6846B96-995C-DD91-32AE-F264F15E510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22640" y="2080080"/>
                  <a:ext cx="117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31D243B-3E4F-203E-327F-E43C9A97622C}"/>
                    </a:ext>
                  </a:extLst>
                </p14:cNvPr>
                <p14:cNvContentPartPr/>
                <p14:nvPr/>
              </p14:nvContentPartPr>
              <p14:xfrm>
                <a:off x="8876996" y="2188590"/>
                <a:ext cx="132840" cy="971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31D243B-3E4F-203E-327F-E43C9A97622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7996" y="2179590"/>
                  <a:ext cx="150480" cy="9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7863078-2C30-96EE-9258-9EB4E862F5F2}"/>
                  </a:ext>
                </a:extLst>
              </p14:cNvPr>
              <p14:cNvContentPartPr/>
              <p14:nvPr/>
            </p14:nvContentPartPr>
            <p14:xfrm>
              <a:off x="8941076" y="2100390"/>
              <a:ext cx="78480" cy="856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7863078-2C30-96EE-9258-9EB4E862F5F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32076" y="2091390"/>
                <a:ext cx="96120" cy="1033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243DE4-8181-D450-6E94-779BE7E71F21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969967" y="194579"/>
            <a:ext cx="1846984" cy="1800000"/>
          </a:xfrm>
          <a:prstGeom prst="rect">
            <a:avLst/>
          </a:prstGeom>
        </p:spPr>
      </p:pic>
      <p:pic>
        <p:nvPicPr>
          <p:cNvPr id="55" name="Picture 54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0B10A50A-4584-76D2-BA65-F438BD550D7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422509" y="5451764"/>
            <a:ext cx="2103088" cy="10800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EE4104-477A-EAF3-967E-250A1BD9F85A}"/>
              </a:ext>
            </a:extLst>
          </p:cNvPr>
          <p:cNvCxnSpPr>
            <a:cxnSpLocks/>
          </p:cNvCxnSpPr>
          <p:nvPr/>
        </p:nvCxnSpPr>
        <p:spPr>
          <a:xfrm flipV="1">
            <a:off x="6921837" y="5059743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3895B7-C5A1-122E-F49A-407A2E77FE16}"/>
              </a:ext>
            </a:extLst>
          </p:cNvPr>
          <p:cNvCxnSpPr>
            <a:cxnSpLocks/>
          </p:cNvCxnSpPr>
          <p:nvPr/>
        </p:nvCxnSpPr>
        <p:spPr>
          <a:xfrm flipH="1" flipV="1">
            <a:off x="6982746" y="5059743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D9F27BD-C708-15A6-A605-092573D6B7AC}"/>
              </a:ext>
            </a:extLst>
          </p:cNvPr>
          <p:cNvSpPr txBox="1"/>
          <p:nvPr/>
        </p:nvSpPr>
        <p:spPr>
          <a:xfrm>
            <a:off x="6392644" y="6490112"/>
            <a:ext cx="5718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91E9F6-4B82-7668-B367-5129955797E6}"/>
              </a:ext>
            </a:extLst>
          </p:cNvPr>
          <p:cNvSpPr txBox="1"/>
          <p:nvPr/>
        </p:nvSpPr>
        <p:spPr>
          <a:xfrm>
            <a:off x="6813652" y="6478730"/>
            <a:ext cx="5740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Tara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D6DF6F-89D1-E7B1-BC8A-BCCA7027AEAD}"/>
              </a:ext>
            </a:extLst>
          </p:cNvPr>
          <p:cNvSpPr txBox="1"/>
          <p:nvPr/>
        </p:nvSpPr>
        <p:spPr>
          <a:xfrm>
            <a:off x="7566616" y="6487040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06A630-AF3B-2DC7-F26F-2D8B182B85CE}"/>
              </a:ext>
            </a:extLst>
          </p:cNvPr>
          <p:cNvSpPr txBox="1"/>
          <p:nvPr/>
        </p:nvSpPr>
        <p:spPr>
          <a:xfrm>
            <a:off x="7956418" y="6479933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&lt;EOS&gt;</a:t>
            </a:r>
            <a:endParaRPr lang="en-PH" sz="1500" dirty="0"/>
          </a:p>
        </p:txBody>
      </p:sp>
      <p:pic>
        <p:nvPicPr>
          <p:cNvPr id="101" name="Picture 100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6B82698B-6879-C5E6-8039-DDDD9404FA5F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006101" y="5429552"/>
            <a:ext cx="2103088" cy="1080000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E164C9-90C6-F4A3-2300-DAF17EF1F826}"/>
              </a:ext>
            </a:extLst>
          </p:cNvPr>
          <p:cNvCxnSpPr>
            <a:cxnSpLocks/>
          </p:cNvCxnSpPr>
          <p:nvPr/>
        </p:nvCxnSpPr>
        <p:spPr>
          <a:xfrm flipV="1">
            <a:off x="9477551" y="5033354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3E3E93F-C3AB-ECA1-803F-C0DAA4199DED}"/>
              </a:ext>
            </a:extLst>
          </p:cNvPr>
          <p:cNvCxnSpPr>
            <a:cxnSpLocks/>
          </p:cNvCxnSpPr>
          <p:nvPr/>
        </p:nvCxnSpPr>
        <p:spPr>
          <a:xfrm flipH="1" flipV="1">
            <a:off x="9538460" y="5033354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1120FE7-7A0D-32AC-3B93-C243040F5D62}"/>
              </a:ext>
            </a:extLst>
          </p:cNvPr>
          <p:cNvSpPr txBox="1"/>
          <p:nvPr/>
        </p:nvSpPr>
        <p:spPr>
          <a:xfrm>
            <a:off x="9054968" y="6492678"/>
            <a:ext cx="5718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7E7948-D4E9-DE1C-75A5-7164B409C8FA}"/>
              </a:ext>
            </a:extLst>
          </p:cNvPr>
          <p:cNvSpPr txBox="1"/>
          <p:nvPr/>
        </p:nvSpPr>
        <p:spPr>
          <a:xfrm>
            <a:off x="9475976" y="6481296"/>
            <a:ext cx="5740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Tara</a:t>
            </a:r>
            <a:endParaRPr lang="en-PH" sz="1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5DDE25-949A-C5E7-471D-348CB822CD1E}"/>
              </a:ext>
            </a:extLst>
          </p:cNvPr>
          <p:cNvSpPr txBox="1"/>
          <p:nvPr/>
        </p:nvSpPr>
        <p:spPr>
          <a:xfrm>
            <a:off x="10228940" y="6489606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F1A08EB-9A8A-0D0D-7786-6B4A6BA2758A}"/>
              </a:ext>
            </a:extLst>
          </p:cNvPr>
          <p:cNvSpPr txBox="1"/>
          <p:nvPr/>
        </p:nvSpPr>
        <p:spPr>
          <a:xfrm>
            <a:off x="10618742" y="6482499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A59660-5798-3825-DBF4-C09529E9177B}"/>
              </a:ext>
            </a:extLst>
          </p:cNvPr>
          <p:cNvSpPr/>
          <p:nvPr/>
        </p:nvSpPr>
        <p:spPr>
          <a:xfrm>
            <a:off x="62861" y="1827256"/>
            <a:ext cx="5616758" cy="50014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00359-DD0F-64A9-9A78-2AD2EA64FEC8}"/>
              </a:ext>
            </a:extLst>
          </p:cNvPr>
          <p:cNvSpPr txBox="1"/>
          <p:nvPr/>
        </p:nvSpPr>
        <p:spPr>
          <a:xfrm>
            <a:off x="518789" y="1742383"/>
            <a:ext cx="1944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000" dirty="0">
                <a:latin typeface="Baguet Script" panose="00000500000000000000" pitchFamily="2" charset="0"/>
              </a:rPr>
              <a:t>Encoder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A91E96-ABC5-127D-C88B-F637DCAF1AF6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903322" y="192049"/>
            <a:ext cx="1846983" cy="180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0E5F4A0-DE99-FB31-77B6-A4F2A4AE0FFD}"/>
              </a:ext>
            </a:extLst>
          </p:cNvPr>
          <p:cNvGrpSpPr/>
          <p:nvPr/>
        </p:nvGrpSpPr>
        <p:grpSpPr>
          <a:xfrm>
            <a:off x="10570684" y="2071152"/>
            <a:ext cx="633095" cy="959040"/>
            <a:chOff x="10736828" y="2082030"/>
            <a:chExt cx="441360" cy="9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B19F92-D4E8-E247-E431-13348E5523AD}"/>
                    </a:ext>
                  </a:extLst>
                </p14:cNvPr>
                <p14:cNvContentPartPr/>
                <p14:nvPr/>
              </p14:nvContentPartPr>
              <p14:xfrm>
                <a:off x="10763468" y="2128830"/>
                <a:ext cx="414720" cy="912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B19F92-D4E8-E247-E431-13348E5523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757192" y="2119830"/>
                  <a:ext cx="427021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8A9C07-F2A5-798F-1CE1-2007E5CDB9E9}"/>
                    </a:ext>
                  </a:extLst>
                </p14:cNvPr>
                <p14:cNvContentPartPr/>
                <p14:nvPr/>
              </p14:nvContentPartPr>
              <p14:xfrm>
                <a:off x="10736828" y="2082030"/>
                <a:ext cx="63720" cy="6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8A9C07-F2A5-798F-1CE1-2007E5CDB9E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30532" y="2073030"/>
                  <a:ext cx="76061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711D75-E9C5-36BC-E3BB-6110400A2785}"/>
              </a:ext>
            </a:extLst>
          </p:cNvPr>
          <p:cNvGrpSpPr/>
          <p:nvPr/>
        </p:nvGrpSpPr>
        <p:grpSpPr>
          <a:xfrm>
            <a:off x="10883799" y="2067191"/>
            <a:ext cx="631082" cy="1128274"/>
            <a:chOff x="11180708" y="2088870"/>
            <a:chExt cx="242280" cy="10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8CD97C-A596-4D9D-F74A-167734020974}"/>
                    </a:ext>
                  </a:extLst>
                </p14:cNvPr>
                <p14:cNvContentPartPr/>
                <p14:nvPr/>
              </p14:nvContentPartPr>
              <p14:xfrm>
                <a:off x="11212028" y="2155830"/>
                <a:ext cx="210960" cy="985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8CD97C-A596-4D9D-F74A-16773402097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208574" y="2147437"/>
                  <a:ext cx="217730" cy="10017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351C68-DA9B-05C6-5B05-0A5FF9BCB587}"/>
                    </a:ext>
                  </a:extLst>
                </p14:cNvPr>
                <p14:cNvContentPartPr/>
                <p14:nvPr/>
              </p14:nvContentPartPr>
              <p14:xfrm>
                <a:off x="11180708" y="2088870"/>
                <a:ext cx="69840" cy="78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351C68-DA9B-05C6-5B05-0A5FF9BCB5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177244" y="2080524"/>
                  <a:ext cx="76630" cy="9447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940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EC9B11-26AC-7FBE-500F-CFCF3B7B4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DB701302-3182-56EF-9D9F-8BD33D476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3991771"/>
            <a:ext cx="1944132" cy="1008000"/>
          </a:xfrm>
          <a:prstGeom prst="rect">
            <a:avLst/>
          </a:prstGeom>
        </p:spPr>
      </p:pic>
      <p:pic>
        <p:nvPicPr>
          <p:cNvPr id="13" name="Picture 1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4A7ACED7-1A34-C839-1FE3-F19AE8DB8B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3817950"/>
            <a:ext cx="2300400" cy="1080000"/>
          </a:xfrm>
          <a:prstGeom prst="rect">
            <a:avLst/>
          </a:prstGeom>
        </p:spPr>
      </p:pic>
      <p:pic>
        <p:nvPicPr>
          <p:cNvPr id="14" name="Picture 1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8A73A405-6E6F-53C0-B3D7-6F6F8255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3955771"/>
            <a:ext cx="2300400" cy="1080000"/>
          </a:xfrm>
          <a:prstGeom prst="rect">
            <a:avLst/>
          </a:prstGeom>
        </p:spPr>
      </p:pic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EB4BAC75-8D0D-A9EC-073C-2CE62364DB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8605" y="3853950"/>
            <a:ext cx="1944132" cy="1008000"/>
          </a:xfrm>
          <a:prstGeom prst="rect">
            <a:avLst/>
          </a:prstGeom>
        </p:spPr>
      </p:pic>
      <p:pic>
        <p:nvPicPr>
          <p:cNvPr id="16" name="Picture 15" descr="A diagram of a diagram&#10;&#10;AI-generated content may be incorrect.">
            <a:extLst>
              <a:ext uri="{FF2B5EF4-FFF2-40B4-BE49-F238E27FC236}">
                <a16:creationId xmlns:a16="http://schemas.microsoft.com/office/drawing/2014/main" id="{80895EC7-87BD-21E7-9239-B1B932E1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2453138"/>
            <a:ext cx="1944132" cy="1008000"/>
          </a:xfrm>
          <a:prstGeom prst="rect">
            <a:avLst/>
          </a:prstGeom>
        </p:spPr>
      </p:pic>
      <p:pic>
        <p:nvPicPr>
          <p:cNvPr id="17" name="Picture 1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11E0AA6-B111-6798-699C-4ED3329755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2279317"/>
            <a:ext cx="2300400" cy="1080000"/>
          </a:xfrm>
          <a:prstGeom prst="rect">
            <a:avLst/>
          </a:prstGeom>
        </p:spPr>
      </p:pic>
      <p:pic>
        <p:nvPicPr>
          <p:cNvPr id="18" name="Picture 1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E752A743-229B-9328-5C68-688D2FCB4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2417138"/>
            <a:ext cx="2300400" cy="1080000"/>
          </a:xfrm>
          <a:prstGeom prst="rect">
            <a:avLst/>
          </a:prstGeom>
        </p:spPr>
      </p:pic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FDCC39D5-9E94-F4AE-66D0-21CD55929E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70030" y="2325573"/>
            <a:ext cx="1944132" cy="1008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EE9311-2D49-D4C4-1580-F8737BA85E07}"/>
              </a:ext>
            </a:extLst>
          </p:cNvPr>
          <p:cNvCxnSpPr>
            <a:cxnSpLocks/>
          </p:cNvCxnSpPr>
          <p:nvPr/>
        </p:nvCxnSpPr>
        <p:spPr>
          <a:xfrm>
            <a:off x="2699505" y="484441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11253E-3892-B1F8-0A94-A63435873760}"/>
              </a:ext>
            </a:extLst>
          </p:cNvPr>
          <p:cNvCxnSpPr>
            <a:cxnSpLocks/>
          </p:cNvCxnSpPr>
          <p:nvPr/>
        </p:nvCxnSpPr>
        <p:spPr>
          <a:xfrm>
            <a:off x="2699504" y="4101467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DA3532-52B1-2A2C-BD6C-E14EEDB0377A}"/>
              </a:ext>
            </a:extLst>
          </p:cNvPr>
          <p:cNvCxnSpPr>
            <a:cxnSpLocks/>
          </p:cNvCxnSpPr>
          <p:nvPr/>
        </p:nvCxnSpPr>
        <p:spPr>
          <a:xfrm>
            <a:off x="2699505" y="3310892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759B97-7D22-3A56-B924-7F3C4AEEB361}"/>
              </a:ext>
            </a:extLst>
          </p:cNvPr>
          <p:cNvCxnSpPr>
            <a:cxnSpLocks/>
          </p:cNvCxnSpPr>
          <p:nvPr/>
        </p:nvCxnSpPr>
        <p:spPr>
          <a:xfrm>
            <a:off x="2699504" y="2567942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8FD4C9-2544-0C23-62E5-FCDE42489E9E}"/>
              </a:ext>
            </a:extLst>
          </p:cNvPr>
          <p:cNvCxnSpPr>
            <a:cxnSpLocks/>
          </p:cNvCxnSpPr>
          <p:nvPr/>
        </p:nvCxnSpPr>
        <p:spPr>
          <a:xfrm>
            <a:off x="2604914" y="4708219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8F168-DAB1-9B2B-FEEE-8DE6586B5D5E}"/>
              </a:ext>
            </a:extLst>
          </p:cNvPr>
          <p:cNvCxnSpPr>
            <a:cxnSpLocks/>
          </p:cNvCxnSpPr>
          <p:nvPr/>
        </p:nvCxnSpPr>
        <p:spPr>
          <a:xfrm>
            <a:off x="2604914" y="3174694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A2D613-589B-8E0C-77F1-E060842CDB52}"/>
              </a:ext>
            </a:extLst>
          </p:cNvPr>
          <p:cNvCxnSpPr>
            <a:cxnSpLocks/>
          </p:cNvCxnSpPr>
          <p:nvPr/>
        </p:nvCxnSpPr>
        <p:spPr>
          <a:xfrm>
            <a:off x="2604913" y="2417138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414FCA-2EBC-1143-5891-2AA0390B7715}"/>
              </a:ext>
            </a:extLst>
          </p:cNvPr>
          <p:cNvCxnSpPr>
            <a:cxnSpLocks/>
          </p:cNvCxnSpPr>
          <p:nvPr/>
        </p:nvCxnSpPr>
        <p:spPr>
          <a:xfrm>
            <a:off x="2604913" y="395577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224C2F-C7B6-BEE5-5989-C255B41D6B0C}"/>
              </a:ext>
            </a:extLst>
          </p:cNvPr>
          <p:cNvGrpSpPr/>
          <p:nvPr/>
        </p:nvGrpSpPr>
        <p:grpSpPr>
          <a:xfrm>
            <a:off x="1041953" y="3565219"/>
            <a:ext cx="1873800" cy="1280880"/>
            <a:chOff x="1414260" y="3300675"/>
            <a:chExt cx="1873800" cy="12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17FAF3-0494-A626-D97F-774B1A3EC247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17FAF3-0494-A626-D97F-774B1A3EC2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7380" y="3339195"/>
                  <a:ext cx="183852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8A3E1C-1B0A-2779-0BB9-452D1F2D2E86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8A3E1C-1B0A-2779-0BB9-452D1F2D2E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5220" y="3347552"/>
                  <a:ext cx="98359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D14AEA-378D-47A2-13B3-9BE76283AC09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D14AEA-378D-47A2-13B3-9BE76283AC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4980" y="3291675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AC03E5-AD33-F61D-C58B-8BB360F077D1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AC03E5-AD33-F61D-C58B-8BB360F077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9182" y="3395355"/>
                  <a:ext cx="1847517" cy="1194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7A7606-0289-8093-C3C4-63B9EC308636}"/>
              </a:ext>
            </a:extLst>
          </p:cNvPr>
          <p:cNvCxnSpPr>
            <a:cxnSpLocks/>
          </p:cNvCxnSpPr>
          <p:nvPr/>
        </p:nvCxnSpPr>
        <p:spPr>
          <a:xfrm>
            <a:off x="5200474" y="3263996"/>
            <a:ext cx="11921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954CB4-0592-8213-1B36-5A5BD77A73A0}"/>
              </a:ext>
            </a:extLst>
          </p:cNvPr>
          <p:cNvCxnSpPr>
            <a:cxnSpLocks/>
          </p:cNvCxnSpPr>
          <p:nvPr/>
        </p:nvCxnSpPr>
        <p:spPr>
          <a:xfrm>
            <a:off x="5143324" y="2544794"/>
            <a:ext cx="119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AF3C21-C214-DF2D-82A1-603C82421D37}"/>
              </a:ext>
            </a:extLst>
          </p:cNvPr>
          <p:cNvCxnSpPr>
            <a:cxnSpLocks/>
          </p:cNvCxnSpPr>
          <p:nvPr/>
        </p:nvCxnSpPr>
        <p:spPr>
          <a:xfrm>
            <a:off x="5090008" y="3140498"/>
            <a:ext cx="1067905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67B2E4-7D9B-9A66-17B0-EA1B6397C7D5}"/>
              </a:ext>
            </a:extLst>
          </p:cNvPr>
          <p:cNvCxnSpPr>
            <a:cxnSpLocks/>
          </p:cNvCxnSpPr>
          <p:nvPr/>
        </p:nvCxnSpPr>
        <p:spPr>
          <a:xfrm>
            <a:off x="5086283" y="2386262"/>
            <a:ext cx="1037460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C08019-862D-60E6-EA2A-E75172214581}"/>
              </a:ext>
            </a:extLst>
          </p:cNvPr>
          <p:cNvCxnSpPr>
            <a:cxnSpLocks/>
          </p:cNvCxnSpPr>
          <p:nvPr/>
        </p:nvCxnSpPr>
        <p:spPr>
          <a:xfrm flipV="1">
            <a:off x="5175674" y="4805615"/>
            <a:ext cx="1216970" cy="21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3CD6B8-5354-2850-E038-01CCB733BF7F}"/>
              </a:ext>
            </a:extLst>
          </p:cNvPr>
          <p:cNvCxnSpPr>
            <a:cxnSpLocks/>
          </p:cNvCxnSpPr>
          <p:nvPr/>
        </p:nvCxnSpPr>
        <p:spPr>
          <a:xfrm>
            <a:off x="5163685" y="4078318"/>
            <a:ext cx="122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390A4C-874F-2BEC-1E4F-E9D1BB99A482}"/>
              </a:ext>
            </a:extLst>
          </p:cNvPr>
          <p:cNvCxnSpPr>
            <a:cxnSpLocks/>
          </p:cNvCxnSpPr>
          <p:nvPr/>
        </p:nvCxnSpPr>
        <p:spPr>
          <a:xfrm>
            <a:off x="5116585" y="4669260"/>
            <a:ext cx="1007158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C58BC9-61E1-1138-6983-D5827C371F16}"/>
              </a:ext>
            </a:extLst>
          </p:cNvPr>
          <p:cNvCxnSpPr>
            <a:cxnSpLocks/>
          </p:cNvCxnSpPr>
          <p:nvPr/>
        </p:nvCxnSpPr>
        <p:spPr>
          <a:xfrm>
            <a:off x="5076730" y="3945900"/>
            <a:ext cx="1081183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71FCCCE-9C54-5F61-190A-DA05F05FA284}"/>
              </a:ext>
            </a:extLst>
          </p:cNvPr>
          <p:cNvGrpSpPr/>
          <p:nvPr/>
        </p:nvGrpSpPr>
        <p:grpSpPr>
          <a:xfrm>
            <a:off x="3538364" y="3496506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5DF210-41ED-0D07-1170-8DDADF243843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5DF210-41ED-0D07-1170-8DDADF2438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71B7EE1-1F0A-2961-25C6-D5F38B06F24D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71B7EE1-1F0A-2961-25C6-D5F38B06F2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7FB601-24B5-0B4F-72B9-2C04BD142C47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7FB601-24B5-0B4F-72B9-2C04BD142C4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5C2014-6F5B-F17D-751C-B1FFA4C7E84D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5C2014-6F5B-F17D-751C-B1FFA4C7E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7" name="Picture 56" descr="A diagram of a diagram&#10;&#10;AI-generated content may be incorrect.">
            <a:extLst>
              <a:ext uri="{FF2B5EF4-FFF2-40B4-BE49-F238E27FC236}">
                <a16:creationId xmlns:a16="http://schemas.microsoft.com/office/drawing/2014/main" id="{EE2C043F-5A70-049C-71C8-F813B3593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3935436"/>
            <a:ext cx="1944132" cy="1008000"/>
          </a:xfrm>
          <a:prstGeom prst="rect">
            <a:avLst/>
          </a:prstGeom>
        </p:spPr>
      </p:pic>
      <p:pic>
        <p:nvPicPr>
          <p:cNvPr id="58" name="Picture 57" descr="A diagram of a diagram&#10;&#10;AI-generated content may be incorrect.">
            <a:extLst>
              <a:ext uri="{FF2B5EF4-FFF2-40B4-BE49-F238E27FC236}">
                <a16:creationId xmlns:a16="http://schemas.microsoft.com/office/drawing/2014/main" id="{701B7836-1517-BEC9-9021-B4D837FA05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56299" y="3797615"/>
            <a:ext cx="1944132" cy="1008000"/>
          </a:xfrm>
          <a:prstGeom prst="rect">
            <a:avLst/>
          </a:prstGeom>
        </p:spPr>
      </p:pic>
      <p:pic>
        <p:nvPicPr>
          <p:cNvPr id="59" name="Picture 58" descr="A diagram of a diagram&#10;&#10;AI-generated content may be incorrect.">
            <a:extLst>
              <a:ext uri="{FF2B5EF4-FFF2-40B4-BE49-F238E27FC236}">
                <a16:creationId xmlns:a16="http://schemas.microsoft.com/office/drawing/2014/main" id="{4E424056-9288-9345-A734-697C46E6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2396803"/>
            <a:ext cx="1944132" cy="1008000"/>
          </a:xfrm>
          <a:prstGeom prst="rect">
            <a:avLst/>
          </a:prstGeom>
        </p:spPr>
      </p:pic>
      <p:pic>
        <p:nvPicPr>
          <p:cNvPr id="60" name="Picture 59" descr="A diagram of a diagram&#10;&#10;AI-generated content may be incorrect.">
            <a:extLst>
              <a:ext uri="{FF2B5EF4-FFF2-40B4-BE49-F238E27FC236}">
                <a16:creationId xmlns:a16="http://schemas.microsoft.com/office/drawing/2014/main" id="{948F35F8-282E-1409-2EC4-7D97BE079D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07724" y="2269238"/>
            <a:ext cx="1944132" cy="1008000"/>
          </a:xfrm>
          <a:prstGeom prst="rect">
            <a:avLst/>
          </a:prstGeom>
        </p:spPr>
      </p:pic>
      <p:pic>
        <p:nvPicPr>
          <p:cNvPr id="61" name="Picture 60" descr="A diagram of a diagram&#10;&#10;AI-generated content may be incorrect.">
            <a:extLst>
              <a:ext uri="{FF2B5EF4-FFF2-40B4-BE49-F238E27FC236}">
                <a16:creationId xmlns:a16="http://schemas.microsoft.com/office/drawing/2014/main" id="{8583C957-54D6-6934-C884-F4F70EED4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913" y="3935436"/>
            <a:ext cx="1944132" cy="1008000"/>
          </a:xfrm>
          <a:prstGeom prst="rect">
            <a:avLst/>
          </a:prstGeom>
        </p:spPr>
      </p:pic>
      <p:pic>
        <p:nvPicPr>
          <p:cNvPr id="62" name="Picture 61" descr="A diagram of a diagram&#10;&#10;AI-generated content may be incorrect.">
            <a:extLst>
              <a:ext uri="{FF2B5EF4-FFF2-40B4-BE49-F238E27FC236}">
                <a16:creationId xmlns:a16="http://schemas.microsoft.com/office/drawing/2014/main" id="{2AECB585-D744-B38B-AAA0-3A2A6B7786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013031" y="3797615"/>
            <a:ext cx="1944132" cy="1008000"/>
          </a:xfrm>
          <a:prstGeom prst="rect">
            <a:avLst/>
          </a:prstGeom>
        </p:spPr>
      </p:pic>
      <p:pic>
        <p:nvPicPr>
          <p:cNvPr id="63" name="Picture 62" descr="A diagram of a diagram&#10;&#10;AI-generated content may be incorrect.">
            <a:extLst>
              <a:ext uri="{FF2B5EF4-FFF2-40B4-BE49-F238E27FC236}">
                <a16:creationId xmlns:a16="http://schemas.microsoft.com/office/drawing/2014/main" id="{C6CAFB91-DF6E-15A4-BCD2-DD930110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88" y="2373482"/>
            <a:ext cx="1944132" cy="1008000"/>
          </a:xfrm>
          <a:prstGeom prst="rect">
            <a:avLst/>
          </a:prstGeom>
        </p:spPr>
      </p:pic>
      <p:pic>
        <p:nvPicPr>
          <p:cNvPr id="64" name="Picture 63" descr="A diagram of a diagram&#10;&#10;AI-generated content may be incorrect.">
            <a:extLst>
              <a:ext uri="{FF2B5EF4-FFF2-40B4-BE49-F238E27FC236}">
                <a16:creationId xmlns:a16="http://schemas.microsoft.com/office/drawing/2014/main" id="{9D559D02-1D85-0121-FDF6-B22A714653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013031" y="2245917"/>
            <a:ext cx="1944132" cy="1008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A0236-CDD0-A09E-DACC-9FC1281A9A89}"/>
              </a:ext>
            </a:extLst>
          </p:cNvPr>
          <p:cNvCxnSpPr>
            <a:cxnSpLocks/>
          </p:cNvCxnSpPr>
          <p:nvPr/>
        </p:nvCxnSpPr>
        <p:spPr>
          <a:xfrm>
            <a:off x="8593930" y="3220579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A805CE-B8BC-8D63-EB13-14EA3E6551E0}"/>
              </a:ext>
            </a:extLst>
          </p:cNvPr>
          <p:cNvCxnSpPr>
            <a:cxnSpLocks/>
          </p:cNvCxnSpPr>
          <p:nvPr/>
        </p:nvCxnSpPr>
        <p:spPr>
          <a:xfrm>
            <a:off x="8593930" y="2490265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BE43FF-3608-084A-62C8-F8ADE066B77C}"/>
              </a:ext>
            </a:extLst>
          </p:cNvPr>
          <p:cNvCxnSpPr>
            <a:cxnSpLocks/>
          </p:cNvCxnSpPr>
          <p:nvPr/>
        </p:nvCxnSpPr>
        <p:spPr>
          <a:xfrm>
            <a:off x="8499340" y="3097017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070351-C8C3-8FD2-FD68-0531C31EC28D}"/>
              </a:ext>
            </a:extLst>
          </p:cNvPr>
          <p:cNvCxnSpPr>
            <a:cxnSpLocks/>
          </p:cNvCxnSpPr>
          <p:nvPr/>
        </p:nvCxnSpPr>
        <p:spPr>
          <a:xfrm>
            <a:off x="8499339" y="233946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5F959D-EDF0-227C-58B3-1F8BA4100FF9}"/>
              </a:ext>
            </a:extLst>
          </p:cNvPr>
          <p:cNvCxnSpPr>
            <a:cxnSpLocks/>
          </p:cNvCxnSpPr>
          <p:nvPr/>
        </p:nvCxnSpPr>
        <p:spPr>
          <a:xfrm>
            <a:off x="8593930" y="476730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11CD64-EB37-8051-102F-3F73FE82C9F9}"/>
              </a:ext>
            </a:extLst>
          </p:cNvPr>
          <p:cNvCxnSpPr>
            <a:cxnSpLocks/>
          </p:cNvCxnSpPr>
          <p:nvPr/>
        </p:nvCxnSpPr>
        <p:spPr>
          <a:xfrm>
            <a:off x="8593930" y="4036993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F5D874-B466-34BF-FB2B-D312071584B3}"/>
              </a:ext>
            </a:extLst>
          </p:cNvPr>
          <p:cNvCxnSpPr>
            <a:cxnSpLocks/>
          </p:cNvCxnSpPr>
          <p:nvPr/>
        </p:nvCxnSpPr>
        <p:spPr>
          <a:xfrm>
            <a:off x="8499340" y="4643745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F7521E-A330-CD25-64CA-BD2D2884963F}"/>
              </a:ext>
            </a:extLst>
          </p:cNvPr>
          <p:cNvCxnSpPr>
            <a:cxnSpLocks/>
          </p:cNvCxnSpPr>
          <p:nvPr/>
        </p:nvCxnSpPr>
        <p:spPr>
          <a:xfrm>
            <a:off x="8499339" y="3886189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6D23B8-2A8C-A8A7-4DAE-4038328F17E8}"/>
              </a:ext>
            </a:extLst>
          </p:cNvPr>
          <p:cNvCxnSpPr>
            <a:cxnSpLocks/>
          </p:cNvCxnSpPr>
          <p:nvPr/>
        </p:nvCxnSpPr>
        <p:spPr>
          <a:xfrm>
            <a:off x="11203780" y="3208479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4A55E8-DF07-7A9D-4FF3-A151F1E61475}"/>
              </a:ext>
            </a:extLst>
          </p:cNvPr>
          <p:cNvCxnSpPr>
            <a:cxnSpLocks/>
          </p:cNvCxnSpPr>
          <p:nvPr/>
        </p:nvCxnSpPr>
        <p:spPr>
          <a:xfrm>
            <a:off x="11203780" y="2478165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2C01A5-FFA9-4BD2-842C-F5B8A8A3B938}"/>
              </a:ext>
            </a:extLst>
          </p:cNvPr>
          <p:cNvCxnSpPr>
            <a:cxnSpLocks/>
          </p:cNvCxnSpPr>
          <p:nvPr/>
        </p:nvCxnSpPr>
        <p:spPr>
          <a:xfrm>
            <a:off x="11109190" y="3084917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18D2B7-34FD-0062-DA45-8FC9294B6036}"/>
              </a:ext>
            </a:extLst>
          </p:cNvPr>
          <p:cNvCxnSpPr>
            <a:cxnSpLocks/>
          </p:cNvCxnSpPr>
          <p:nvPr/>
        </p:nvCxnSpPr>
        <p:spPr>
          <a:xfrm>
            <a:off x="11109189" y="232736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C1A21B-B69F-F044-5EDD-81294E0FAAC2}"/>
              </a:ext>
            </a:extLst>
          </p:cNvPr>
          <p:cNvCxnSpPr>
            <a:cxnSpLocks/>
          </p:cNvCxnSpPr>
          <p:nvPr/>
        </p:nvCxnSpPr>
        <p:spPr>
          <a:xfrm>
            <a:off x="11203780" y="4744758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C381717-76F1-1C27-F3AB-0C328B6F842C}"/>
              </a:ext>
            </a:extLst>
          </p:cNvPr>
          <p:cNvCxnSpPr>
            <a:cxnSpLocks/>
          </p:cNvCxnSpPr>
          <p:nvPr/>
        </p:nvCxnSpPr>
        <p:spPr>
          <a:xfrm>
            <a:off x="11203780" y="4014444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3796FE3-E34A-21FC-1E92-A96A924FE287}"/>
              </a:ext>
            </a:extLst>
          </p:cNvPr>
          <p:cNvCxnSpPr>
            <a:cxnSpLocks/>
          </p:cNvCxnSpPr>
          <p:nvPr/>
        </p:nvCxnSpPr>
        <p:spPr>
          <a:xfrm>
            <a:off x="11109190" y="4621196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10A4CF-C3F9-2386-0925-944146CE5EE1}"/>
              </a:ext>
            </a:extLst>
          </p:cNvPr>
          <p:cNvCxnSpPr>
            <a:cxnSpLocks/>
          </p:cNvCxnSpPr>
          <p:nvPr/>
        </p:nvCxnSpPr>
        <p:spPr>
          <a:xfrm>
            <a:off x="11109189" y="3863640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16A1D9-E248-11E5-22BB-CEE96120A8AE}"/>
              </a:ext>
            </a:extLst>
          </p:cNvPr>
          <p:cNvGrpSpPr/>
          <p:nvPr/>
        </p:nvGrpSpPr>
        <p:grpSpPr>
          <a:xfrm>
            <a:off x="6891825" y="3453547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205498-EA7F-C0B5-62E3-6C1AD823804F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205498-EA7F-C0B5-62E3-6C1AD82380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BB094AC-37D1-D966-560E-E26F22630811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BB094AC-37D1-D966-560E-E26F2263081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D353377-83BC-18D0-8354-B5D81AFF1FB9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D353377-83BC-18D0-8354-B5D81AFF1F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753473-2678-C0A0-6180-228252EB61A4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2753473-2678-C0A0-6180-228252EB61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B6328E7-68CC-A44B-DB12-D9686F26C7E0}"/>
              </a:ext>
            </a:extLst>
          </p:cNvPr>
          <p:cNvGrpSpPr/>
          <p:nvPr/>
        </p:nvGrpSpPr>
        <p:grpSpPr>
          <a:xfrm>
            <a:off x="9486968" y="3431494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D1E098C-CBC5-6A24-A497-3C7C3F7322D4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D1E098C-CBC5-6A24-A497-3C7C3F7322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1095E55-C45F-072A-AADB-C2057D1C6FE8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1095E55-C45F-072A-AADB-C2057D1C6FE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B303BA5-0311-64F5-96CA-9F4040D7D775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B303BA5-0311-64F5-96CA-9F4040D7D7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54E000-F348-7D4D-870C-5418288D5C81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54E000-F348-7D4D-870C-5418288D5C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36B7D5A1-DEF0-7BAE-ADD5-FB95625E6DB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F7B657B-490C-222B-97AD-59C4AC959E4C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8119649-2704-DC1B-1158-3255F2374628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9127CA4D-3ABB-77AB-58E8-06E8FECBE1A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088CDBF-8D1B-E885-EB78-A01D7E4DB261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C6A6AAB-C09B-8079-D15F-8A9E32746795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EF7F8B7-AACA-818B-4828-511E97EE7C6D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83A1582-8C84-9DF3-F9F9-EFC1B16102C6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8570D5D-9E43-32B2-E5AE-2CFFA6344C59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25B79F0-6A74-F7AF-7865-777C03904646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8BE83D5-58A2-F481-1965-C2C9E4353C87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AC3ECD9-6CB1-E524-EA69-D21151928BC2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29A61E-8074-3CF8-177D-B9B0AA3CA9A4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B830886-C1DF-3C3B-1094-6A6DE05FF482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4D5C2E3-040B-62B5-99D6-4263B5A82A06}"/>
              </a:ext>
            </a:extLst>
          </p:cNvPr>
          <p:cNvGrpSpPr/>
          <p:nvPr/>
        </p:nvGrpSpPr>
        <p:grpSpPr>
          <a:xfrm>
            <a:off x="8531640" y="2089080"/>
            <a:ext cx="478196" cy="1070790"/>
            <a:chOff x="8531640" y="2089080"/>
            <a:chExt cx="478196" cy="107079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B9841B0-6863-0224-1C7F-2377A3C1C8D9}"/>
                    </a:ext>
                  </a:extLst>
                </p14:cNvPr>
                <p14:cNvContentPartPr/>
                <p14:nvPr/>
              </p14:nvContentPartPr>
              <p14:xfrm>
                <a:off x="8573040" y="2146680"/>
                <a:ext cx="97200" cy="841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B9841B0-6863-0224-1C7F-2377A3C1C8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64040" y="2137680"/>
                  <a:ext cx="11484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77F5326-E65E-CAAE-09F5-D6B3A7A22CBE}"/>
                    </a:ext>
                  </a:extLst>
                </p14:cNvPr>
                <p14:cNvContentPartPr/>
                <p14:nvPr/>
              </p14:nvContentPartPr>
              <p14:xfrm>
                <a:off x="8531640" y="2166840"/>
                <a:ext cx="100800" cy="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77F5326-E65E-CAAE-09F5-D6B3A7A22CB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22608" y="2157840"/>
                  <a:ext cx="118503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8EC8DC1-208E-DA54-9CD7-825FEAA8E699}"/>
                    </a:ext>
                  </a:extLst>
                </p14:cNvPr>
                <p14:cNvContentPartPr/>
                <p14:nvPr/>
              </p14:nvContentPartPr>
              <p14:xfrm>
                <a:off x="8531640" y="2089080"/>
                <a:ext cx="100080" cy="78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8EC8DC1-208E-DA54-9CD7-825FEAA8E69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22640" y="2080080"/>
                  <a:ext cx="117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12852F6-0759-772A-A34F-B94DB8C41DDB}"/>
                    </a:ext>
                  </a:extLst>
                </p14:cNvPr>
                <p14:cNvContentPartPr/>
                <p14:nvPr/>
              </p14:nvContentPartPr>
              <p14:xfrm>
                <a:off x="8876996" y="2188590"/>
                <a:ext cx="132840" cy="971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12852F6-0759-772A-A34F-B94DB8C41DD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7996" y="2179590"/>
                  <a:ext cx="150480" cy="9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824D48D5-ED30-4FD2-789D-8C41DDC9D375}"/>
                  </a:ext>
                </a:extLst>
              </p14:cNvPr>
              <p14:cNvContentPartPr/>
              <p14:nvPr/>
            </p14:nvContentPartPr>
            <p14:xfrm>
              <a:off x="8941076" y="2100390"/>
              <a:ext cx="78480" cy="856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824D48D5-ED30-4FD2-789D-8C41DDC9D37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32076" y="2091390"/>
                <a:ext cx="96120" cy="10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570325C-8EFB-9FF6-DEF4-2A5C44DCBAC6}"/>
              </a:ext>
            </a:extLst>
          </p:cNvPr>
          <p:cNvGrpSpPr/>
          <p:nvPr/>
        </p:nvGrpSpPr>
        <p:grpSpPr>
          <a:xfrm>
            <a:off x="10570684" y="2071152"/>
            <a:ext cx="633095" cy="959040"/>
            <a:chOff x="10736828" y="2082030"/>
            <a:chExt cx="441360" cy="9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C7B1BF0-00A4-78E7-DDE8-A3575074160B}"/>
                    </a:ext>
                  </a:extLst>
                </p14:cNvPr>
                <p14:cNvContentPartPr/>
                <p14:nvPr/>
              </p14:nvContentPartPr>
              <p14:xfrm>
                <a:off x="10763468" y="2128830"/>
                <a:ext cx="414720" cy="9122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C7B1BF0-00A4-78E7-DDE8-A357507416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57192" y="2119830"/>
                  <a:ext cx="427021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94F61E7-1D2B-DCB1-FBBA-859A5FA10854}"/>
                    </a:ext>
                  </a:extLst>
                </p14:cNvPr>
                <p14:cNvContentPartPr/>
                <p14:nvPr/>
              </p14:nvContentPartPr>
              <p14:xfrm>
                <a:off x="10736828" y="2082030"/>
                <a:ext cx="63720" cy="64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94F61E7-1D2B-DCB1-FBBA-859A5FA1085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730532" y="2073030"/>
                  <a:ext cx="76061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8CF13B0-2EF7-B933-ED0B-88964EF5EA68}"/>
              </a:ext>
            </a:extLst>
          </p:cNvPr>
          <p:cNvGrpSpPr/>
          <p:nvPr/>
        </p:nvGrpSpPr>
        <p:grpSpPr>
          <a:xfrm>
            <a:off x="10883799" y="2067191"/>
            <a:ext cx="631082" cy="1128274"/>
            <a:chOff x="11180708" y="2088870"/>
            <a:chExt cx="242280" cy="10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1EF9E75-CEB7-9C3D-E96E-3E6C0C4F9B8F}"/>
                    </a:ext>
                  </a:extLst>
                </p14:cNvPr>
                <p14:cNvContentPartPr/>
                <p14:nvPr/>
              </p14:nvContentPartPr>
              <p14:xfrm>
                <a:off x="11212028" y="2155830"/>
                <a:ext cx="210960" cy="9853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1EF9E75-CEB7-9C3D-E96E-3E6C0C4F9B8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08574" y="2147437"/>
                  <a:ext cx="217730" cy="10017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05093E5-6D56-3AD5-B720-26FD911C5F70}"/>
                    </a:ext>
                  </a:extLst>
                </p14:cNvPr>
                <p14:cNvContentPartPr/>
                <p14:nvPr/>
              </p14:nvContentPartPr>
              <p14:xfrm>
                <a:off x="11180708" y="2088870"/>
                <a:ext cx="69840" cy="781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05093E5-6D56-3AD5-B720-26FD911C5F7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77244" y="2080524"/>
                  <a:ext cx="76630" cy="94478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F1CC26-770C-9B63-889E-D791B8BC7430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7969967" y="194579"/>
            <a:ext cx="1846984" cy="1800000"/>
          </a:xfrm>
          <a:prstGeom prst="rect">
            <a:avLst/>
          </a:prstGeom>
        </p:spPr>
      </p:pic>
      <p:pic>
        <p:nvPicPr>
          <p:cNvPr id="55" name="Picture 54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37E43A6B-8A75-A39C-EBD3-14D868517ED3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6422509" y="5451764"/>
            <a:ext cx="2103088" cy="10800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252786-E4AE-2B90-0EBD-E897AC94F820}"/>
              </a:ext>
            </a:extLst>
          </p:cNvPr>
          <p:cNvCxnSpPr>
            <a:cxnSpLocks/>
          </p:cNvCxnSpPr>
          <p:nvPr/>
        </p:nvCxnSpPr>
        <p:spPr>
          <a:xfrm flipV="1">
            <a:off x="6921837" y="5059743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B306E6-A04B-0782-7623-5167F849363A}"/>
              </a:ext>
            </a:extLst>
          </p:cNvPr>
          <p:cNvCxnSpPr>
            <a:cxnSpLocks/>
          </p:cNvCxnSpPr>
          <p:nvPr/>
        </p:nvCxnSpPr>
        <p:spPr>
          <a:xfrm flipH="1" flipV="1">
            <a:off x="6982746" y="5059743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E2E4685-004B-2348-0614-4E40F4D01C81}"/>
              </a:ext>
            </a:extLst>
          </p:cNvPr>
          <p:cNvSpPr txBox="1"/>
          <p:nvPr/>
        </p:nvSpPr>
        <p:spPr>
          <a:xfrm>
            <a:off x="6392644" y="6490112"/>
            <a:ext cx="5718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DEA583-84EB-6EBE-8638-7982E9FAB7EB}"/>
              </a:ext>
            </a:extLst>
          </p:cNvPr>
          <p:cNvSpPr txBox="1"/>
          <p:nvPr/>
        </p:nvSpPr>
        <p:spPr>
          <a:xfrm>
            <a:off x="6813652" y="6478730"/>
            <a:ext cx="5740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Tara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E3285C-597C-E76B-A0AA-A1974A2084C3}"/>
              </a:ext>
            </a:extLst>
          </p:cNvPr>
          <p:cNvSpPr txBox="1"/>
          <p:nvPr/>
        </p:nvSpPr>
        <p:spPr>
          <a:xfrm>
            <a:off x="7566616" y="6487040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666E96-568E-3041-A987-AA822FD191A4}"/>
              </a:ext>
            </a:extLst>
          </p:cNvPr>
          <p:cNvSpPr txBox="1"/>
          <p:nvPr/>
        </p:nvSpPr>
        <p:spPr>
          <a:xfrm>
            <a:off x="7956418" y="6479933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&lt;EOS&gt;</a:t>
            </a:r>
            <a:endParaRPr lang="en-PH" sz="1500" dirty="0"/>
          </a:p>
        </p:txBody>
      </p:sp>
      <p:pic>
        <p:nvPicPr>
          <p:cNvPr id="101" name="Picture 100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CD2BED69-158A-7897-D741-BE7C08526E6C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9006101" y="5429552"/>
            <a:ext cx="2103088" cy="1080000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225EF6-B1F5-EDD3-02A2-914A6ABF79FC}"/>
              </a:ext>
            </a:extLst>
          </p:cNvPr>
          <p:cNvCxnSpPr>
            <a:cxnSpLocks/>
          </p:cNvCxnSpPr>
          <p:nvPr/>
        </p:nvCxnSpPr>
        <p:spPr>
          <a:xfrm flipV="1">
            <a:off x="9477551" y="5033354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786CF74-94A9-18CB-E75F-D62619661F25}"/>
              </a:ext>
            </a:extLst>
          </p:cNvPr>
          <p:cNvCxnSpPr>
            <a:cxnSpLocks/>
          </p:cNvCxnSpPr>
          <p:nvPr/>
        </p:nvCxnSpPr>
        <p:spPr>
          <a:xfrm flipH="1" flipV="1">
            <a:off x="9538460" y="5033354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9ADC820-C1E9-79FD-3B10-C07E847ACE9F}"/>
              </a:ext>
            </a:extLst>
          </p:cNvPr>
          <p:cNvSpPr txBox="1"/>
          <p:nvPr/>
        </p:nvSpPr>
        <p:spPr>
          <a:xfrm>
            <a:off x="9054968" y="6492678"/>
            <a:ext cx="5718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B893499-0B6A-200A-EDDB-D9F4E7164697}"/>
              </a:ext>
            </a:extLst>
          </p:cNvPr>
          <p:cNvSpPr txBox="1"/>
          <p:nvPr/>
        </p:nvSpPr>
        <p:spPr>
          <a:xfrm>
            <a:off x="9475976" y="6481296"/>
            <a:ext cx="5740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Tara</a:t>
            </a:r>
            <a:endParaRPr lang="en-PH" sz="1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5C502C-CEB1-A191-3CCA-FAE4ED47A4C7}"/>
              </a:ext>
            </a:extLst>
          </p:cNvPr>
          <p:cNvSpPr txBox="1"/>
          <p:nvPr/>
        </p:nvSpPr>
        <p:spPr>
          <a:xfrm>
            <a:off x="10228940" y="6489606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946E3A7-983D-A81A-730A-9496615BA5EB}"/>
              </a:ext>
            </a:extLst>
          </p:cNvPr>
          <p:cNvSpPr txBox="1"/>
          <p:nvPr/>
        </p:nvSpPr>
        <p:spPr>
          <a:xfrm>
            <a:off x="10618742" y="6482499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910F86-83F4-7973-B944-2FFA0B8CEC58}"/>
              </a:ext>
            </a:extLst>
          </p:cNvPr>
          <p:cNvSpPr/>
          <p:nvPr/>
        </p:nvSpPr>
        <p:spPr>
          <a:xfrm>
            <a:off x="62861" y="1827256"/>
            <a:ext cx="5616758" cy="50014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65ADE-A096-5604-47FF-DD953B869EC1}"/>
              </a:ext>
            </a:extLst>
          </p:cNvPr>
          <p:cNvSpPr txBox="1"/>
          <p:nvPr/>
        </p:nvSpPr>
        <p:spPr>
          <a:xfrm>
            <a:off x="518789" y="1742383"/>
            <a:ext cx="1944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000" dirty="0">
                <a:latin typeface="Baguet Script" panose="00000500000000000000" pitchFamily="2" charset="0"/>
              </a:rPr>
              <a:t>Encoder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F106FF-0CA9-4632-29F9-CA0167479E94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9903322" y="192049"/>
            <a:ext cx="1846983" cy="1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76EC5F-E4B7-AD3F-31BF-86F152E1C880}"/>
              </a:ext>
            </a:extLst>
          </p:cNvPr>
          <p:cNvSpPr txBox="1"/>
          <p:nvPr/>
        </p:nvSpPr>
        <p:spPr>
          <a:xfrm>
            <a:off x="6081059" y="1598119"/>
            <a:ext cx="1944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000" dirty="0">
                <a:latin typeface="Baguet Script" panose="00000500000000000000" pitchFamily="2" charset="0"/>
              </a:rPr>
              <a:t>Decoder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FE81B6-AB40-293B-EC61-971FD7165D22}"/>
              </a:ext>
            </a:extLst>
          </p:cNvPr>
          <p:cNvSpPr/>
          <p:nvPr/>
        </p:nvSpPr>
        <p:spPr>
          <a:xfrm>
            <a:off x="5975453" y="164745"/>
            <a:ext cx="6216547" cy="6638059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26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A33E-4348-30E5-47E3-E57704B3E1F2}"/>
              </a:ext>
            </a:extLst>
          </p:cNvPr>
          <p:cNvSpPr txBox="1">
            <a:spLocks/>
          </p:cNvSpPr>
          <p:nvPr/>
        </p:nvSpPr>
        <p:spPr>
          <a:xfrm>
            <a:off x="862247" y="1692925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D009FD-D764-5D2C-7935-CB56DD08AEAE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176753" y="1265429"/>
            <a:ext cx="1941387" cy="100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AAFC2C-4620-D659-5B21-3488DBBFD680}"/>
                  </a:ext>
                </a:extLst>
              </p:cNvPr>
              <p:cNvSpPr txBox="1"/>
              <p:nvPr/>
            </p:nvSpPr>
            <p:spPr>
              <a:xfrm>
                <a:off x="3118140" y="1080763"/>
                <a:ext cx="435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AAFC2C-4620-D659-5B21-3488DBBF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40" y="1080763"/>
                <a:ext cx="4358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781A4-F784-2BB0-FFD2-71F355B73308}"/>
                  </a:ext>
                </a:extLst>
              </p:cNvPr>
              <p:cNvSpPr txBox="1"/>
              <p:nvPr/>
            </p:nvSpPr>
            <p:spPr>
              <a:xfrm>
                <a:off x="-981351" y="459887"/>
                <a:ext cx="2158104" cy="1631216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0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10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781A4-F784-2BB0-FFD2-71F355B73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1351" y="459887"/>
                <a:ext cx="2158104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173586-BF88-0636-FF91-839229D7CCEA}"/>
                  </a:ext>
                </a:extLst>
              </p:cNvPr>
              <p:cNvSpPr txBox="1"/>
              <p:nvPr/>
            </p:nvSpPr>
            <p:spPr>
              <a:xfrm>
                <a:off x="-981351" y="5044527"/>
                <a:ext cx="2158104" cy="1631216"/>
              </a:xfrm>
              <a:prstGeom prst="rect">
                <a:avLst/>
              </a:prstGeom>
              <a:ln w="762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0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10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173586-BF88-0636-FF91-839229D7C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1351" y="5044527"/>
                <a:ext cx="2158104" cy="1631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7B9A1B-940A-9750-8296-550C1B37CD29}"/>
                  </a:ext>
                </a:extLst>
              </p:cNvPr>
              <p:cNvSpPr txBox="1"/>
              <p:nvPr/>
            </p:nvSpPr>
            <p:spPr>
              <a:xfrm>
                <a:off x="2995151" y="4563405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7B9A1B-940A-9750-8296-550C1B37C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51" y="4563405"/>
                <a:ext cx="6818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28839F-1BCA-1C78-9368-A01F97E5290E}"/>
                  </a:ext>
                </a:extLst>
              </p:cNvPr>
              <p:cNvSpPr txBox="1"/>
              <p:nvPr/>
            </p:nvSpPr>
            <p:spPr>
              <a:xfrm>
                <a:off x="2995151" y="3136557"/>
                <a:ext cx="681821" cy="369332"/>
              </a:xfrm>
              <a:prstGeom prst="rect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28839F-1BCA-1C78-9368-A01F97E5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51" y="3136557"/>
                <a:ext cx="6818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11087A-970D-925E-9F33-C92B76910A81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3336062" y="3505889"/>
            <a:ext cx="0" cy="105751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00570-27DE-4C93-3C5C-BB78407CB7D8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6060" y="4932737"/>
            <a:ext cx="2" cy="183365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211AC5-1D87-5CD9-8504-1679711E0352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336061" y="1450095"/>
            <a:ext cx="1" cy="1686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B6D259-77B3-520E-B610-4D440635057D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553981" y="1265429"/>
            <a:ext cx="2943509" cy="201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E86DE4-10CD-19B7-AB0E-880E9AC49B3E}"/>
                  </a:ext>
                </a:extLst>
              </p:cNvPr>
              <p:cNvSpPr txBox="1"/>
              <p:nvPr/>
            </p:nvSpPr>
            <p:spPr>
              <a:xfrm>
                <a:off x="6497490" y="1100895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E86DE4-10CD-19B7-AB0E-880E9AC4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90" y="1100895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947424-E72E-96F1-5F24-196098BD40A5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3355061" y="4917773"/>
            <a:ext cx="1829618" cy="1867621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EE116E-5FDF-4E0C-5D5F-E14B6F686F55}"/>
                  </a:ext>
                </a:extLst>
              </p:cNvPr>
              <p:cNvSpPr txBox="1"/>
              <p:nvPr/>
            </p:nvSpPr>
            <p:spPr>
              <a:xfrm>
                <a:off x="4862770" y="456744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EE116E-5FDF-4E0C-5D5F-E14B6F686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770" y="4567442"/>
                <a:ext cx="6818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5E23D73-0B16-B318-8827-DD720867F8A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176753" y="4748071"/>
            <a:ext cx="1818398" cy="1112064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C2813D5-8E00-C6DB-2E55-345EEF85197B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1176753" y="4752108"/>
            <a:ext cx="3686017" cy="1108027"/>
          </a:xfrm>
          <a:prstGeom prst="bentConnector3">
            <a:avLst>
              <a:gd name="adj1" fmla="val 6783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BA3726-FEB1-A6B1-4345-25DF74211B80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5203681" y="3498184"/>
            <a:ext cx="8726" cy="106925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EC1F12-E182-7F16-2F11-221176E1FC6D}"/>
                  </a:ext>
                </a:extLst>
              </p:cNvPr>
              <p:cNvSpPr txBox="1"/>
              <p:nvPr/>
            </p:nvSpPr>
            <p:spPr>
              <a:xfrm>
                <a:off x="4871496" y="3128852"/>
                <a:ext cx="681821" cy="369332"/>
              </a:xfrm>
              <a:prstGeom prst="rect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EC1F12-E182-7F16-2F11-221176E1F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96" y="3128852"/>
                <a:ext cx="6818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9609AF-A4A0-5BF4-F89D-7BB1499FC737}"/>
                  </a:ext>
                </a:extLst>
              </p:cNvPr>
              <p:cNvSpPr txBox="1"/>
              <p:nvPr/>
            </p:nvSpPr>
            <p:spPr>
              <a:xfrm>
                <a:off x="6693716" y="182496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9609AF-A4A0-5BF4-F89D-7BB1499FC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16" y="1824968"/>
                <a:ext cx="289367" cy="369332"/>
              </a:xfrm>
              <a:prstGeom prst="rect">
                <a:avLst/>
              </a:prstGeom>
              <a:blipFill>
                <a:blip r:embed="rId10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89C7A7-8AC2-4C62-7B53-1A8FB039B2E5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6838400" y="1470227"/>
            <a:ext cx="1" cy="3547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8015B6C-B3F7-C06F-B46D-FBC64C70544E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4180334" y="4108326"/>
            <a:ext cx="1813792" cy="3502341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33614B-B691-323E-1429-242B5DCAEC5B}"/>
                  </a:ext>
                </a:extLst>
              </p:cNvPr>
              <p:cNvSpPr txBox="1"/>
              <p:nvPr/>
            </p:nvSpPr>
            <p:spPr>
              <a:xfrm>
                <a:off x="6497490" y="458326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33614B-B691-323E-1429-242B5DC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90" y="4583268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ED1E35-C679-1DC9-C953-3D018DAF59B8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V="1">
            <a:off x="6838401" y="3489863"/>
            <a:ext cx="1" cy="109340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09E409-1158-E7F2-A519-C7FFDD731F6C}"/>
                  </a:ext>
                </a:extLst>
              </p:cNvPr>
              <p:cNvSpPr txBox="1"/>
              <p:nvPr/>
            </p:nvSpPr>
            <p:spPr>
              <a:xfrm>
                <a:off x="6497491" y="3120531"/>
                <a:ext cx="681821" cy="369332"/>
              </a:xfrm>
              <a:prstGeom prst="rect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09E409-1158-E7F2-A519-C7FFDD731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91" y="3120531"/>
                <a:ext cx="68182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6B041DC-DBCC-5066-4B57-E037DD84457B}"/>
              </a:ext>
            </a:extLst>
          </p:cNvPr>
          <p:cNvCxnSpPr>
            <a:cxnSpLocks/>
            <a:stCxn id="20" idx="0"/>
            <a:endCxn id="21" idx="1"/>
          </p:cNvCxnSpPr>
          <p:nvPr/>
        </p:nvCxnSpPr>
        <p:spPr>
          <a:xfrm rot="5400000" flipH="1" flipV="1">
            <a:off x="5393452" y="1828589"/>
            <a:ext cx="1119218" cy="1481309"/>
          </a:xfrm>
          <a:prstGeom prst="bentConnector2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A67E59-2E85-C382-9696-DF7EA0501533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H="1" flipV="1">
            <a:off x="6838400" y="2194300"/>
            <a:ext cx="2" cy="92623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0B657A2-A2DD-0CBC-CCA3-8EAB69274A9A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176753" y="4767934"/>
            <a:ext cx="5320737" cy="1092201"/>
          </a:xfrm>
          <a:prstGeom prst="bentConnector3">
            <a:avLst>
              <a:gd name="adj1" fmla="val 81552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7CBCD6-CC8E-FE77-42B7-65B936DA74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2563" y="3076097"/>
            <a:ext cx="1841360" cy="5594365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45EE69-7AD5-2B0E-A61B-9F34E1662FF7}"/>
                  </a:ext>
                </a:extLst>
              </p:cNvPr>
              <p:cNvSpPr txBox="1"/>
              <p:nvPr/>
            </p:nvSpPr>
            <p:spPr>
              <a:xfrm>
                <a:off x="8589514" y="4555700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45EE69-7AD5-2B0E-A61B-9F34E166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514" y="4555700"/>
                <a:ext cx="6818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26B03B4-4648-F57F-C110-43400EAD354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1176753" y="4740366"/>
            <a:ext cx="7412761" cy="1119769"/>
          </a:xfrm>
          <a:prstGeom prst="bentConnector3">
            <a:avLst>
              <a:gd name="adj1" fmla="val 82092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885C9A-311D-25D8-6226-B07C62463F95}"/>
                  </a:ext>
                </a:extLst>
              </p:cNvPr>
              <p:cNvSpPr txBox="1"/>
              <p:nvPr/>
            </p:nvSpPr>
            <p:spPr>
              <a:xfrm>
                <a:off x="8589514" y="3077620"/>
                <a:ext cx="681821" cy="369332"/>
              </a:xfrm>
              <a:prstGeom prst="rect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885C9A-311D-25D8-6226-B07C62463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514" y="3077620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D4B53C-C330-D5B0-D7FC-B974AF527F79}"/>
              </a:ext>
            </a:extLst>
          </p:cNvPr>
          <p:cNvCxnSpPr>
            <a:cxnSpLocks/>
            <a:stCxn id="31" idx="0"/>
            <a:endCxn id="33" idx="2"/>
          </p:cNvCxnSpPr>
          <p:nvPr/>
        </p:nvCxnSpPr>
        <p:spPr>
          <a:xfrm flipV="1">
            <a:off x="8930425" y="3446952"/>
            <a:ext cx="0" cy="110874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E2FE6C-1EBE-2FAF-4706-71179268EBEA}"/>
                  </a:ext>
                </a:extLst>
              </p:cNvPr>
              <p:cNvSpPr txBox="1"/>
              <p:nvPr/>
            </p:nvSpPr>
            <p:spPr>
              <a:xfrm>
                <a:off x="10265865" y="3077347"/>
                <a:ext cx="415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E2FE6C-1EBE-2FAF-4706-71179268E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865" y="3077347"/>
                <a:ext cx="4156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6AB6B1-AD7D-DBDB-7DEB-B7CBCB570852}"/>
                  </a:ext>
                </a:extLst>
              </p:cNvPr>
              <p:cNvSpPr txBox="1"/>
              <p:nvPr/>
            </p:nvSpPr>
            <p:spPr>
              <a:xfrm>
                <a:off x="10132789" y="1907091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6AB6B1-AD7D-DBDB-7DEB-B7CBCB57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789" y="1907091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2DD13-D777-1B96-11E3-7974298BDA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79311" y="1285561"/>
            <a:ext cx="5139191" cy="8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03D29ED-4A0F-1CBA-6C45-BF0841FCBF10}"/>
              </a:ext>
            </a:extLst>
          </p:cNvPr>
          <p:cNvCxnSpPr>
            <a:cxnSpLocks/>
            <a:stCxn id="14" idx="3"/>
            <a:endCxn id="36" idx="0"/>
          </p:cNvCxnSpPr>
          <p:nvPr/>
        </p:nvCxnSpPr>
        <p:spPr>
          <a:xfrm>
            <a:off x="7179311" y="1285561"/>
            <a:ext cx="3294389" cy="621530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0E566A2-B923-CB32-F0FF-231D705238F7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10296377" y="3624001"/>
            <a:ext cx="2200885" cy="1846239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165701-C4A5-6CC3-8971-9BFFC81C90F7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0473700" y="2276423"/>
            <a:ext cx="0" cy="8009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A46B96-AA6D-F908-8A27-432D3247BDD2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9271335" y="3262013"/>
            <a:ext cx="994530" cy="27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E388136-5C02-6AD0-1E6A-6930345DBDD1}"/>
              </a:ext>
            </a:extLst>
          </p:cNvPr>
          <p:cNvSpPr/>
          <p:nvPr/>
        </p:nvSpPr>
        <p:spPr>
          <a:xfrm>
            <a:off x="9933769" y="1627433"/>
            <a:ext cx="1708140" cy="3803613"/>
          </a:xfrm>
          <a:prstGeom prst="rect">
            <a:avLst/>
          </a:prstGeom>
          <a:solidFill>
            <a:srgbClr val="FF40FF">
              <a:alpha val="30000"/>
            </a:srgbClr>
          </a:solidFill>
          <a:ln w="38100" cap="flat" cmpd="sng" algn="ctr">
            <a:solidFill>
              <a:srgbClr val="FF40F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1C595A-D3FE-1842-D805-0152AC3E50E9}"/>
              </a:ext>
            </a:extLst>
          </p:cNvPr>
          <p:cNvSpPr/>
          <p:nvPr/>
        </p:nvSpPr>
        <p:spPr>
          <a:xfrm>
            <a:off x="2271714" y="1623019"/>
            <a:ext cx="1738328" cy="3808027"/>
          </a:xfrm>
          <a:prstGeom prst="rect">
            <a:avLst/>
          </a:prstGeom>
          <a:solidFill>
            <a:srgbClr val="00B0F0">
              <a:alpha val="30000"/>
            </a:srgbClr>
          </a:solidFill>
          <a:ln w="3810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7E0A46-C6B4-0BDD-54DC-07C60654EE0C}"/>
              </a:ext>
            </a:extLst>
          </p:cNvPr>
          <p:cNvSpPr/>
          <p:nvPr/>
        </p:nvSpPr>
        <p:spPr>
          <a:xfrm>
            <a:off x="6065919" y="1627433"/>
            <a:ext cx="1495552" cy="3803613"/>
          </a:xfrm>
          <a:prstGeom prst="rect">
            <a:avLst/>
          </a:prstGeom>
          <a:solidFill>
            <a:srgbClr val="FFC000">
              <a:alpha val="30000"/>
            </a:srgbClr>
          </a:solidFill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A9423D-BBEC-B0D7-A987-785D0B6C1B57}"/>
              </a:ext>
            </a:extLst>
          </p:cNvPr>
          <p:cNvSpPr/>
          <p:nvPr/>
        </p:nvSpPr>
        <p:spPr>
          <a:xfrm>
            <a:off x="4139700" y="1627433"/>
            <a:ext cx="1738328" cy="380361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3B3004-7EF4-4625-91FE-BFF554788468}"/>
              </a:ext>
            </a:extLst>
          </p:cNvPr>
          <p:cNvSpPr/>
          <p:nvPr/>
        </p:nvSpPr>
        <p:spPr>
          <a:xfrm>
            <a:off x="7749362" y="1623019"/>
            <a:ext cx="2042517" cy="3808027"/>
          </a:xfrm>
          <a:prstGeom prst="rect">
            <a:avLst/>
          </a:prstGeom>
          <a:solidFill>
            <a:srgbClr val="7030A0">
              <a:alpha val="30000"/>
            </a:srgbClr>
          </a:solidFill>
          <a:ln w="3810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B201EC-A6E5-0BFB-7A15-7E6E49E54D00}"/>
              </a:ext>
            </a:extLst>
          </p:cNvPr>
          <p:cNvSpPr/>
          <p:nvPr/>
        </p:nvSpPr>
        <p:spPr>
          <a:xfrm>
            <a:off x="1427672" y="739763"/>
            <a:ext cx="10555305" cy="593598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708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E5B9AE6-F29B-4BF6-076E-BD3E1CE0A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6DA3-88EB-0B05-AB64-655574E6A848}"/>
              </a:ext>
            </a:extLst>
          </p:cNvPr>
          <p:cNvSpPr txBox="1">
            <a:spLocks/>
          </p:cNvSpPr>
          <p:nvPr/>
        </p:nvSpPr>
        <p:spPr>
          <a:xfrm>
            <a:off x="862247" y="1692925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EC4519-2115-F37D-FB99-A8DC5C8CC67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176753" y="1265429"/>
            <a:ext cx="1941387" cy="100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BA006D-6FFA-0828-C667-364211F50E29}"/>
                  </a:ext>
                </a:extLst>
              </p:cNvPr>
              <p:cNvSpPr txBox="1"/>
              <p:nvPr/>
            </p:nvSpPr>
            <p:spPr>
              <a:xfrm>
                <a:off x="3118140" y="1080763"/>
                <a:ext cx="435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BA006D-6FFA-0828-C667-364211F50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40" y="1080763"/>
                <a:ext cx="4358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D0D0FD-37E1-40D7-4919-A49B3F16E1F6}"/>
                  </a:ext>
                </a:extLst>
              </p:cNvPr>
              <p:cNvSpPr txBox="1"/>
              <p:nvPr/>
            </p:nvSpPr>
            <p:spPr>
              <a:xfrm>
                <a:off x="2995151" y="4563405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D0D0FD-37E1-40D7-4919-A49B3F16E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51" y="4563405"/>
                <a:ext cx="6818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2237D-516E-CFF3-5BDD-D9AF9CBDE05B}"/>
                  </a:ext>
                </a:extLst>
              </p:cNvPr>
              <p:cNvSpPr txBox="1"/>
              <p:nvPr/>
            </p:nvSpPr>
            <p:spPr>
              <a:xfrm>
                <a:off x="2995151" y="3136557"/>
                <a:ext cx="681821" cy="369332"/>
              </a:xfrm>
              <a:prstGeom prst="rect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2237D-516E-CFF3-5BDD-D9AF9CBD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51" y="3136557"/>
                <a:ext cx="6818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7F801-9CE4-4D68-5575-EFDD24BF4405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3336062" y="3505889"/>
            <a:ext cx="0" cy="105751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57EE8E-3FA8-216C-55CE-7DDD8A52FBB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6060" y="4932737"/>
            <a:ext cx="2" cy="183365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85D3DC-836D-81FA-37F1-E1203596C2AB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336061" y="1450095"/>
            <a:ext cx="1" cy="1686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C9A4BC-0D25-53C5-28A7-8D1B939C0567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553981" y="1265429"/>
            <a:ext cx="2943509" cy="201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E0ECAF-AE31-173C-4045-C77D6A06C490}"/>
                  </a:ext>
                </a:extLst>
              </p:cNvPr>
              <p:cNvSpPr txBox="1"/>
              <p:nvPr/>
            </p:nvSpPr>
            <p:spPr>
              <a:xfrm>
                <a:off x="6497490" y="1100895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E0ECAF-AE31-173C-4045-C77D6A06C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90" y="1100895"/>
                <a:ext cx="6818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969F5D7-8552-A63D-9067-5DBDEC325F42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3355061" y="4917773"/>
            <a:ext cx="1829618" cy="1867621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BBA35C-F8A5-7357-D5DF-9F8391D34493}"/>
                  </a:ext>
                </a:extLst>
              </p:cNvPr>
              <p:cNvSpPr txBox="1"/>
              <p:nvPr/>
            </p:nvSpPr>
            <p:spPr>
              <a:xfrm>
                <a:off x="4862770" y="456744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BBA35C-F8A5-7357-D5DF-9F8391D34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770" y="4567442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99A1270-0205-8174-99B3-6F566F949C2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176753" y="4748071"/>
            <a:ext cx="1818398" cy="1112064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8E59088-2DD7-389F-7624-D324637420D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176753" y="4752108"/>
            <a:ext cx="3686017" cy="1108027"/>
          </a:xfrm>
          <a:prstGeom prst="bentConnector3">
            <a:avLst>
              <a:gd name="adj1" fmla="val 6783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ED1AED-9F2A-C4FE-D803-BBAC5F6529A6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5203681" y="3498184"/>
            <a:ext cx="8726" cy="106925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6FE3CA-A969-DF71-F492-846B37527445}"/>
                  </a:ext>
                </a:extLst>
              </p:cNvPr>
              <p:cNvSpPr txBox="1"/>
              <p:nvPr/>
            </p:nvSpPr>
            <p:spPr>
              <a:xfrm>
                <a:off x="4871496" y="3128852"/>
                <a:ext cx="681821" cy="369332"/>
              </a:xfrm>
              <a:prstGeom prst="rect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6FE3CA-A969-DF71-F492-846B3752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96" y="3128852"/>
                <a:ext cx="6818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138250-8D69-3115-B9C9-425A342C0827}"/>
                  </a:ext>
                </a:extLst>
              </p:cNvPr>
              <p:cNvSpPr txBox="1"/>
              <p:nvPr/>
            </p:nvSpPr>
            <p:spPr>
              <a:xfrm>
                <a:off x="6693716" y="182496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138250-8D69-3115-B9C9-425A342C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16" y="1824968"/>
                <a:ext cx="289367" cy="369332"/>
              </a:xfrm>
              <a:prstGeom prst="rect">
                <a:avLst/>
              </a:prstGeom>
              <a:blipFill>
                <a:blip r:embed="rId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D1C634-5F2E-94FB-2ECC-A2DC1C6990E8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6838400" y="1470227"/>
            <a:ext cx="1" cy="3547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674283-8D94-8FE3-4F45-1D10FCCD1630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4180334" y="4108326"/>
            <a:ext cx="1813792" cy="3502341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C7D68-E6AE-0010-50C8-AA2AF79898BC}"/>
                  </a:ext>
                </a:extLst>
              </p:cNvPr>
              <p:cNvSpPr txBox="1"/>
              <p:nvPr/>
            </p:nvSpPr>
            <p:spPr>
              <a:xfrm>
                <a:off x="6497490" y="458326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C7D68-E6AE-0010-50C8-AA2AF7989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90" y="4583268"/>
                <a:ext cx="6818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7F39B6-20C3-92A1-5BED-19F6BEB68DE8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V="1">
            <a:off x="6838401" y="3489863"/>
            <a:ext cx="1" cy="109340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1CF03B-27B8-3AF2-ADA1-94B20BEC27C6}"/>
                  </a:ext>
                </a:extLst>
              </p:cNvPr>
              <p:cNvSpPr txBox="1"/>
              <p:nvPr/>
            </p:nvSpPr>
            <p:spPr>
              <a:xfrm>
                <a:off x="6497491" y="3120531"/>
                <a:ext cx="681821" cy="369332"/>
              </a:xfrm>
              <a:prstGeom prst="rect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1CF03B-27B8-3AF2-ADA1-94B20BEC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91" y="3120531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8ABB528-C10D-2F45-C0BF-DA555C4A49FB}"/>
              </a:ext>
            </a:extLst>
          </p:cNvPr>
          <p:cNvCxnSpPr>
            <a:cxnSpLocks/>
            <a:stCxn id="20" idx="0"/>
            <a:endCxn id="21" idx="1"/>
          </p:cNvCxnSpPr>
          <p:nvPr/>
        </p:nvCxnSpPr>
        <p:spPr>
          <a:xfrm rot="5400000" flipH="1" flipV="1">
            <a:off x="5393452" y="1828589"/>
            <a:ext cx="1119218" cy="1481309"/>
          </a:xfrm>
          <a:prstGeom prst="bentConnector2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A4BE83-2216-B328-4FB7-A72E13384B45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H="1" flipV="1">
            <a:off x="6838400" y="2194300"/>
            <a:ext cx="2" cy="92623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E67AF8F-2B80-7EE1-CC92-FB133C3549C0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176753" y="4767934"/>
            <a:ext cx="5320737" cy="1092201"/>
          </a:xfrm>
          <a:prstGeom prst="bentConnector3">
            <a:avLst>
              <a:gd name="adj1" fmla="val 81552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3688AD7-A7E2-A86D-7842-60A0B2B30C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2563" y="3076097"/>
            <a:ext cx="1841360" cy="5594365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67AB4A-45B7-B054-FCFC-13C32094FA05}"/>
                  </a:ext>
                </a:extLst>
              </p:cNvPr>
              <p:cNvSpPr txBox="1"/>
              <p:nvPr/>
            </p:nvSpPr>
            <p:spPr>
              <a:xfrm>
                <a:off x="8589514" y="4555700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67AB4A-45B7-B054-FCFC-13C32094F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514" y="4555700"/>
                <a:ext cx="68182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92045BC-55D7-7628-2B97-7C5C23D5157E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176753" y="4740366"/>
            <a:ext cx="7412761" cy="1119769"/>
          </a:xfrm>
          <a:prstGeom prst="bentConnector3">
            <a:avLst>
              <a:gd name="adj1" fmla="val 82092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5AA211-C767-F9EF-DF6C-BB69A673060F}"/>
                  </a:ext>
                </a:extLst>
              </p:cNvPr>
              <p:cNvSpPr txBox="1"/>
              <p:nvPr/>
            </p:nvSpPr>
            <p:spPr>
              <a:xfrm>
                <a:off x="8589514" y="3077620"/>
                <a:ext cx="681821" cy="369332"/>
              </a:xfrm>
              <a:prstGeom prst="rect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5AA211-C767-F9EF-DF6C-BB69A673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514" y="3077620"/>
                <a:ext cx="6818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FF2D05-1F07-11BE-445D-669CC97FE612}"/>
              </a:ext>
            </a:extLst>
          </p:cNvPr>
          <p:cNvCxnSpPr>
            <a:cxnSpLocks/>
            <a:stCxn id="31" idx="0"/>
            <a:endCxn id="33" idx="2"/>
          </p:cNvCxnSpPr>
          <p:nvPr/>
        </p:nvCxnSpPr>
        <p:spPr>
          <a:xfrm flipV="1">
            <a:off x="8930425" y="3446952"/>
            <a:ext cx="0" cy="110874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E5760B-4470-FC10-DA39-89E0617F0C07}"/>
                  </a:ext>
                </a:extLst>
              </p:cNvPr>
              <p:cNvSpPr txBox="1"/>
              <p:nvPr/>
            </p:nvSpPr>
            <p:spPr>
              <a:xfrm>
                <a:off x="10265865" y="3077347"/>
                <a:ext cx="415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E5760B-4470-FC10-DA39-89E0617F0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865" y="3077347"/>
                <a:ext cx="4156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5765EBB-FE77-CD76-465C-5A5BE4D174E0}"/>
                  </a:ext>
                </a:extLst>
              </p:cNvPr>
              <p:cNvSpPr txBox="1"/>
              <p:nvPr/>
            </p:nvSpPr>
            <p:spPr>
              <a:xfrm>
                <a:off x="10132789" y="1907091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5765EBB-FE77-CD76-465C-5A5BE4D17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789" y="1907091"/>
                <a:ext cx="681821" cy="369332"/>
              </a:xfrm>
              <a:prstGeom prst="rect">
                <a:avLst/>
              </a:prstGeom>
              <a:blipFill>
                <a:blip r:embed="rId15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88CBBA-1ADD-16C0-2390-B14BF98BA4F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79311" y="1285561"/>
            <a:ext cx="5139191" cy="8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B85CFD5-3DD3-D009-B84B-7B34DE5626DD}"/>
              </a:ext>
            </a:extLst>
          </p:cNvPr>
          <p:cNvCxnSpPr>
            <a:cxnSpLocks/>
            <a:stCxn id="14" idx="3"/>
            <a:endCxn id="36" idx="0"/>
          </p:cNvCxnSpPr>
          <p:nvPr/>
        </p:nvCxnSpPr>
        <p:spPr>
          <a:xfrm>
            <a:off x="7179311" y="1285561"/>
            <a:ext cx="3294389" cy="621530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A7D6C43-C736-F0C7-808A-60F4F96A2B4B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10296377" y="3624001"/>
            <a:ext cx="2200885" cy="1846239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3AC76F-EF12-4159-9CEA-23B6491DB604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0473700" y="2276423"/>
            <a:ext cx="0" cy="8009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EEAAF1-FE15-0394-928A-F6FD38FDAB2C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9271335" y="3262013"/>
            <a:ext cx="994530" cy="27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4F6A6-176C-3905-721D-B1F4E8A48CA9}"/>
              </a:ext>
            </a:extLst>
          </p:cNvPr>
          <p:cNvSpPr/>
          <p:nvPr/>
        </p:nvSpPr>
        <p:spPr>
          <a:xfrm>
            <a:off x="9933769" y="1627433"/>
            <a:ext cx="1708140" cy="3803613"/>
          </a:xfrm>
          <a:prstGeom prst="rect">
            <a:avLst/>
          </a:prstGeom>
          <a:solidFill>
            <a:srgbClr val="FF40FF">
              <a:alpha val="30000"/>
            </a:srgbClr>
          </a:solidFill>
          <a:ln w="38100" cap="flat" cmpd="sng" algn="ctr">
            <a:solidFill>
              <a:srgbClr val="FF40F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6C006D-CD5B-6D74-6FAE-5C053BAE0B3D}"/>
              </a:ext>
            </a:extLst>
          </p:cNvPr>
          <p:cNvSpPr/>
          <p:nvPr/>
        </p:nvSpPr>
        <p:spPr>
          <a:xfrm>
            <a:off x="2271714" y="1623019"/>
            <a:ext cx="1738328" cy="3808027"/>
          </a:xfrm>
          <a:prstGeom prst="rect">
            <a:avLst/>
          </a:prstGeom>
          <a:solidFill>
            <a:srgbClr val="00B0F0">
              <a:alpha val="30000"/>
            </a:srgbClr>
          </a:solidFill>
          <a:ln w="3810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E3FEEB-0E83-9C25-64CF-888509C3916F}"/>
              </a:ext>
            </a:extLst>
          </p:cNvPr>
          <p:cNvSpPr/>
          <p:nvPr/>
        </p:nvSpPr>
        <p:spPr>
          <a:xfrm>
            <a:off x="6065919" y="1627433"/>
            <a:ext cx="1495552" cy="3803613"/>
          </a:xfrm>
          <a:prstGeom prst="rect">
            <a:avLst/>
          </a:prstGeom>
          <a:solidFill>
            <a:srgbClr val="FFC000">
              <a:alpha val="30000"/>
            </a:srgbClr>
          </a:solidFill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3F79A6-2619-B0C7-6281-E3B87896221F}"/>
              </a:ext>
            </a:extLst>
          </p:cNvPr>
          <p:cNvSpPr/>
          <p:nvPr/>
        </p:nvSpPr>
        <p:spPr>
          <a:xfrm>
            <a:off x="4139700" y="1627433"/>
            <a:ext cx="1738328" cy="380361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09B90-323D-1D4F-60AE-243B0BD2F300}"/>
              </a:ext>
            </a:extLst>
          </p:cNvPr>
          <p:cNvSpPr/>
          <p:nvPr/>
        </p:nvSpPr>
        <p:spPr>
          <a:xfrm>
            <a:off x="7749362" y="1623019"/>
            <a:ext cx="2042517" cy="3808027"/>
          </a:xfrm>
          <a:prstGeom prst="rect">
            <a:avLst/>
          </a:prstGeom>
          <a:solidFill>
            <a:srgbClr val="7030A0">
              <a:alpha val="30000"/>
            </a:srgbClr>
          </a:solidFill>
          <a:ln w="3810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CA15EC-6AD4-43E7-755B-1E92D9DA0484}"/>
              </a:ext>
            </a:extLst>
          </p:cNvPr>
          <p:cNvSpPr/>
          <p:nvPr/>
        </p:nvSpPr>
        <p:spPr>
          <a:xfrm>
            <a:off x="1427672" y="739763"/>
            <a:ext cx="10555305" cy="593598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527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652D67-EFD1-A9B5-4095-77D38D1F1F6E}"/>
              </a:ext>
            </a:extLst>
          </p:cNvPr>
          <p:cNvSpPr/>
          <p:nvPr/>
        </p:nvSpPr>
        <p:spPr>
          <a:xfrm>
            <a:off x="4977844" y="5834603"/>
            <a:ext cx="914400" cy="9144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00D407-5129-D135-78B7-DA7E32E26D03}"/>
              </a:ext>
            </a:extLst>
          </p:cNvPr>
          <p:cNvSpPr/>
          <p:nvPr/>
        </p:nvSpPr>
        <p:spPr>
          <a:xfrm>
            <a:off x="4399789" y="4517910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7E3AD9-E992-DBAB-3DC1-DEB034095D3C}"/>
              </a:ext>
            </a:extLst>
          </p:cNvPr>
          <p:cNvCxnSpPr>
            <a:cxnSpLocks/>
            <a:stCxn id="2" idx="0"/>
            <a:endCxn id="3" idx="4"/>
          </p:cNvCxnSpPr>
          <p:nvPr/>
        </p:nvCxnSpPr>
        <p:spPr>
          <a:xfrm flipH="1" flipV="1">
            <a:off x="4856989" y="5432310"/>
            <a:ext cx="578055" cy="4022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099CDF4-B754-1BA8-BB91-006C56FEC6C2}"/>
              </a:ext>
            </a:extLst>
          </p:cNvPr>
          <p:cNvSpPr/>
          <p:nvPr/>
        </p:nvSpPr>
        <p:spPr>
          <a:xfrm>
            <a:off x="1526347" y="5803584"/>
            <a:ext cx="914400" cy="914400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189A38-F9E1-B134-CD3F-E2697401E062}"/>
              </a:ext>
            </a:extLst>
          </p:cNvPr>
          <p:cNvSpPr/>
          <p:nvPr/>
        </p:nvSpPr>
        <p:spPr>
          <a:xfrm>
            <a:off x="3825101" y="5834603"/>
            <a:ext cx="914400" cy="91440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46F92E-EFA3-BFB5-1B46-2E1A6B60B769}"/>
              </a:ext>
            </a:extLst>
          </p:cNvPr>
          <p:cNvSpPr/>
          <p:nvPr/>
        </p:nvSpPr>
        <p:spPr>
          <a:xfrm>
            <a:off x="2675724" y="5826045"/>
            <a:ext cx="914400" cy="914400"/>
          </a:xfrm>
          <a:prstGeom prst="ellips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A36A91-97EF-4938-AD63-2324A0CBB135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4282301" y="5432310"/>
            <a:ext cx="574688" cy="402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0B674A-23CD-AC25-829B-7D0E65F9A0B9}"/>
              </a:ext>
            </a:extLst>
          </p:cNvPr>
          <p:cNvCxnSpPr>
            <a:cxnSpLocks/>
            <a:stCxn id="5" idx="0"/>
            <a:endCxn id="3" idx="4"/>
          </p:cNvCxnSpPr>
          <p:nvPr/>
        </p:nvCxnSpPr>
        <p:spPr>
          <a:xfrm flipV="1">
            <a:off x="1983547" y="5432310"/>
            <a:ext cx="2873442" cy="3712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54AD-44BB-54F7-E872-222556EB1243}"/>
              </a:ext>
            </a:extLst>
          </p:cNvPr>
          <p:cNvCxnSpPr>
            <a:cxnSpLocks/>
            <a:stCxn id="7" idx="0"/>
            <a:endCxn id="3" idx="4"/>
          </p:cNvCxnSpPr>
          <p:nvPr/>
        </p:nvCxnSpPr>
        <p:spPr>
          <a:xfrm flipV="1">
            <a:off x="3132924" y="5432310"/>
            <a:ext cx="1724065" cy="3937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7EDE84C-618B-5F58-C574-6EFF68FBC33E}"/>
              </a:ext>
            </a:extLst>
          </p:cNvPr>
          <p:cNvSpPr/>
          <p:nvPr/>
        </p:nvSpPr>
        <p:spPr>
          <a:xfrm>
            <a:off x="2097669" y="451791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>
              <a:solidFill>
                <a:srgbClr val="FFC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6A7443-5D04-EE6A-E82A-81420E38DAA4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V="1">
            <a:off x="1983547" y="5432310"/>
            <a:ext cx="571322" cy="3712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952BFB-9144-39C3-6654-372C16337CC3}"/>
              </a:ext>
            </a:extLst>
          </p:cNvPr>
          <p:cNvCxnSpPr>
            <a:cxnSpLocks/>
            <a:stCxn id="2" idx="0"/>
            <a:endCxn id="11" idx="4"/>
          </p:cNvCxnSpPr>
          <p:nvPr/>
        </p:nvCxnSpPr>
        <p:spPr>
          <a:xfrm flipH="1" flipV="1">
            <a:off x="2554869" y="5432310"/>
            <a:ext cx="2880175" cy="4022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24821D-0EE4-BAE7-DAC5-B72F41372FC4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2554869" y="5432310"/>
            <a:ext cx="1727432" cy="402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78CFE3-E06E-335D-9F68-8E6270D32D69}"/>
              </a:ext>
            </a:extLst>
          </p:cNvPr>
          <p:cNvCxnSpPr>
            <a:cxnSpLocks/>
            <a:stCxn id="7" idx="0"/>
            <a:endCxn id="11" idx="4"/>
          </p:cNvCxnSpPr>
          <p:nvPr/>
        </p:nvCxnSpPr>
        <p:spPr>
          <a:xfrm flipH="1" flipV="1">
            <a:off x="2554869" y="5432310"/>
            <a:ext cx="578055" cy="3937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2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301EEC-69AB-483B-E37F-CBB0E129B925}"/>
              </a:ext>
            </a:extLst>
          </p:cNvPr>
          <p:cNvSpPr/>
          <p:nvPr/>
        </p:nvSpPr>
        <p:spPr>
          <a:xfrm>
            <a:off x="5281613" y="3584322"/>
            <a:ext cx="914400" cy="9144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-.2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23CC27-65A6-9823-D6ED-7222E2600315}"/>
              </a:ext>
            </a:extLst>
          </p:cNvPr>
          <p:cNvSpPr/>
          <p:nvPr/>
        </p:nvSpPr>
        <p:spPr>
          <a:xfrm>
            <a:off x="3956614" y="5176147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b="1" dirty="0">
                <a:solidFill>
                  <a:schemeClr val="tx1"/>
                </a:solidFill>
              </a:rPr>
              <a:t>-1</a:t>
            </a:r>
            <a:endParaRPr lang="en-PH" sz="25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199FF7-E272-F609-6D45-185806F8D2C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4413814" y="4498722"/>
            <a:ext cx="1324999" cy="6774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2CF50F9-0318-C544-438F-ECAFC7DCD3AF}"/>
              </a:ext>
            </a:extLst>
          </p:cNvPr>
          <p:cNvSpPr/>
          <p:nvPr/>
        </p:nvSpPr>
        <p:spPr>
          <a:xfrm>
            <a:off x="1830116" y="3553303"/>
            <a:ext cx="914400" cy="914400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-.9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72F27C-656A-B0D3-C924-D7FDD6391417}"/>
              </a:ext>
            </a:extLst>
          </p:cNvPr>
          <p:cNvSpPr/>
          <p:nvPr/>
        </p:nvSpPr>
        <p:spPr>
          <a:xfrm>
            <a:off x="4128870" y="3584322"/>
            <a:ext cx="914400" cy="91440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-2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8CC3D-3771-CCCB-DCAA-CA6D86BC54E0}"/>
              </a:ext>
            </a:extLst>
          </p:cNvPr>
          <p:cNvSpPr/>
          <p:nvPr/>
        </p:nvSpPr>
        <p:spPr>
          <a:xfrm>
            <a:off x="2979493" y="3575764"/>
            <a:ext cx="914400" cy="914400"/>
          </a:xfrm>
          <a:prstGeom prst="ellips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6.0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AF2668-7717-FD35-D6B1-92CE6DFE8A14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4413814" y="4498722"/>
            <a:ext cx="172256" cy="67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994D92-2FDD-C9C5-3E82-1B3CE397DEDC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2287316" y="4467703"/>
            <a:ext cx="2126498" cy="70844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9223FA-CBBC-FF04-E01A-FD76387C831C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3436693" y="4490164"/>
            <a:ext cx="977121" cy="6859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7425150-2E00-C1E1-CFA2-6F270137EC99}"/>
              </a:ext>
            </a:extLst>
          </p:cNvPr>
          <p:cNvSpPr/>
          <p:nvPr/>
        </p:nvSpPr>
        <p:spPr>
          <a:xfrm>
            <a:off x="2801666" y="5176147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62B05-6EEB-494A-6F7C-40920D43BEFA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2287316" y="4467703"/>
            <a:ext cx="971550" cy="70844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120A71-1F5F-CF18-520A-3FBB2D3A8792}"/>
              </a:ext>
            </a:extLst>
          </p:cNvPr>
          <p:cNvCxnSpPr>
            <a:cxnSpLocks/>
            <a:stCxn id="2" idx="4"/>
            <a:endCxn id="11" idx="0"/>
          </p:cNvCxnSpPr>
          <p:nvPr/>
        </p:nvCxnSpPr>
        <p:spPr>
          <a:xfrm flipH="1">
            <a:off x="3258866" y="4498722"/>
            <a:ext cx="2479947" cy="6774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4302CB-045B-B632-3D72-34C38E5F206C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 flipH="1">
            <a:off x="3258866" y="4498722"/>
            <a:ext cx="1327204" cy="67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514E3-F203-A028-08A0-375BCC2808FF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3258866" y="4490164"/>
            <a:ext cx="177827" cy="6859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8D682E-DB75-96D6-4D8E-6ADDC35493AE}"/>
                  </a:ext>
                </a:extLst>
              </p:cNvPr>
              <p:cNvSpPr txBox="1"/>
              <p:nvPr/>
            </p:nvSpPr>
            <p:spPr>
              <a:xfrm>
                <a:off x="3124033" y="2990710"/>
                <a:ext cx="1665161" cy="461665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𝑺𝒐𝒇𝒕𝒎𝒂𝒙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8D682E-DB75-96D6-4D8E-6ADDC3549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33" y="2990710"/>
                <a:ext cx="166516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FFCCC8D7-4715-22CB-977B-438A1BDE4755}"/>
              </a:ext>
            </a:extLst>
          </p:cNvPr>
          <p:cNvSpPr/>
          <p:nvPr/>
        </p:nvSpPr>
        <p:spPr>
          <a:xfrm>
            <a:off x="5275018" y="1955075"/>
            <a:ext cx="914400" cy="9144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FE7A26D-4C8A-E99F-B83B-5D4F9E4658BC}"/>
              </a:ext>
            </a:extLst>
          </p:cNvPr>
          <p:cNvSpPr/>
          <p:nvPr/>
        </p:nvSpPr>
        <p:spPr>
          <a:xfrm>
            <a:off x="1823521" y="1924056"/>
            <a:ext cx="914400" cy="914400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C5F7081-8A85-AEAC-1FA4-448AE9A5C41F}"/>
              </a:ext>
            </a:extLst>
          </p:cNvPr>
          <p:cNvSpPr/>
          <p:nvPr/>
        </p:nvSpPr>
        <p:spPr>
          <a:xfrm>
            <a:off x="4122275" y="1955075"/>
            <a:ext cx="914400" cy="91440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664F9C8-DC87-A626-F32B-0767996927AF}"/>
              </a:ext>
            </a:extLst>
          </p:cNvPr>
          <p:cNvSpPr/>
          <p:nvPr/>
        </p:nvSpPr>
        <p:spPr>
          <a:xfrm>
            <a:off x="2972898" y="1946517"/>
            <a:ext cx="914400" cy="914400"/>
          </a:xfrm>
          <a:prstGeom prst="ellips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06F1F9-203D-716D-3BC3-645DEA2D96DE}"/>
              </a:ext>
            </a:extLst>
          </p:cNvPr>
          <p:cNvSpPr txBox="1"/>
          <p:nvPr/>
        </p:nvSpPr>
        <p:spPr>
          <a:xfrm>
            <a:off x="1797327" y="1394480"/>
            <a:ext cx="10361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3000" dirty="0">
              <a:solidFill>
                <a:schemeClr val="bg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9B6ABA-7BE3-B148-1B71-AC7565DAB0DC}"/>
              </a:ext>
            </a:extLst>
          </p:cNvPr>
          <p:cNvSpPr txBox="1"/>
          <p:nvPr/>
        </p:nvSpPr>
        <p:spPr>
          <a:xfrm>
            <a:off x="2764115" y="1394480"/>
            <a:ext cx="9762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>
                <a:latin typeface="Baguet Script" panose="00000500000000000000" pitchFamily="2" charset="0"/>
              </a:rPr>
              <a:t>Tara</a:t>
            </a:r>
            <a:endParaRPr lang="en-PH" sz="3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14EC01-EC75-D418-3A69-402D89E568E7}"/>
              </a:ext>
            </a:extLst>
          </p:cNvPr>
          <p:cNvSpPr txBox="1"/>
          <p:nvPr/>
        </p:nvSpPr>
        <p:spPr>
          <a:xfrm>
            <a:off x="4199632" y="1394480"/>
            <a:ext cx="7507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3000" dirty="0">
              <a:solidFill>
                <a:schemeClr val="bg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40EDEE-5504-CC39-0678-6A93A462CA64}"/>
              </a:ext>
            </a:extLst>
          </p:cNvPr>
          <p:cNvSpPr txBox="1"/>
          <p:nvPr/>
        </p:nvSpPr>
        <p:spPr>
          <a:xfrm>
            <a:off x="5181177" y="1421384"/>
            <a:ext cx="13037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4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3C85-B903-E0F3-0103-9061C39C54C9}"/>
              </a:ext>
            </a:extLst>
          </p:cNvPr>
          <p:cNvSpPr txBox="1">
            <a:spLocks/>
          </p:cNvSpPr>
          <p:nvPr/>
        </p:nvSpPr>
        <p:spPr>
          <a:xfrm>
            <a:off x="838200" y="82636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291F-9946-F703-6117-A63E1D989361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/>
              <a:t> Machine Translation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Embedding Layer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Projecting words in 2D space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1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6B657FD-6B53-AF0E-3AAA-E41A0045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8FADB2E-F2E4-2D3D-9187-533AB7E317EF}"/>
              </a:ext>
            </a:extLst>
          </p:cNvPr>
          <p:cNvSpPr/>
          <p:nvPr/>
        </p:nvSpPr>
        <p:spPr>
          <a:xfrm>
            <a:off x="5281613" y="3584322"/>
            <a:ext cx="914400" cy="9144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6.5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639B5C-9CE5-6578-5FF9-517D6C1FB4B8}"/>
              </a:ext>
            </a:extLst>
          </p:cNvPr>
          <p:cNvSpPr/>
          <p:nvPr/>
        </p:nvSpPr>
        <p:spPr>
          <a:xfrm>
            <a:off x="3956614" y="5176147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b="1" dirty="0">
                <a:solidFill>
                  <a:schemeClr val="tx1"/>
                </a:solidFill>
              </a:rPr>
              <a:t>0.8</a:t>
            </a:r>
            <a:endParaRPr lang="en-PH" sz="25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BADE36-1EE2-3A4E-4405-7E5052508FB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4413814" y="4498722"/>
            <a:ext cx="1324999" cy="6774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14E9B0D-6A85-C88C-CB7D-62876C2249B7}"/>
              </a:ext>
            </a:extLst>
          </p:cNvPr>
          <p:cNvSpPr/>
          <p:nvPr/>
        </p:nvSpPr>
        <p:spPr>
          <a:xfrm>
            <a:off x="1830116" y="3553303"/>
            <a:ext cx="914400" cy="914400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-2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80E6B3-F6C9-6A37-94DE-72BAE78391C1}"/>
              </a:ext>
            </a:extLst>
          </p:cNvPr>
          <p:cNvSpPr/>
          <p:nvPr/>
        </p:nvSpPr>
        <p:spPr>
          <a:xfrm>
            <a:off x="4128870" y="3584322"/>
            <a:ext cx="914400" cy="91440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-2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040607-D4EB-A55A-3108-620C7EFAFA12}"/>
              </a:ext>
            </a:extLst>
          </p:cNvPr>
          <p:cNvSpPr/>
          <p:nvPr/>
        </p:nvSpPr>
        <p:spPr>
          <a:xfrm>
            <a:off x="2979493" y="3575764"/>
            <a:ext cx="914400" cy="914400"/>
          </a:xfrm>
          <a:prstGeom prst="ellips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0.2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A44771-1A2A-AC5B-30AA-61AC82AB2246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4413814" y="4498722"/>
            <a:ext cx="172256" cy="67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166DB4-5AD2-E0F9-C27F-63112B273428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2287316" y="4467703"/>
            <a:ext cx="2126498" cy="70844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1F8FB1-7515-718B-F331-8AAC5DDD8CDF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3436693" y="4490164"/>
            <a:ext cx="977121" cy="6859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7B1F2A-46E9-37B6-DE86-C77316530519}"/>
              </a:ext>
            </a:extLst>
          </p:cNvPr>
          <p:cNvSpPr/>
          <p:nvPr/>
        </p:nvSpPr>
        <p:spPr>
          <a:xfrm>
            <a:off x="2801666" y="5176147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b="1" dirty="0">
                <a:solidFill>
                  <a:schemeClr val="tx1"/>
                </a:solidFill>
              </a:rPr>
              <a:t>0.9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46D8A2-FC23-43DA-2898-9377EE934E9C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2287316" y="4467703"/>
            <a:ext cx="971550" cy="70844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14F5D-86D1-22D6-B5C8-6DA1BB1A5C3C}"/>
              </a:ext>
            </a:extLst>
          </p:cNvPr>
          <p:cNvCxnSpPr>
            <a:cxnSpLocks/>
            <a:stCxn id="2" idx="4"/>
            <a:endCxn id="11" idx="0"/>
          </p:cNvCxnSpPr>
          <p:nvPr/>
        </p:nvCxnSpPr>
        <p:spPr>
          <a:xfrm flipH="1">
            <a:off x="3258866" y="4498722"/>
            <a:ext cx="2479947" cy="6774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05D119-A55C-F740-0FE1-1C9201B71BA6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 flipH="1">
            <a:off x="3258866" y="4498722"/>
            <a:ext cx="1327204" cy="67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CF4E32-2492-C4E1-7320-822F0C7D170F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3258866" y="4490164"/>
            <a:ext cx="177827" cy="6859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0CC644A-0BAA-877C-1B9B-8821530BB37C}"/>
                  </a:ext>
                </a:extLst>
              </p:cNvPr>
              <p:cNvSpPr txBox="1"/>
              <p:nvPr/>
            </p:nvSpPr>
            <p:spPr>
              <a:xfrm>
                <a:off x="3124033" y="2990710"/>
                <a:ext cx="1665161" cy="461665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𝑺𝒐𝒇𝒕𝒎𝒂𝒙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0CC644A-0BAA-877C-1B9B-8821530BB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33" y="2990710"/>
                <a:ext cx="166516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81500AC1-7452-84DC-ED3C-235006FF5292}"/>
              </a:ext>
            </a:extLst>
          </p:cNvPr>
          <p:cNvSpPr/>
          <p:nvPr/>
        </p:nvSpPr>
        <p:spPr>
          <a:xfrm>
            <a:off x="5275018" y="1955075"/>
            <a:ext cx="914400" cy="9144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101567D-23FC-5B21-9633-58262FB53576}"/>
              </a:ext>
            </a:extLst>
          </p:cNvPr>
          <p:cNvSpPr/>
          <p:nvPr/>
        </p:nvSpPr>
        <p:spPr>
          <a:xfrm>
            <a:off x="1823521" y="1924056"/>
            <a:ext cx="914400" cy="914400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7D9A162-5DA7-8AE8-0CBE-6BEE23D8C9A8}"/>
              </a:ext>
            </a:extLst>
          </p:cNvPr>
          <p:cNvSpPr/>
          <p:nvPr/>
        </p:nvSpPr>
        <p:spPr>
          <a:xfrm>
            <a:off x="4122275" y="1955075"/>
            <a:ext cx="914400" cy="91440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574549-7C78-CD7F-7466-79F3D12A9639}"/>
              </a:ext>
            </a:extLst>
          </p:cNvPr>
          <p:cNvSpPr/>
          <p:nvPr/>
        </p:nvSpPr>
        <p:spPr>
          <a:xfrm>
            <a:off x="2972898" y="1946517"/>
            <a:ext cx="914400" cy="914400"/>
          </a:xfrm>
          <a:prstGeom prst="ellips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58945C-9619-A05E-FB20-2B5EF01F84E9}"/>
              </a:ext>
            </a:extLst>
          </p:cNvPr>
          <p:cNvSpPr txBox="1"/>
          <p:nvPr/>
        </p:nvSpPr>
        <p:spPr>
          <a:xfrm>
            <a:off x="1797327" y="1394480"/>
            <a:ext cx="10361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>
                <a:solidFill>
                  <a:schemeClr val="bg2"/>
                </a:solidFill>
                <a:latin typeface="Baguet Script" panose="00000500000000000000" pitchFamily="2" charset="0"/>
              </a:rPr>
              <a:t>at</a:t>
            </a:r>
            <a:endParaRPr lang="en-PH" sz="30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123C2-42CC-F5E1-DB9B-F92EF99D7899}"/>
              </a:ext>
            </a:extLst>
          </p:cNvPr>
          <p:cNvSpPr txBox="1"/>
          <p:nvPr/>
        </p:nvSpPr>
        <p:spPr>
          <a:xfrm>
            <a:off x="2764115" y="1394480"/>
            <a:ext cx="9762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>
                <a:solidFill>
                  <a:schemeClr val="bg2"/>
                </a:solidFill>
                <a:latin typeface="Baguet Script" panose="00000500000000000000" pitchFamily="2" charset="0"/>
              </a:rPr>
              <a:t>Tara</a:t>
            </a:r>
            <a:endParaRPr lang="en-PH" sz="30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48062-B976-93BE-0399-4AAA14CCBF77}"/>
              </a:ext>
            </a:extLst>
          </p:cNvPr>
          <p:cNvSpPr txBox="1"/>
          <p:nvPr/>
        </p:nvSpPr>
        <p:spPr>
          <a:xfrm>
            <a:off x="4199632" y="1394480"/>
            <a:ext cx="7507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 err="1">
                <a:solidFill>
                  <a:schemeClr val="bg2"/>
                </a:solidFill>
                <a:latin typeface="Baguet Script" panose="00000500000000000000" pitchFamily="2" charset="0"/>
              </a:rPr>
              <a:t>ba</a:t>
            </a:r>
            <a:endParaRPr lang="en-PH" sz="3000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63615B-02F1-8CB1-8D49-BBF295A849D2}"/>
              </a:ext>
            </a:extLst>
          </p:cNvPr>
          <p:cNvSpPr txBox="1"/>
          <p:nvPr/>
        </p:nvSpPr>
        <p:spPr>
          <a:xfrm>
            <a:off x="5181177" y="1421384"/>
            <a:ext cx="13037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>
                <a:latin typeface="Baguet Script" panose="00000500000000000000" pitchFamily="2" charset="0"/>
              </a:rPr>
              <a:t>&lt;EOS&gt;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57552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3EF7-5977-910B-DD79-4EAC167B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Machine Translation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D7279-A948-A1EF-1BAF-EA140F839E03}"/>
              </a:ext>
            </a:extLst>
          </p:cNvPr>
          <p:cNvSpPr txBox="1"/>
          <p:nvPr/>
        </p:nvSpPr>
        <p:spPr>
          <a:xfrm>
            <a:off x="1196622" y="2855708"/>
            <a:ext cx="348412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5000" dirty="0">
                <a:latin typeface="Baguet Script" panose="00000500000000000000" pitchFamily="2" charset="0"/>
              </a:rPr>
              <a:t>“Lets go”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70E087A-7CC1-6595-5AC0-9701AB7346C1}"/>
              </a:ext>
            </a:extLst>
          </p:cNvPr>
          <p:cNvSpPr/>
          <p:nvPr/>
        </p:nvSpPr>
        <p:spPr>
          <a:xfrm>
            <a:off x="5180014" y="3044279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3EF59-34D3-1BDA-0937-F0778BF92C5B}"/>
              </a:ext>
            </a:extLst>
          </p:cNvPr>
          <p:cNvSpPr txBox="1"/>
          <p:nvPr/>
        </p:nvSpPr>
        <p:spPr>
          <a:xfrm>
            <a:off x="7011987" y="2855708"/>
            <a:ext cx="348412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5000" dirty="0">
                <a:latin typeface="Baguet Script" panose="00000500000000000000" pitchFamily="2" charset="0"/>
              </a:rPr>
              <a:t>“Tara”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3331-C20C-425E-D535-C254CD79F44F}"/>
              </a:ext>
            </a:extLst>
          </p:cNvPr>
          <p:cNvSpPr txBox="1"/>
          <p:nvPr/>
        </p:nvSpPr>
        <p:spPr>
          <a:xfrm>
            <a:off x="1036320" y="4421258"/>
            <a:ext cx="36444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5000" dirty="0">
                <a:latin typeface="Baguet Script" panose="00000500000000000000" pitchFamily="2" charset="0"/>
              </a:rPr>
              <a:t>“I am Elizer”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0A0A0C2-0F5D-E457-187F-42B40CBEC0BB}"/>
              </a:ext>
            </a:extLst>
          </p:cNvPr>
          <p:cNvSpPr/>
          <p:nvPr/>
        </p:nvSpPr>
        <p:spPr>
          <a:xfrm>
            <a:off x="5180014" y="4609829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30EE6-1D05-7668-53D9-84A16ABB7B90}"/>
              </a:ext>
            </a:extLst>
          </p:cNvPr>
          <p:cNvSpPr txBox="1"/>
          <p:nvPr/>
        </p:nvSpPr>
        <p:spPr>
          <a:xfrm>
            <a:off x="7011987" y="4421258"/>
            <a:ext cx="38388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5000" dirty="0">
                <a:latin typeface="Baguet Script" panose="00000500000000000000" pitchFamily="2" charset="0"/>
              </a:rPr>
              <a:t>“Ako </a:t>
            </a:r>
            <a:r>
              <a:rPr lang="en-PH" sz="5000" dirty="0" err="1">
                <a:latin typeface="Baguet Script" panose="00000500000000000000" pitchFamily="2" charset="0"/>
              </a:rPr>
              <a:t>si</a:t>
            </a:r>
            <a:r>
              <a:rPr lang="en-PH" sz="5000" dirty="0">
                <a:latin typeface="Baguet Script" panose="00000500000000000000" pitchFamily="2" charset="0"/>
              </a:rPr>
              <a:t> Elizer”</a:t>
            </a:r>
          </a:p>
        </p:txBody>
      </p:sp>
    </p:spTree>
    <p:extLst>
      <p:ext uri="{BB962C8B-B14F-4D97-AF65-F5344CB8AC3E}">
        <p14:creationId xmlns:p14="http://schemas.microsoft.com/office/powerpoint/2010/main" val="36610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3" grpId="0"/>
      <p:bldP spid="4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F54A21CA-D348-5C5C-C5C6-F1404610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77E5A4E-A654-64DF-AB3C-1BDBCC5D0813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C04DE86-4BD3-68C0-CF3E-FD9B0BA3AD18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559CD484-1141-DC74-E316-F6338235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B9AA700-0BBC-0C05-232E-6923A77AA324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26E2502-9803-75EF-747D-289457776298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3D662CD-3E44-556B-A3C1-96500D454883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3C98CED-486A-5251-BE05-6E66D3DEF0D1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50792F1-4236-4204-91E8-0DD4B75344A8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0BBD37-F300-8091-AB6A-0A7F766062CC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2D210EA-FC84-E34C-511F-6C9AF811EC6D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CD3A860-93D2-A2B0-3A1C-0B5ECFAEE735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986B78-B30C-DF16-CF55-789CE50D492C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DD94DD5-1C56-ED92-6EF7-B1A318A8BCFC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745109-5F22-F35F-6E1E-F5613D145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5D7F1836-83C9-2386-23CC-8088A3863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3991771"/>
            <a:ext cx="1944132" cy="1008000"/>
          </a:xfrm>
          <a:prstGeom prst="rect">
            <a:avLst/>
          </a:prstGeom>
        </p:spPr>
      </p:pic>
      <p:pic>
        <p:nvPicPr>
          <p:cNvPr id="14" name="Picture 1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52871595-D8EE-A845-0554-A83B6C8D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3955771"/>
            <a:ext cx="2300400" cy="108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CCB3BE-CDB7-6584-B0E9-219DC50ED3B4}"/>
              </a:ext>
            </a:extLst>
          </p:cNvPr>
          <p:cNvCxnSpPr>
            <a:cxnSpLocks/>
          </p:cNvCxnSpPr>
          <p:nvPr/>
        </p:nvCxnSpPr>
        <p:spPr>
          <a:xfrm>
            <a:off x="2699505" y="484441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9114A5-C59E-BCB3-5574-D871C8606E01}"/>
              </a:ext>
            </a:extLst>
          </p:cNvPr>
          <p:cNvCxnSpPr>
            <a:cxnSpLocks/>
          </p:cNvCxnSpPr>
          <p:nvPr/>
        </p:nvCxnSpPr>
        <p:spPr>
          <a:xfrm>
            <a:off x="2699504" y="4101467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048095-8818-7A1B-D0F6-F1783DEFF763}"/>
              </a:ext>
            </a:extLst>
          </p:cNvPr>
          <p:cNvCxnSpPr>
            <a:cxnSpLocks/>
          </p:cNvCxnSpPr>
          <p:nvPr/>
        </p:nvCxnSpPr>
        <p:spPr>
          <a:xfrm flipV="1">
            <a:off x="5175674" y="4805615"/>
            <a:ext cx="1216970" cy="21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F5953F-4D21-FB8E-5F0B-F92CFD8232F8}"/>
              </a:ext>
            </a:extLst>
          </p:cNvPr>
          <p:cNvCxnSpPr>
            <a:cxnSpLocks/>
          </p:cNvCxnSpPr>
          <p:nvPr/>
        </p:nvCxnSpPr>
        <p:spPr>
          <a:xfrm>
            <a:off x="5163685" y="4078318"/>
            <a:ext cx="122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A5E043CD-D7D2-48EA-4196-862803D79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7E657DC-47CD-14F4-DC9B-91C96C90C057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A62497A-00B5-EED4-9040-1CF37733E26D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4714B059-8089-AF9F-1395-1808B73FF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06E97A9-0D66-21EC-E100-36F0AF504066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4A39D7D-165F-E925-63C1-D4D1FE45B3EC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B399F5D-51E9-A628-4AF4-C2772DE4DFE3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D2C8E33-D9DC-822D-89FB-04EB02061441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0DFC1BA-13D1-630A-F6CA-D39F284FF962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81CC699-6B46-D465-45EE-CFF90C73DA5C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EC510E0-67D9-CDA0-3FDC-AADD1C9206F9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8C9C46A-8C14-CD1E-5C53-67F70C078A71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99A6FD6-2662-B416-1054-6D61ADF002A1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2366D3D-B999-F403-4B67-4D0B228A7998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4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A96CC2-3EB2-E228-68B1-ACBC78E7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D85335D0-F3E4-0F2E-CA74-AB77D558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3991771"/>
            <a:ext cx="1944132" cy="1008000"/>
          </a:xfrm>
          <a:prstGeom prst="rect">
            <a:avLst/>
          </a:prstGeom>
        </p:spPr>
      </p:pic>
      <p:pic>
        <p:nvPicPr>
          <p:cNvPr id="13" name="Picture 1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5CBD07FA-1CED-522D-A4F0-F640A04400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3817950"/>
            <a:ext cx="2300400" cy="1080000"/>
          </a:xfrm>
          <a:prstGeom prst="rect">
            <a:avLst/>
          </a:prstGeom>
        </p:spPr>
      </p:pic>
      <p:pic>
        <p:nvPicPr>
          <p:cNvPr id="14" name="Picture 1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E2EB31B5-ED6E-EE9D-8513-8FA6E9DD0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3955771"/>
            <a:ext cx="2300400" cy="1080000"/>
          </a:xfrm>
          <a:prstGeom prst="rect">
            <a:avLst/>
          </a:prstGeom>
        </p:spPr>
      </p:pic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5C787010-F233-71B7-9C9F-921E9B3B92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8605" y="3853950"/>
            <a:ext cx="1944132" cy="1008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85BE47-3AA3-A928-365E-30AF33C1C148}"/>
              </a:ext>
            </a:extLst>
          </p:cNvPr>
          <p:cNvCxnSpPr>
            <a:cxnSpLocks/>
          </p:cNvCxnSpPr>
          <p:nvPr/>
        </p:nvCxnSpPr>
        <p:spPr>
          <a:xfrm>
            <a:off x="2699505" y="484441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721D6B-787D-CF78-F342-6AEB98CA7BBE}"/>
              </a:ext>
            </a:extLst>
          </p:cNvPr>
          <p:cNvCxnSpPr>
            <a:cxnSpLocks/>
          </p:cNvCxnSpPr>
          <p:nvPr/>
        </p:nvCxnSpPr>
        <p:spPr>
          <a:xfrm>
            <a:off x="2699504" y="4101467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F73F63-7FD4-C8C8-9946-96DD4250EEEA}"/>
              </a:ext>
            </a:extLst>
          </p:cNvPr>
          <p:cNvCxnSpPr>
            <a:cxnSpLocks/>
          </p:cNvCxnSpPr>
          <p:nvPr/>
        </p:nvCxnSpPr>
        <p:spPr>
          <a:xfrm>
            <a:off x="2604914" y="4708219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B66C56-3092-7CE0-35DC-EB36CEF4F75D}"/>
              </a:ext>
            </a:extLst>
          </p:cNvPr>
          <p:cNvCxnSpPr>
            <a:cxnSpLocks/>
          </p:cNvCxnSpPr>
          <p:nvPr/>
        </p:nvCxnSpPr>
        <p:spPr>
          <a:xfrm>
            <a:off x="2604913" y="395577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E081C5F8-E6BD-A2BB-5109-C9A9E835C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D287682-A8FD-68D4-48B5-45A40997C6AC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4F22511-1191-0708-290C-5A563D6C7E33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B1A8C18C-3F6A-33D7-A02C-BC66A868C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3C3DCC-11A6-DD06-21F6-20EBE393DACC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9538D64-52D4-DA79-AFCE-B97B281555A1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B3F3E5D-43AD-DB04-73AD-17157350170E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6927E7F-F193-AC93-8CD9-D2C7BD32E850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BD0D20F-8F93-4322-556B-F5DE47054778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4147FE8-90F9-347A-B83A-00A4078D640C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0B4960-2530-C108-EBF7-A49E64C77AF6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3FF8B09-9BE0-FDCD-9055-95D522C34EBD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539B61-3444-6320-FF16-6D2E6A0513FB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E0FE84B-0045-3F52-0DE4-7B4D7AAD957C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B67B89-F535-FC53-3BF1-6D8CD5D30185}"/>
              </a:ext>
            </a:extLst>
          </p:cNvPr>
          <p:cNvCxnSpPr>
            <a:cxnSpLocks/>
          </p:cNvCxnSpPr>
          <p:nvPr/>
        </p:nvCxnSpPr>
        <p:spPr>
          <a:xfrm flipV="1">
            <a:off x="5175674" y="4805615"/>
            <a:ext cx="1216970" cy="21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C4CB41-19A2-6C40-249A-6A00CE9C5176}"/>
              </a:ext>
            </a:extLst>
          </p:cNvPr>
          <p:cNvCxnSpPr>
            <a:cxnSpLocks/>
          </p:cNvCxnSpPr>
          <p:nvPr/>
        </p:nvCxnSpPr>
        <p:spPr>
          <a:xfrm>
            <a:off x="5163685" y="4078318"/>
            <a:ext cx="122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DD23E1-3966-74F0-2BEE-BE593A5C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8CB7480C-3BB9-9EDE-DAD3-886C10B1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3991771"/>
            <a:ext cx="1944132" cy="1008000"/>
          </a:xfrm>
          <a:prstGeom prst="rect">
            <a:avLst/>
          </a:prstGeom>
        </p:spPr>
      </p:pic>
      <p:pic>
        <p:nvPicPr>
          <p:cNvPr id="13" name="Picture 1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5C11E465-BA14-4F61-1604-614C1A61731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3817950"/>
            <a:ext cx="2300400" cy="1080000"/>
          </a:xfrm>
          <a:prstGeom prst="rect">
            <a:avLst/>
          </a:prstGeom>
        </p:spPr>
      </p:pic>
      <p:pic>
        <p:nvPicPr>
          <p:cNvPr id="14" name="Picture 1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DAC3BEC1-3FEA-95E8-D6A4-102B8CDC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3955771"/>
            <a:ext cx="2300400" cy="1080000"/>
          </a:xfrm>
          <a:prstGeom prst="rect">
            <a:avLst/>
          </a:prstGeom>
        </p:spPr>
      </p:pic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4559FE9B-7486-2566-F300-B3889008F6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8605" y="3853950"/>
            <a:ext cx="1944132" cy="1008000"/>
          </a:xfrm>
          <a:prstGeom prst="rect">
            <a:avLst/>
          </a:prstGeom>
        </p:spPr>
      </p:pic>
      <p:pic>
        <p:nvPicPr>
          <p:cNvPr id="16" name="Picture 15" descr="A diagram of a diagram&#10;&#10;AI-generated content may be incorrect.">
            <a:extLst>
              <a:ext uri="{FF2B5EF4-FFF2-40B4-BE49-F238E27FC236}">
                <a16:creationId xmlns:a16="http://schemas.microsoft.com/office/drawing/2014/main" id="{FD94B1F4-A324-ABDF-C214-C02E07F12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2453138"/>
            <a:ext cx="1944132" cy="1008000"/>
          </a:xfrm>
          <a:prstGeom prst="rect">
            <a:avLst/>
          </a:prstGeom>
        </p:spPr>
      </p:pic>
      <p:pic>
        <p:nvPicPr>
          <p:cNvPr id="17" name="Picture 1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BF4D606-09A6-04F6-C597-43AE4680A0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2279317"/>
            <a:ext cx="2300400" cy="1080000"/>
          </a:xfrm>
          <a:prstGeom prst="rect">
            <a:avLst/>
          </a:prstGeom>
        </p:spPr>
      </p:pic>
      <p:pic>
        <p:nvPicPr>
          <p:cNvPr id="18" name="Picture 1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B4A80240-4584-19DC-ED49-607ED70AB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2417138"/>
            <a:ext cx="2300400" cy="1080000"/>
          </a:xfrm>
          <a:prstGeom prst="rect">
            <a:avLst/>
          </a:prstGeom>
        </p:spPr>
      </p:pic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21757A93-C5B3-791D-E08C-A69E88DF53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70030" y="2325573"/>
            <a:ext cx="1944132" cy="1008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F9D75B-EE5F-4DFB-E66F-94589D49022F}"/>
              </a:ext>
            </a:extLst>
          </p:cNvPr>
          <p:cNvCxnSpPr>
            <a:cxnSpLocks/>
          </p:cNvCxnSpPr>
          <p:nvPr/>
        </p:nvCxnSpPr>
        <p:spPr>
          <a:xfrm>
            <a:off x="2699505" y="484441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4CDD2A-1BD5-BE3F-998F-146063475942}"/>
              </a:ext>
            </a:extLst>
          </p:cNvPr>
          <p:cNvCxnSpPr>
            <a:cxnSpLocks/>
          </p:cNvCxnSpPr>
          <p:nvPr/>
        </p:nvCxnSpPr>
        <p:spPr>
          <a:xfrm>
            <a:off x="2699504" y="4101467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E925BA-6E02-8EE2-9B93-62ABC23D62C1}"/>
              </a:ext>
            </a:extLst>
          </p:cNvPr>
          <p:cNvCxnSpPr>
            <a:cxnSpLocks/>
          </p:cNvCxnSpPr>
          <p:nvPr/>
        </p:nvCxnSpPr>
        <p:spPr>
          <a:xfrm>
            <a:off x="2699505" y="3310892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B2D489-22FC-AD90-AB38-D741BA3080CE}"/>
              </a:ext>
            </a:extLst>
          </p:cNvPr>
          <p:cNvCxnSpPr>
            <a:cxnSpLocks/>
          </p:cNvCxnSpPr>
          <p:nvPr/>
        </p:nvCxnSpPr>
        <p:spPr>
          <a:xfrm>
            <a:off x="2699504" y="2567942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5EAF3C-67CC-B477-A429-C7C00FAC782D}"/>
              </a:ext>
            </a:extLst>
          </p:cNvPr>
          <p:cNvCxnSpPr>
            <a:cxnSpLocks/>
          </p:cNvCxnSpPr>
          <p:nvPr/>
        </p:nvCxnSpPr>
        <p:spPr>
          <a:xfrm>
            <a:off x="2604914" y="4708219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9B73D4-26F8-3AEB-C663-ED3EF3CEF1E2}"/>
              </a:ext>
            </a:extLst>
          </p:cNvPr>
          <p:cNvCxnSpPr>
            <a:cxnSpLocks/>
          </p:cNvCxnSpPr>
          <p:nvPr/>
        </p:nvCxnSpPr>
        <p:spPr>
          <a:xfrm>
            <a:off x="2604914" y="3174694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ABAB03-A6BE-8821-417A-ECFBEB05A2D7}"/>
              </a:ext>
            </a:extLst>
          </p:cNvPr>
          <p:cNvCxnSpPr>
            <a:cxnSpLocks/>
          </p:cNvCxnSpPr>
          <p:nvPr/>
        </p:nvCxnSpPr>
        <p:spPr>
          <a:xfrm>
            <a:off x="2604913" y="2417138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1774DC-F5B2-6298-9571-3CC56456C401}"/>
              </a:ext>
            </a:extLst>
          </p:cNvPr>
          <p:cNvCxnSpPr>
            <a:cxnSpLocks/>
          </p:cNvCxnSpPr>
          <p:nvPr/>
        </p:nvCxnSpPr>
        <p:spPr>
          <a:xfrm>
            <a:off x="2604913" y="395577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4313CE-D34A-AC68-98EF-4BBFC1E710F2}"/>
              </a:ext>
            </a:extLst>
          </p:cNvPr>
          <p:cNvGrpSpPr/>
          <p:nvPr/>
        </p:nvGrpSpPr>
        <p:grpSpPr>
          <a:xfrm>
            <a:off x="1041953" y="3565219"/>
            <a:ext cx="1873800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538276-F2B5-153F-46FA-FFE7C8A189FE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538276-F2B5-153F-46FA-FFE7C8A189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7380" y="3339195"/>
                  <a:ext cx="183852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2C5211-3C54-51FF-7A26-CC5A0A3BE085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2C5211-3C54-51FF-7A26-CC5A0A3BE0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5220" y="3347552"/>
                  <a:ext cx="98359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743131-20D8-F95F-F8CB-8E463F53AF69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743131-20D8-F95F-F8CB-8E463F53AF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4980" y="3291675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B9497D-F062-162B-CB0A-247DF6DD6090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B9497D-F062-162B-CB0A-247DF6DD60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9182" y="3395355"/>
                  <a:ext cx="1847517" cy="1194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64E262-A4F4-D58C-70D4-F99C79A55A65}"/>
              </a:ext>
            </a:extLst>
          </p:cNvPr>
          <p:cNvCxnSpPr>
            <a:cxnSpLocks/>
          </p:cNvCxnSpPr>
          <p:nvPr/>
        </p:nvCxnSpPr>
        <p:spPr>
          <a:xfrm>
            <a:off x="5200474" y="3263996"/>
            <a:ext cx="11921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267281-5E12-1455-C7FF-59F60F1B659A}"/>
              </a:ext>
            </a:extLst>
          </p:cNvPr>
          <p:cNvCxnSpPr>
            <a:cxnSpLocks/>
          </p:cNvCxnSpPr>
          <p:nvPr/>
        </p:nvCxnSpPr>
        <p:spPr>
          <a:xfrm>
            <a:off x="5143324" y="2544794"/>
            <a:ext cx="119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22B8C2-1FC5-D6AA-F106-4F0169E3705B}"/>
              </a:ext>
            </a:extLst>
          </p:cNvPr>
          <p:cNvCxnSpPr>
            <a:cxnSpLocks/>
          </p:cNvCxnSpPr>
          <p:nvPr/>
        </p:nvCxnSpPr>
        <p:spPr>
          <a:xfrm>
            <a:off x="5090008" y="3140498"/>
            <a:ext cx="1067905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3B518C-71F3-506B-DFA1-500945C7350F}"/>
              </a:ext>
            </a:extLst>
          </p:cNvPr>
          <p:cNvCxnSpPr>
            <a:cxnSpLocks/>
          </p:cNvCxnSpPr>
          <p:nvPr/>
        </p:nvCxnSpPr>
        <p:spPr>
          <a:xfrm>
            <a:off x="5086283" y="2386262"/>
            <a:ext cx="1037460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591D6E-E682-066B-D2E5-F3C0271FD5D9}"/>
              </a:ext>
            </a:extLst>
          </p:cNvPr>
          <p:cNvCxnSpPr>
            <a:cxnSpLocks/>
          </p:cNvCxnSpPr>
          <p:nvPr/>
        </p:nvCxnSpPr>
        <p:spPr>
          <a:xfrm flipV="1">
            <a:off x="5175674" y="4805615"/>
            <a:ext cx="1216970" cy="21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26BD04-037C-74A7-00AC-737CD044B99B}"/>
              </a:ext>
            </a:extLst>
          </p:cNvPr>
          <p:cNvCxnSpPr>
            <a:cxnSpLocks/>
          </p:cNvCxnSpPr>
          <p:nvPr/>
        </p:nvCxnSpPr>
        <p:spPr>
          <a:xfrm>
            <a:off x="5163685" y="4078318"/>
            <a:ext cx="122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CE60E5-4EA7-5B3D-4713-956B92D91460}"/>
              </a:ext>
            </a:extLst>
          </p:cNvPr>
          <p:cNvCxnSpPr>
            <a:cxnSpLocks/>
          </p:cNvCxnSpPr>
          <p:nvPr/>
        </p:nvCxnSpPr>
        <p:spPr>
          <a:xfrm>
            <a:off x="5116585" y="4669260"/>
            <a:ext cx="1007158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90A8CA-1C0B-7336-06B4-65C66B2BB928}"/>
              </a:ext>
            </a:extLst>
          </p:cNvPr>
          <p:cNvCxnSpPr>
            <a:cxnSpLocks/>
          </p:cNvCxnSpPr>
          <p:nvPr/>
        </p:nvCxnSpPr>
        <p:spPr>
          <a:xfrm>
            <a:off x="5076730" y="3945900"/>
            <a:ext cx="1081183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5AD27F-1F73-BE2A-6CEE-BD98E7B89C32}"/>
              </a:ext>
            </a:extLst>
          </p:cNvPr>
          <p:cNvGrpSpPr/>
          <p:nvPr/>
        </p:nvGrpSpPr>
        <p:grpSpPr>
          <a:xfrm>
            <a:off x="3538364" y="3496506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2F9150-D1B2-B369-E152-5839DBE3E6DB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2F9150-D1B2-B369-E152-5839DBE3E6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E18C3F-533D-71F5-DDE7-8C0C56F4B715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E18C3F-533D-71F5-DDE7-8C0C56F4B7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BD28FB-A1E8-7688-E88A-3A3F97A68471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BD28FB-A1E8-7688-E88A-3A3F97A684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1B368F-42E5-2BA3-22B5-B38B4BFFD075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81B368F-42E5-2BA3-22B5-B38B4BFFD0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B4856FE1-D0AE-8129-9550-9D105AF22E3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5162526-C363-FEBA-732D-4913CCF36C58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BE70E22-B2A1-2C5D-F1E4-EBE99E418AA3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F5CAC571-EA74-6F2E-CF96-C6A4B3A437E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5796E96-7594-54B8-3666-E5D67B9A7179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0DCA0AD-20D7-6EB1-D10D-516270EE2D61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399DFE2-F142-97B1-1927-AEB2C312F7E9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B66D265-40AD-30FB-CB13-DF7D77D666CD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C9CB4C3-F1FD-55A6-CD1C-AB4ADB808FD9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93BD775-035B-5FEB-1709-FBB0AD8304EB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014DE1A-F53A-88FC-6489-4CD6A03A8CAD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DE1011-8434-3DF3-BF54-884CBE6B1267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12E34FC-E83C-9EA6-5286-DBE62F5043B8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3E41DA6-765E-FFA4-71E6-E0FC65A7F6A8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6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D31159-FA31-5F47-E5AB-904E18428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D12C4DD2-784C-5A98-FE8B-C6B268E5B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3991771"/>
            <a:ext cx="1944132" cy="1008000"/>
          </a:xfrm>
          <a:prstGeom prst="rect">
            <a:avLst/>
          </a:prstGeom>
        </p:spPr>
      </p:pic>
      <p:pic>
        <p:nvPicPr>
          <p:cNvPr id="13" name="Picture 1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131E2CF-CF34-B292-D807-6692F57D84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3817950"/>
            <a:ext cx="2300400" cy="1080000"/>
          </a:xfrm>
          <a:prstGeom prst="rect">
            <a:avLst/>
          </a:prstGeom>
        </p:spPr>
      </p:pic>
      <p:pic>
        <p:nvPicPr>
          <p:cNvPr id="14" name="Picture 1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B211C761-8170-5349-0DA9-F076BCD3B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3955771"/>
            <a:ext cx="2300400" cy="1080000"/>
          </a:xfrm>
          <a:prstGeom prst="rect">
            <a:avLst/>
          </a:prstGeom>
        </p:spPr>
      </p:pic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70BEE8C8-B24B-A44E-6392-A2E1283067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8605" y="3853950"/>
            <a:ext cx="1944132" cy="1008000"/>
          </a:xfrm>
          <a:prstGeom prst="rect">
            <a:avLst/>
          </a:prstGeom>
        </p:spPr>
      </p:pic>
      <p:pic>
        <p:nvPicPr>
          <p:cNvPr id="16" name="Picture 15" descr="A diagram of a diagram&#10;&#10;AI-generated content may be incorrect.">
            <a:extLst>
              <a:ext uri="{FF2B5EF4-FFF2-40B4-BE49-F238E27FC236}">
                <a16:creationId xmlns:a16="http://schemas.microsoft.com/office/drawing/2014/main" id="{482C2518-48EA-E6F3-9CB9-1CDAE6FA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2453138"/>
            <a:ext cx="1944132" cy="1008000"/>
          </a:xfrm>
          <a:prstGeom prst="rect">
            <a:avLst/>
          </a:prstGeom>
        </p:spPr>
      </p:pic>
      <p:pic>
        <p:nvPicPr>
          <p:cNvPr id="17" name="Picture 1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8262D9ED-DC86-2DB4-7E8F-C48860ABBE1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2279317"/>
            <a:ext cx="2300400" cy="1080000"/>
          </a:xfrm>
          <a:prstGeom prst="rect">
            <a:avLst/>
          </a:prstGeom>
        </p:spPr>
      </p:pic>
      <p:pic>
        <p:nvPicPr>
          <p:cNvPr id="18" name="Picture 1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6857BCE0-8156-8EDD-2131-DB51F173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2417138"/>
            <a:ext cx="2300400" cy="1080000"/>
          </a:xfrm>
          <a:prstGeom prst="rect">
            <a:avLst/>
          </a:prstGeom>
        </p:spPr>
      </p:pic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1B7C1DD8-32DA-3D97-4F51-43739EC04F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70030" y="2325573"/>
            <a:ext cx="1944132" cy="1008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3E95A2-CF20-BA32-B572-A2ED004E9AEA}"/>
              </a:ext>
            </a:extLst>
          </p:cNvPr>
          <p:cNvCxnSpPr>
            <a:cxnSpLocks/>
          </p:cNvCxnSpPr>
          <p:nvPr/>
        </p:nvCxnSpPr>
        <p:spPr>
          <a:xfrm>
            <a:off x="2699505" y="484441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80FA6-D332-B37E-9DDF-E0663616C314}"/>
              </a:ext>
            </a:extLst>
          </p:cNvPr>
          <p:cNvCxnSpPr>
            <a:cxnSpLocks/>
          </p:cNvCxnSpPr>
          <p:nvPr/>
        </p:nvCxnSpPr>
        <p:spPr>
          <a:xfrm>
            <a:off x="2699504" y="4101467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DCBB30-CA95-7D4F-A90A-51198CEA0B68}"/>
              </a:ext>
            </a:extLst>
          </p:cNvPr>
          <p:cNvCxnSpPr>
            <a:cxnSpLocks/>
          </p:cNvCxnSpPr>
          <p:nvPr/>
        </p:nvCxnSpPr>
        <p:spPr>
          <a:xfrm>
            <a:off x="2699505" y="3310892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736BB4-9118-BFC1-90BF-28F40B5CCCE2}"/>
              </a:ext>
            </a:extLst>
          </p:cNvPr>
          <p:cNvCxnSpPr>
            <a:cxnSpLocks/>
          </p:cNvCxnSpPr>
          <p:nvPr/>
        </p:nvCxnSpPr>
        <p:spPr>
          <a:xfrm>
            <a:off x="2699504" y="2567942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A76839-7D5D-1C78-49A8-4C1F899BA31A}"/>
              </a:ext>
            </a:extLst>
          </p:cNvPr>
          <p:cNvCxnSpPr>
            <a:cxnSpLocks/>
          </p:cNvCxnSpPr>
          <p:nvPr/>
        </p:nvCxnSpPr>
        <p:spPr>
          <a:xfrm>
            <a:off x="2604914" y="4708219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634CBD-B1A5-0913-35CA-B4A0C33C128F}"/>
              </a:ext>
            </a:extLst>
          </p:cNvPr>
          <p:cNvCxnSpPr>
            <a:cxnSpLocks/>
          </p:cNvCxnSpPr>
          <p:nvPr/>
        </p:nvCxnSpPr>
        <p:spPr>
          <a:xfrm>
            <a:off x="2604914" y="3174694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2F4BF5-8DEB-7D00-7C08-E0F5FA52E5BF}"/>
              </a:ext>
            </a:extLst>
          </p:cNvPr>
          <p:cNvCxnSpPr>
            <a:cxnSpLocks/>
          </p:cNvCxnSpPr>
          <p:nvPr/>
        </p:nvCxnSpPr>
        <p:spPr>
          <a:xfrm>
            <a:off x="2604913" y="2417138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FF424E-242C-02BA-F5B2-0F96B055B1DA}"/>
              </a:ext>
            </a:extLst>
          </p:cNvPr>
          <p:cNvCxnSpPr>
            <a:cxnSpLocks/>
          </p:cNvCxnSpPr>
          <p:nvPr/>
        </p:nvCxnSpPr>
        <p:spPr>
          <a:xfrm>
            <a:off x="2604913" y="395577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C08414-144C-A1A5-D896-E40396C6B27E}"/>
              </a:ext>
            </a:extLst>
          </p:cNvPr>
          <p:cNvGrpSpPr/>
          <p:nvPr/>
        </p:nvGrpSpPr>
        <p:grpSpPr>
          <a:xfrm>
            <a:off x="1041953" y="3565219"/>
            <a:ext cx="1873800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41FA16-2DB4-5FC7-3B00-7A583AC5F52E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41FA16-2DB4-5FC7-3B00-7A583AC5F5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7380" y="3339195"/>
                  <a:ext cx="183852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5BCCBB-78EA-41A9-5853-CB2F4E30EA40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5BCCBB-78EA-41A9-5853-CB2F4E30EA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5220" y="3347552"/>
                  <a:ext cx="98359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89FDDE-C436-7B85-A500-66D0ED6B2ED6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89FDDE-C436-7B85-A500-66D0ED6B2E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4980" y="3291675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D2C40D-8BC9-559C-5230-1EC09546D1F8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D2C40D-8BC9-559C-5230-1EC09546D1F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9182" y="3395355"/>
                  <a:ext cx="1847517" cy="1194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69E273-F583-DC04-309F-BB8B4D4369AC}"/>
              </a:ext>
            </a:extLst>
          </p:cNvPr>
          <p:cNvCxnSpPr>
            <a:cxnSpLocks/>
          </p:cNvCxnSpPr>
          <p:nvPr/>
        </p:nvCxnSpPr>
        <p:spPr>
          <a:xfrm>
            <a:off x="5200474" y="3263996"/>
            <a:ext cx="11921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C8B599-B629-02F3-B668-B4BD803F41EC}"/>
              </a:ext>
            </a:extLst>
          </p:cNvPr>
          <p:cNvCxnSpPr>
            <a:cxnSpLocks/>
          </p:cNvCxnSpPr>
          <p:nvPr/>
        </p:nvCxnSpPr>
        <p:spPr>
          <a:xfrm>
            <a:off x="5143324" y="2544794"/>
            <a:ext cx="119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AA335C-6268-CC48-9D6D-64D4D5E4A445}"/>
              </a:ext>
            </a:extLst>
          </p:cNvPr>
          <p:cNvCxnSpPr>
            <a:cxnSpLocks/>
          </p:cNvCxnSpPr>
          <p:nvPr/>
        </p:nvCxnSpPr>
        <p:spPr>
          <a:xfrm>
            <a:off x="5090008" y="3140498"/>
            <a:ext cx="1067905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CC99ED-4D37-64A7-6666-D31971F136B7}"/>
              </a:ext>
            </a:extLst>
          </p:cNvPr>
          <p:cNvCxnSpPr>
            <a:cxnSpLocks/>
          </p:cNvCxnSpPr>
          <p:nvPr/>
        </p:nvCxnSpPr>
        <p:spPr>
          <a:xfrm>
            <a:off x="5086283" y="2386262"/>
            <a:ext cx="1037460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2298B0-0986-0478-0C2D-41C067757EBA}"/>
              </a:ext>
            </a:extLst>
          </p:cNvPr>
          <p:cNvCxnSpPr>
            <a:cxnSpLocks/>
          </p:cNvCxnSpPr>
          <p:nvPr/>
        </p:nvCxnSpPr>
        <p:spPr>
          <a:xfrm flipV="1">
            <a:off x="5175674" y="4805615"/>
            <a:ext cx="1216970" cy="21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0C019A-2D60-F60D-675C-88FB7EFD9EB3}"/>
              </a:ext>
            </a:extLst>
          </p:cNvPr>
          <p:cNvCxnSpPr>
            <a:cxnSpLocks/>
          </p:cNvCxnSpPr>
          <p:nvPr/>
        </p:nvCxnSpPr>
        <p:spPr>
          <a:xfrm>
            <a:off x="5163685" y="4078318"/>
            <a:ext cx="122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92CD43-F518-7937-5D18-88F52E3EA8BF}"/>
              </a:ext>
            </a:extLst>
          </p:cNvPr>
          <p:cNvCxnSpPr>
            <a:cxnSpLocks/>
          </p:cNvCxnSpPr>
          <p:nvPr/>
        </p:nvCxnSpPr>
        <p:spPr>
          <a:xfrm>
            <a:off x="5116585" y="4669260"/>
            <a:ext cx="1007158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183DEA-70F6-F916-CAFE-C6BDBB9F775D}"/>
              </a:ext>
            </a:extLst>
          </p:cNvPr>
          <p:cNvCxnSpPr>
            <a:cxnSpLocks/>
          </p:cNvCxnSpPr>
          <p:nvPr/>
        </p:nvCxnSpPr>
        <p:spPr>
          <a:xfrm>
            <a:off x="5076730" y="3945900"/>
            <a:ext cx="1081183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586AB8-4DE7-1F67-ACFD-8A35C0994321}"/>
              </a:ext>
            </a:extLst>
          </p:cNvPr>
          <p:cNvGrpSpPr/>
          <p:nvPr/>
        </p:nvGrpSpPr>
        <p:grpSpPr>
          <a:xfrm>
            <a:off x="3538364" y="3496506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5BE2F8-6F9F-62F7-F11D-C1B24457046D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5BE2F8-6F9F-62F7-F11D-C1B2445704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D9CD78-CF47-59F8-D56F-66416D003A3F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D9CD78-CF47-59F8-D56F-66416D003A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F22002-A7CE-8D83-256E-994CC4074ED9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F22002-A7CE-8D83-256E-994CC4074E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A6DE61-CC6F-0AE8-1C86-8C1CB3BE76F9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A6DE61-CC6F-0AE8-1C86-8C1CB3BE76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D2A69C4A-7437-F807-9999-4A8B5C74CB5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2508304-FC82-0090-17F9-78BC85D2192E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1FD1738-FB7E-F921-A042-16DDB307FC58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DB510617-DAA1-DAAE-D6C7-D97CF51EA70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DB30067-82A7-3A1C-015A-69ECBC3EA424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0E3E446-C187-32BB-1259-8C49816B576C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73FDDD82-F824-F94E-BA2D-34368312534A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E80E1FA-FE26-FA13-F8FD-FF576FFEC0EB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DB046EA-F46F-A448-B155-9687DDC70246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897A941-6372-A453-7E79-A19E92D6B8E5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81D5E04-7E25-CA1F-75AD-96E00EEFBA50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7E974D2-AD9A-3660-5C8C-F956B83E4428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2360AB9-B83B-E497-663A-5EE5E36F4613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B4AF2D5-04DE-679A-EC98-27A9920BA3D9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970951-4031-2D1D-B44D-E8F011839DE0}"/>
              </a:ext>
            </a:extLst>
          </p:cNvPr>
          <p:cNvSpPr/>
          <p:nvPr/>
        </p:nvSpPr>
        <p:spPr>
          <a:xfrm>
            <a:off x="62861" y="1827256"/>
            <a:ext cx="5616758" cy="50014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9B2B3-9885-9DDD-9543-B300ED4D1B90}"/>
              </a:ext>
            </a:extLst>
          </p:cNvPr>
          <p:cNvSpPr txBox="1"/>
          <p:nvPr/>
        </p:nvSpPr>
        <p:spPr>
          <a:xfrm>
            <a:off x="518789" y="1742383"/>
            <a:ext cx="1944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000" dirty="0">
                <a:latin typeface="Baguet Script" panose="00000500000000000000" pitchFamily="2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7433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D3AED6-4BC9-EBB3-E062-2CC33D7E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F7649E1C-B169-2882-53B7-AF4208C57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3991771"/>
            <a:ext cx="1944132" cy="1008000"/>
          </a:xfrm>
          <a:prstGeom prst="rect">
            <a:avLst/>
          </a:prstGeom>
        </p:spPr>
      </p:pic>
      <p:pic>
        <p:nvPicPr>
          <p:cNvPr id="13" name="Picture 1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BF77A97B-564D-77ED-A900-DC7F3C7C05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3817950"/>
            <a:ext cx="2300400" cy="1080000"/>
          </a:xfrm>
          <a:prstGeom prst="rect">
            <a:avLst/>
          </a:prstGeom>
        </p:spPr>
      </p:pic>
      <p:pic>
        <p:nvPicPr>
          <p:cNvPr id="14" name="Picture 1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352A8D7B-9A45-8B7E-5B1D-81D6387CE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3955771"/>
            <a:ext cx="2300400" cy="1080000"/>
          </a:xfrm>
          <a:prstGeom prst="rect">
            <a:avLst/>
          </a:prstGeom>
        </p:spPr>
      </p:pic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3ED8F9B1-F9BA-1D26-FFA4-ED65683A7D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8605" y="3853950"/>
            <a:ext cx="1944132" cy="1008000"/>
          </a:xfrm>
          <a:prstGeom prst="rect">
            <a:avLst/>
          </a:prstGeom>
        </p:spPr>
      </p:pic>
      <p:pic>
        <p:nvPicPr>
          <p:cNvPr id="16" name="Picture 15" descr="A diagram of a diagram&#10;&#10;AI-generated content may be incorrect.">
            <a:extLst>
              <a:ext uri="{FF2B5EF4-FFF2-40B4-BE49-F238E27FC236}">
                <a16:creationId xmlns:a16="http://schemas.microsoft.com/office/drawing/2014/main" id="{39D9CD5E-64ED-1968-ECBA-837A3C03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87" y="2453138"/>
            <a:ext cx="1944132" cy="1008000"/>
          </a:xfrm>
          <a:prstGeom prst="rect">
            <a:avLst/>
          </a:prstGeom>
        </p:spPr>
      </p:pic>
      <p:pic>
        <p:nvPicPr>
          <p:cNvPr id="17" name="Picture 1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25B69220-2542-0DDE-856B-0588C34A005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96329" y="2279317"/>
            <a:ext cx="2300400" cy="1080000"/>
          </a:xfrm>
          <a:prstGeom prst="rect">
            <a:avLst/>
          </a:prstGeom>
        </p:spPr>
      </p:pic>
      <p:pic>
        <p:nvPicPr>
          <p:cNvPr id="18" name="Picture 1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FDA6B9CB-FC33-0376-0E0D-53BD604AD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" y="2417138"/>
            <a:ext cx="2300400" cy="1080000"/>
          </a:xfrm>
          <a:prstGeom prst="rect">
            <a:avLst/>
          </a:prstGeom>
        </p:spPr>
      </p:pic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374A075F-509B-B966-AEB3-9017C410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70030" y="2325573"/>
            <a:ext cx="1944132" cy="1008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885636-6C60-22DD-F536-FCE4D938C812}"/>
              </a:ext>
            </a:extLst>
          </p:cNvPr>
          <p:cNvCxnSpPr>
            <a:cxnSpLocks/>
          </p:cNvCxnSpPr>
          <p:nvPr/>
        </p:nvCxnSpPr>
        <p:spPr>
          <a:xfrm>
            <a:off x="2699505" y="484441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07AF64-2438-CF3A-C2D4-F118A58A3057}"/>
              </a:ext>
            </a:extLst>
          </p:cNvPr>
          <p:cNvCxnSpPr>
            <a:cxnSpLocks/>
          </p:cNvCxnSpPr>
          <p:nvPr/>
        </p:nvCxnSpPr>
        <p:spPr>
          <a:xfrm>
            <a:off x="2699504" y="4101467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222A0C-377D-6BED-A924-D0B2BE35D519}"/>
              </a:ext>
            </a:extLst>
          </p:cNvPr>
          <p:cNvCxnSpPr>
            <a:cxnSpLocks/>
          </p:cNvCxnSpPr>
          <p:nvPr/>
        </p:nvCxnSpPr>
        <p:spPr>
          <a:xfrm>
            <a:off x="2699505" y="3310892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13BED3-F99E-2495-91C6-B6EC8078BE56}"/>
              </a:ext>
            </a:extLst>
          </p:cNvPr>
          <p:cNvCxnSpPr>
            <a:cxnSpLocks/>
          </p:cNvCxnSpPr>
          <p:nvPr/>
        </p:nvCxnSpPr>
        <p:spPr>
          <a:xfrm>
            <a:off x="2699504" y="2567942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8754F5-3F8D-3229-2E95-BAC03F022F0D}"/>
              </a:ext>
            </a:extLst>
          </p:cNvPr>
          <p:cNvCxnSpPr>
            <a:cxnSpLocks/>
          </p:cNvCxnSpPr>
          <p:nvPr/>
        </p:nvCxnSpPr>
        <p:spPr>
          <a:xfrm>
            <a:off x="2604914" y="4708219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28FFD7-B3A9-83FB-C24A-6CB63A3C37DC}"/>
              </a:ext>
            </a:extLst>
          </p:cNvPr>
          <p:cNvCxnSpPr>
            <a:cxnSpLocks/>
          </p:cNvCxnSpPr>
          <p:nvPr/>
        </p:nvCxnSpPr>
        <p:spPr>
          <a:xfrm>
            <a:off x="2604914" y="3174694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C4FD81-E5C1-740B-BCBE-5EA1A8743397}"/>
              </a:ext>
            </a:extLst>
          </p:cNvPr>
          <p:cNvCxnSpPr>
            <a:cxnSpLocks/>
          </p:cNvCxnSpPr>
          <p:nvPr/>
        </p:nvCxnSpPr>
        <p:spPr>
          <a:xfrm>
            <a:off x="2604913" y="2417138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377760-205F-5335-7A60-A715923AFAC7}"/>
              </a:ext>
            </a:extLst>
          </p:cNvPr>
          <p:cNvCxnSpPr>
            <a:cxnSpLocks/>
          </p:cNvCxnSpPr>
          <p:nvPr/>
        </p:nvCxnSpPr>
        <p:spPr>
          <a:xfrm>
            <a:off x="2604913" y="395577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43F33EE-99AF-DC1B-127E-73C6F5B34A52}"/>
              </a:ext>
            </a:extLst>
          </p:cNvPr>
          <p:cNvGrpSpPr/>
          <p:nvPr/>
        </p:nvGrpSpPr>
        <p:grpSpPr>
          <a:xfrm>
            <a:off x="1041953" y="3565219"/>
            <a:ext cx="1873800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CF01C3-8004-8701-DF25-AD5519DEFA40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CF01C3-8004-8701-DF25-AD5519DEFA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7380" y="3339195"/>
                  <a:ext cx="183852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A277D3-4402-1723-D141-3C988BC98D6E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A277D3-4402-1723-D141-3C988BC98D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5220" y="3347552"/>
                  <a:ext cx="98359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0E6FDF-D1C8-77FB-E51D-AF4149A8623E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0E6FDF-D1C8-77FB-E51D-AF4149A862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4980" y="3291675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5BF5BF-86D6-28C4-1EE5-34AFBACC6118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5BF5BF-86D6-28C4-1EE5-34AFBACC611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9182" y="3395355"/>
                  <a:ext cx="1847517" cy="1194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0A6C5A-DBDA-AB64-17B7-0C7EA5C6EFE0}"/>
              </a:ext>
            </a:extLst>
          </p:cNvPr>
          <p:cNvCxnSpPr>
            <a:cxnSpLocks/>
          </p:cNvCxnSpPr>
          <p:nvPr/>
        </p:nvCxnSpPr>
        <p:spPr>
          <a:xfrm>
            <a:off x="5200474" y="3263996"/>
            <a:ext cx="11921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04E250-ADD3-E50C-184B-AC8B770D44D1}"/>
              </a:ext>
            </a:extLst>
          </p:cNvPr>
          <p:cNvCxnSpPr>
            <a:cxnSpLocks/>
          </p:cNvCxnSpPr>
          <p:nvPr/>
        </p:nvCxnSpPr>
        <p:spPr>
          <a:xfrm>
            <a:off x="5143324" y="2544794"/>
            <a:ext cx="119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F6DADF-FCE2-D936-EE36-5C3BD84E922B}"/>
              </a:ext>
            </a:extLst>
          </p:cNvPr>
          <p:cNvCxnSpPr>
            <a:cxnSpLocks/>
          </p:cNvCxnSpPr>
          <p:nvPr/>
        </p:nvCxnSpPr>
        <p:spPr>
          <a:xfrm>
            <a:off x="5090008" y="3140498"/>
            <a:ext cx="1067905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24B2DB-05B3-6E08-FB04-B092086E6202}"/>
              </a:ext>
            </a:extLst>
          </p:cNvPr>
          <p:cNvCxnSpPr>
            <a:cxnSpLocks/>
          </p:cNvCxnSpPr>
          <p:nvPr/>
        </p:nvCxnSpPr>
        <p:spPr>
          <a:xfrm>
            <a:off x="5086283" y="2386262"/>
            <a:ext cx="1037460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87EBE7-CAA8-E741-796C-6F431D8E1E8E}"/>
              </a:ext>
            </a:extLst>
          </p:cNvPr>
          <p:cNvCxnSpPr>
            <a:cxnSpLocks/>
          </p:cNvCxnSpPr>
          <p:nvPr/>
        </p:nvCxnSpPr>
        <p:spPr>
          <a:xfrm flipV="1">
            <a:off x="5175674" y="4805615"/>
            <a:ext cx="1216970" cy="21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053337-F60E-3940-9E92-C3CB87CAA766}"/>
              </a:ext>
            </a:extLst>
          </p:cNvPr>
          <p:cNvCxnSpPr>
            <a:cxnSpLocks/>
          </p:cNvCxnSpPr>
          <p:nvPr/>
        </p:nvCxnSpPr>
        <p:spPr>
          <a:xfrm>
            <a:off x="5163685" y="4078318"/>
            <a:ext cx="122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700DFE-8FA2-53A6-449A-3C9D233A47F1}"/>
              </a:ext>
            </a:extLst>
          </p:cNvPr>
          <p:cNvCxnSpPr>
            <a:cxnSpLocks/>
          </p:cNvCxnSpPr>
          <p:nvPr/>
        </p:nvCxnSpPr>
        <p:spPr>
          <a:xfrm>
            <a:off x="5116585" y="4669260"/>
            <a:ext cx="1007158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DA3BB2-52A0-6599-E43E-C12B954E0465}"/>
              </a:ext>
            </a:extLst>
          </p:cNvPr>
          <p:cNvCxnSpPr>
            <a:cxnSpLocks/>
          </p:cNvCxnSpPr>
          <p:nvPr/>
        </p:nvCxnSpPr>
        <p:spPr>
          <a:xfrm>
            <a:off x="5076730" y="3945900"/>
            <a:ext cx="1081183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C65E01-184F-3F8D-8E76-77F2D2BB8A07}"/>
              </a:ext>
            </a:extLst>
          </p:cNvPr>
          <p:cNvGrpSpPr/>
          <p:nvPr/>
        </p:nvGrpSpPr>
        <p:grpSpPr>
          <a:xfrm>
            <a:off x="3538364" y="3496506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B3B040-BD17-A521-188B-BD5EB7261CE5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B3B040-BD17-A521-188B-BD5EB7261CE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2E8FAF-150D-C584-CA42-7750C9FDE906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2E8FAF-150D-C584-CA42-7750C9FDE9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F04A72-622C-F1B2-C95A-0CC6A50B30E0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F04A72-622C-F1B2-C95A-0CC6A50B30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41E285-0C8C-1760-5427-BA2C89E2C5A9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41E285-0C8C-1760-5427-BA2C89E2C5A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7" name="Picture 56" descr="A diagram of a diagram&#10;&#10;AI-generated content may be incorrect.">
            <a:extLst>
              <a:ext uri="{FF2B5EF4-FFF2-40B4-BE49-F238E27FC236}">
                <a16:creationId xmlns:a16="http://schemas.microsoft.com/office/drawing/2014/main" id="{6D62AC76-3655-CA52-3D1B-45666A447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3935436"/>
            <a:ext cx="1944132" cy="1008000"/>
          </a:xfrm>
          <a:prstGeom prst="rect">
            <a:avLst/>
          </a:prstGeom>
        </p:spPr>
      </p:pic>
      <p:pic>
        <p:nvPicPr>
          <p:cNvPr id="58" name="Picture 57" descr="A diagram of a diagram&#10;&#10;AI-generated content may be incorrect.">
            <a:extLst>
              <a:ext uri="{FF2B5EF4-FFF2-40B4-BE49-F238E27FC236}">
                <a16:creationId xmlns:a16="http://schemas.microsoft.com/office/drawing/2014/main" id="{0B6A0EE9-E18F-3406-18DF-38DFE4BD0E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56299" y="3797615"/>
            <a:ext cx="1944132" cy="1008000"/>
          </a:xfrm>
          <a:prstGeom prst="rect">
            <a:avLst/>
          </a:prstGeom>
        </p:spPr>
      </p:pic>
      <p:pic>
        <p:nvPicPr>
          <p:cNvPr id="59" name="Picture 58" descr="A diagram of a diagram&#10;&#10;AI-generated content may be incorrect.">
            <a:extLst>
              <a:ext uri="{FF2B5EF4-FFF2-40B4-BE49-F238E27FC236}">
                <a16:creationId xmlns:a16="http://schemas.microsoft.com/office/drawing/2014/main" id="{2400963F-8BD6-C120-8A45-17AF0673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81" y="2396803"/>
            <a:ext cx="1944132" cy="1008000"/>
          </a:xfrm>
          <a:prstGeom prst="rect">
            <a:avLst/>
          </a:prstGeom>
        </p:spPr>
      </p:pic>
      <p:pic>
        <p:nvPicPr>
          <p:cNvPr id="60" name="Picture 59" descr="A diagram of a diagram&#10;&#10;AI-generated content may be incorrect.">
            <a:extLst>
              <a:ext uri="{FF2B5EF4-FFF2-40B4-BE49-F238E27FC236}">
                <a16:creationId xmlns:a16="http://schemas.microsoft.com/office/drawing/2014/main" id="{841202F0-2220-D3CE-C271-CD80531186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07724" y="2269238"/>
            <a:ext cx="1944132" cy="1008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CAC8E4-FE72-66A6-3F8E-E70562E434A4}"/>
              </a:ext>
            </a:extLst>
          </p:cNvPr>
          <p:cNvCxnSpPr>
            <a:cxnSpLocks/>
          </p:cNvCxnSpPr>
          <p:nvPr/>
        </p:nvCxnSpPr>
        <p:spPr>
          <a:xfrm>
            <a:off x="8593930" y="3220579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DF6E5F-D021-852F-62AC-320521957DC1}"/>
              </a:ext>
            </a:extLst>
          </p:cNvPr>
          <p:cNvCxnSpPr>
            <a:cxnSpLocks/>
          </p:cNvCxnSpPr>
          <p:nvPr/>
        </p:nvCxnSpPr>
        <p:spPr>
          <a:xfrm>
            <a:off x="8593930" y="2490265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1D23E9-6A07-2D2D-7F89-ADFEAC6ECF17}"/>
              </a:ext>
            </a:extLst>
          </p:cNvPr>
          <p:cNvCxnSpPr>
            <a:cxnSpLocks/>
          </p:cNvCxnSpPr>
          <p:nvPr/>
        </p:nvCxnSpPr>
        <p:spPr>
          <a:xfrm>
            <a:off x="8499340" y="3097017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8B46D64-FBB2-B264-120F-56C77437989C}"/>
              </a:ext>
            </a:extLst>
          </p:cNvPr>
          <p:cNvCxnSpPr>
            <a:cxnSpLocks/>
          </p:cNvCxnSpPr>
          <p:nvPr/>
        </p:nvCxnSpPr>
        <p:spPr>
          <a:xfrm>
            <a:off x="8499339" y="2339461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C6A69-D919-27D8-83EC-35AABD7008A6}"/>
              </a:ext>
            </a:extLst>
          </p:cNvPr>
          <p:cNvCxnSpPr>
            <a:cxnSpLocks/>
          </p:cNvCxnSpPr>
          <p:nvPr/>
        </p:nvCxnSpPr>
        <p:spPr>
          <a:xfrm>
            <a:off x="8593930" y="4767307"/>
            <a:ext cx="4191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1A2586E-0CE6-6DEB-62D0-059D7841CCF0}"/>
              </a:ext>
            </a:extLst>
          </p:cNvPr>
          <p:cNvCxnSpPr>
            <a:cxnSpLocks/>
          </p:cNvCxnSpPr>
          <p:nvPr/>
        </p:nvCxnSpPr>
        <p:spPr>
          <a:xfrm>
            <a:off x="8593930" y="4036993"/>
            <a:ext cx="41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E90A8DE-CF4B-726F-FA0D-975100B5BB18}"/>
              </a:ext>
            </a:extLst>
          </p:cNvPr>
          <p:cNvCxnSpPr>
            <a:cxnSpLocks/>
          </p:cNvCxnSpPr>
          <p:nvPr/>
        </p:nvCxnSpPr>
        <p:spPr>
          <a:xfrm>
            <a:off x="8499340" y="4643745"/>
            <a:ext cx="419101" cy="0"/>
          </a:xfrm>
          <a:prstGeom prst="straightConnector1">
            <a:avLst/>
          </a:prstGeom>
          <a:ln>
            <a:solidFill>
              <a:srgbClr val="7030A0">
                <a:alpha val="20000"/>
              </a:srgb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A367A8-56DE-1D67-4DBF-DB5B94ABDDC9}"/>
              </a:ext>
            </a:extLst>
          </p:cNvPr>
          <p:cNvCxnSpPr>
            <a:cxnSpLocks/>
          </p:cNvCxnSpPr>
          <p:nvPr/>
        </p:nvCxnSpPr>
        <p:spPr>
          <a:xfrm>
            <a:off x="8499339" y="3886189"/>
            <a:ext cx="419101" cy="0"/>
          </a:xfrm>
          <a:prstGeom prst="straightConnector1">
            <a:avLst/>
          </a:prstGeom>
          <a:ln>
            <a:solidFill>
              <a:schemeClr val="accent6">
                <a:alpha val="2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AF0A349-FD68-47C2-2600-A1762B64C9EB}"/>
              </a:ext>
            </a:extLst>
          </p:cNvPr>
          <p:cNvGrpSpPr/>
          <p:nvPr/>
        </p:nvGrpSpPr>
        <p:grpSpPr>
          <a:xfrm>
            <a:off x="6891825" y="3453547"/>
            <a:ext cx="2024061" cy="1280880"/>
            <a:chOff x="1414260" y="3300675"/>
            <a:chExt cx="1873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40CA951-32DD-4F4C-4638-757942E3BE9F}"/>
                    </a:ext>
                  </a:extLst>
                </p14:cNvPr>
                <p14:cNvContentPartPr/>
                <p14:nvPr/>
              </p14:nvContentPartPr>
              <p14:xfrm>
                <a:off x="1456380" y="3348195"/>
                <a:ext cx="1820880" cy="1095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40CA951-32DD-4F4C-4638-757942E3BE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8047" y="3339195"/>
                  <a:ext cx="1837212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19F14E-DB95-F94E-8E87-CB6310552953}"/>
                    </a:ext>
                  </a:extLst>
                </p14:cNvPr>
                <p14:cNvContentPartPr/>
                <p14:nvPr/>
              </p14:nvContentPartPr>
              <p14:xfrm>
                <a:off x="1414260" y="3357195"/>
                <a:ext cx="80640" cy="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19F14E-DB95-F94E-8E87-CB63105529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05895" y="3347552"/>
                  <a:ext cx="97036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4A3888-65E6-043D-ABD0-D84EBC423F63}"/>
                    </a:ext>
                  </a:extLst>
                </p14:cNvPr>
                <p14:cNvContentPartPr/>
                <p14:nvPr/>
              </p14:nvContentPartPr>
              <p14:xfrm>
                <a:off x="1423980" y="3300675"/>
                <a:ext cx="67680" cy="56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4A3888-65E6-043D-ABD0-D84EBC423F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5645" y="3291675"/>
                  <a:ext cx="84017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2F3036-09E3-AF94-90B9-FE3FBF6E96FF}"/>
                    </a:ext>
                  </a:extLst>
                </p14:cNvPr>
                <p14:cNvContentPartPr/>
                <p14:nvPr/>
              </p14:nvContentPartPr>
              <p14:xfrm>
                <a:off x="1458180" y="3404355"/>
                <a:ext cx="1829880" cy="1177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2F3036-09E3-AF94-90B9-FE3FBF6E96F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849" y="3395355"/>
                  <a:ext cx="1846209" cy="119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2" name="Picture 16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2FC8E0E5-5A2A-EF01-3B55-1A491A2E8F0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6416" y="5470686"/>
            <a:ext cx="2103088" cy="10800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B2F1477-1CA6-E04B-E5BE-0717FB49D3F1}"/>
              </a:ext>
            </a:extLst>
          </p:cNvPr>
          <p:cNvCxnSpPr>
            <a:cxnSpLocks/>
          </p:cNvCxnSpPr>
          <p:nvPr/>
        </p:nvCxnSpPr>
        <p:spPr>
          <a:xfrm flipV="1">
            <a:off x="1096552" y="5114352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CA9B79C-00A4-8F6E-3799-C8CFC2F7A9C1}"/>
              </a:ext>
            </a:extLst>
          </p:cNvPr>
          <p:cNvCxnSpPr>
            <a:cxnSpLocks/>
          </p:cNvCxnSpPr>
          <p:nvPr/>
        </p:nvCxnSpPr>
        <p:spPr>
          <a:xfrm flipH="1" flipV="1">
            <a:off x="1119353" y="5114352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2" name="Picture 171" descr="A colorful circles and lines connected to each other&#10;&#10;AI-generated content may be incorrect.">
            <a:extLst>
              <a:ext uri="{FF2B5EF4-FFF2-40B4-BE49-F238E27FC236}">
                <a16:creationId xmlns:a16="http://schemas.microsoft.com/office/drawing/2014/main" id="{769DB679-56D0-D2C9-9E08-D9D1E086E14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56953" y="5470686"/>
            <a:ext cx="2103088" cy="1080000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FE15A90-0364-9D21-E1B3-0BE1527D4E4A}"/>
              </a:ext>
            </a:extLst>
          </p:cNvPr>
          <p:cNvCxnSpPr>
            <a:cxnSpLocks/>
          </p:cNvCxnSpPr>
          <p:nvPr/>
        </p:nvCxnSpPr>
        <p:spPr>
          <a:xfrm flipV="1">
            <a:off x="3561061" y="5087607"/>
            <a:ext cx="0" cy="356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315A6BB-17EB-3681-D925-52BB63623537}"/>
              </a:ext>
            </a:extLst>
          </p:cNvPr>
          <p:cNvCxnSpPr>
            <a:cxnSpLocks/>
          </p:cNvCxnSpPr>
          <p:nvPr/>
        </p:nvCxnSpPr>
        <p:spPr>
          <a:xfrm flipH="1" flipV="1">
            <a:off x="3621970" y="5087607"/>
            <a:ext cx="987221" cy="35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B701CEF-4C44-8A17-511A-AFCF7D61C365}"/>
              </a:ext>
            </a:extLst>
          </p:cNvPr>
          <p:cNvSpPr txBox="1"/>
          <p:nvPr/>
        </p:nvSpPr>
        <p:spPr>
          <a:xfrm>
            <a:off x="575253" y="6497202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Lets</a:t>
            </a:r>
            <a:endParaRPr lang="en-PH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C3322D4-B9A6-35AA-6C71-1BA1BE15BF8E}"/>
              </a:ext>
            </a:extLst>
          </p:cNvPr>
          <p:cNvSpPr txBox="1"/>
          <p:nvPr/>
        </p:nvSpPr>
        <p:spPr>
          <a:xfrm>
            <a:off x="1223286" y="6497202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17D0702-88FE-5326-480B-E5983FF798F7}"/>
              </a:ext>
            </a:extLst>
          </p:cNvPr>
          <p:cNvSpPr txBox="1"/>
          <p:nvPr/>
        </p:nvSpPr>
        <p:spPr>
          <a:xfrm>
            <a:off x="1737019" y="6482775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go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8869585-2214-D173-8383-E574F7A606BD}"/>
              </a:ext>
            </a:extLst>
          </p:cNvPr>
          <p:cNvSpPr txBox="1"/>
          <p:nvPr/>
        </p:nvSpPr>
        <p:spPr>
          <a:xfrm>
            <a:off x="2121216" y="6509552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01655B2-A9A9-CCA5-73A7-3F3694D97A96}"/>
              </a:ext>
            </a:extLst>
          </p:cNvPr>
          <p:cNvSpPr txBox="1"/>
          <p:nvPr/>
        </p:nvSpPr>
        <p:spPr>
          <a:xfrm>
            <a:off x="3004128" y="6503335"/>
            <a:ext cx="5068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Lets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31AFFE-E817-3684-FD09-A894C97A718D}"/>
              </a:ext>
            </a:extLst>
          </p:cNvPr>
          <p:cNvSpPr txBox="1"/>
          <p:nvPr/>
        </p:nvSpPr>
        <p:spPr>
          <a:xfrm>
            <a:off x="3652161" y="6503335"/>
            <a:ext cx="3634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us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AFAABC8-4DE8-EDA0-773D-C7CAA7014286}"/>
              </a:ext>
            </a:extLst>
          </p:cNvPr>
          <p:cNvSpPr txBox="1"/>
          <p:nvPr/>
        </p:nvSpPr>
        <p:spPr>
          <a:xfrm>
            <a:off x="4179312" y="6490112"/>
            <a:ext cx="4143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latin typeface="Baguet Script" panose="00000500000000000000" pitchFamily="2" charset="0"/>
              </a:rPr>
              <a:t>go</a:t>
            </a:r>
            <a:endParaRPr lang="en-PH" sz="15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18521F9-B041-65F1-EF11-0B180D0E5712}"/>
              </a:ext>
            </a:extLst>
          </p:cNvPr>
          <p:cNvSpPr txBox="1"/>
          <p:nvPr/>
        </p:nvSpPr>
        <p:spPr>
          <a:xfrm>
            <a:off x="4587171" y="6514814"/>
            <a:ext cx="719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dirty="0">
                <a:solidFill>
                  <a:schemeClr val="bg2"/>
                </a:solidFill>
                <a:latin typeface="Baguet Script" panose="00000500000000000000" pitchFamily="2" charset="0"/>
              </a:rPr>
              <a:t>&lt;EOS&gt;</a:t>
            </a:r>
            <a:endParaRPr lang="en-PH" sz="1500" dirty="0">
              <a:solidFill>
                <a:schemeClr val="bg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FF2A35-7E10-FF99-91C1-CEAD43A9D9F0}"/>
              </a:ext>
            </a:extLst>
          </p:cNvPr>
          <p:cNvSpPr/>
          <p:nvPr/>
        </p:nvSpPr>
        <p:spPr>
          <a:xfrm>
            <a:off x="62861" y="1827256"/>
            <a:ext cx="5616758" cy="50014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D1ED1-0E1D-D85F-2D0D-C10A6C036654}"/>
              </a:ext>
            </a:extLst>
          </p:cNvPr>
          <p:cNvSpPr txBox="1"/>
          <p:nvPr/>
        </p:nvSpPr>
        <p:spPr>
          <a:xfrm>
            <a:off x="518789" y="1742383"/>
            <a:ext cx="1944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000" dirty="0">
                <a:latin typeface="Baguet Script" panose="00000500000000000000" pitchFamily="2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75776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6282</TotalTime>
  <Words>334</Words>
  <Application>Microsoft Office PowerPoint</Application>
  <PresentationFormat>Widescreen</PresentationFormat>
  <Paragraphs>230</Paragraphs>
  <Slides>20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Baguet Script</vt:lpstr>
      <vt:lpstr>Calibri (Body)</vt:lpstr>
      <vt:lpstr>Cambria Math</vt:lpstr>
      <vt:lpstr>Wingdings</vt:lpstr>
      <vt:lpstr>Office Theme</vt:lpstr>
      <vt:lpstr>Sequence to Sequence Modeling</vt:lpstr>
      <vt:lpstr>PowerPoint Presentation</vt:lpstr>
      <vt:lpstr>Machine Translation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952</cp:revision>
  <dcterms:created xsi:type="dcterms:W3CDTF">2024-08-08T01:29:50Z</dcterms:created>
  <dcterms:modified xsi:type="dcterms:W3CDTF">2025-05-29T16:10:47Z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