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341" r:id="rId3"/>
    <p:sldId id="362" r:id="rId4"/>
    <p:sldId id="380" r:id="rId5"/>
    <p:sldId id="365" r:id="rId6"/>
    <p:sldId id="382" r:id="rId7"/>
    <p:sldId id="383" r:id="rId8"/>
    <p:sldId id="387" r:id="rId9"/>
    <p:sldId id="386" r:id="rId10"/>
    <p:sldId id="388" r:id="rId11"/>
    <p:sldId id="389" r:id="rId12"/>
    <p:sldId id="390" r:id="rId13"/>
    <p:sldId id="391" r:id="rId14"/>
    <p:sldId id="392" r:id="rId15"/>
    <p:sldId id="393" r:id="rId16"/>
    <p:sldId id="395" r:id="rId17"/>
    <p:sldId id="396" r:id="rId18"/>
    <p:sldId id="394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405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0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92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2F8D-D441-35FC-72D0-B026D2EE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B2519-BFCE-81F2-18AE-F8596957A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B34B48-8429-B045-D34E-EF25E19F2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83427-57AE-5D9B-89DB-C2E7D399A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312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727FE-00C6-9E41-F7B0-557394674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E640F-BD56-B9AD-B6AD-3B9BB7396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D6366-C544-2EDC-E36D-6CCBC302D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9AE9-3BD0-589F-7E08-B4016E684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161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DA7E2-BF55-158E-A448-81490AB2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CE7E9-4DE3-16C1-0DE4-C6291AB1B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8F1BC-A733-6774-7A32-1EF380F52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B575-FD57-88D7-857F-3C13F75FE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160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83E0-AB66-7EE7-650F-F13A0EB21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B592-C244-358B-E9A4-8D2627A7C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5C5A0-FA85-FFE7-7F51-53F2EC9CB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D430-F4E3-BAB6-4006-16BBD594F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3087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2787B-B0BC-4283-80F0-DE7D2230B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680AC-91DD-F4F3-0AA5-1D52CB920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D1333-09F3-59C5-F6EF-B013C26C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6420-C09A-EF34-9F41-B8B0D8539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38163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C00A8-30D2-BD0A-E84C-4603798D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15B6B5-4345-2EE7-BB64-417675B05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9AE65-A97D-7253-4613-84D156E4B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AA381-E0A1-03C6-F5DA-B973BDFD4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537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94029-6E0E-FC85-D36E-04BA7BB0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B755A-671B-B6FA-FF87-E5333FA29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9BB15-ADB3-52CF-3D2A-2C212BA7D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7D4D9-A44E-6E39-3595-222ED70D7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97934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6AB5-2B65-5820-BA37-5E9560F7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2DE57-C871-F767-9E4A-63736B064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61212-9EBE-1515-87D1-329E25B65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B33A2-279D-4F2E-6513-1D023EF2C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013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D60DD-DE3F-0BB0-C3BD-0F0D177E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70087-3A3C-BDA8-B5BB-C46D7F354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A0278-9569-8D32-86D9-C1E4F23A2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7F60A-4698-6E95-D820-CFEEEDCDC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3049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64FEA-3852-1C06-49D5-1B97172F5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C94CA-B468-7C4A-DE2C-307FFD103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817FC-0E6F-12B7-341D-49FC58829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24EB-5B24-7560-2FE8-B25576029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514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620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946B-7541-2516-B47A-C28DC5EF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2B3ED-40A8-C18F-418A-237C09B84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6F10F-5B31-D6A7-4A29-82C5E3E0E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78E33-3FB1-156B-1E01-94DFA0920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924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AD3B-EBC1-E9A3-27B1-B01216B65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61039-41B5-292A-435D-5260DCB6C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E97B0-DF21-241C-12A1-9C955EC08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628B-F720-9A09-B32A-771913638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3224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CBAA1-7E56-A95D-A505-3EDE69B7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AF5CA-F6B2-85C6-58DC-AE757C476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422ED-F885-E521-74D3-019A6E255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C2E2C-B32D-74DC-67B4-D511B3EB8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27901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5745F-3EA0-24DF-3A58-CF3B9103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EDF15-291A-87EC-E437-729CDF2D8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A2EEB-8BCD-192F-B21F-3BDEB30CD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398C9-0B56-DC95-87B4-B2959FA38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6872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FC1A-DFD2-C8E0-91D8-A1EC94BD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55B95-2D09-494B-C9FC-FFFFC174D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2B27B-3473-150B-33F2-ADD02F7DA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8E4E-D0B0-5B4C-A4EE-CC5467D84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5585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6BDC8-DE2F-5785-1094-8FD13270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40A08-E6BD-25B7-F6C1-B549F08D0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1504B-96E9-92B7-8144-A99F661CF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717D-1433-D3DC-B87D-3C1C28360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5978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A195F-1715-A5EB-3064-B107FF11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9CDEA-AD7F-DFD2-968C-9F81745F0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1322-1017-3616-E46B-826D4B0A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51BFE-3446-1322-603A-3B60C1A36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4186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DC9A1-0FDD-C878-685B-2EFB5FF36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1B9A4-3C0B-2EDC-A057-13D5B1905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E57C7-E4E7-2EBF-7B97-B36832B7C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C3F3D-402D-676D-038A-DCFDBB7E1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4161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D22D3-B126-40D1-6C88-31D03ACF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2DF712-94F9-A7C6-53A6-20E1D3D26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7847D-5BA1-F294-1098-CF1A0CF62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5094-B778-62A0-8F44-8F23C630D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4605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C86-DBD8-A909-8CCF-535BE9169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6D014-4724-C529-6E75-309D48687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13C0-8691-6DBB-E853-90E04AB37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35292-976F-A79E-EE22-FDF889983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86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02B93-C924-FF44-23E7-FCAA18E7B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0E98C-FDD0-87E9-720F-A7E88ABE6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F445C-B7A8-58E2-FC6A-BD13AF1AD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C4FE-3C6B-1AF5-34BF-824538A26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62732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ED02E-B590-AAFD-4BBA-0A071B01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B5759-BE3F-B2E0-1AA4-68E9B848B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68AD8-86A0-994E-AF6D-132B92CCC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DC43-157C-003A-E6D5-328B35769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9680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D0B2F-8395-731E-A726-69A913C8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932BD-E522-AF05-B55F-7C89BB80A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D0B21-E797-A948-1D55-035908CC2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F364-5382-9B96-DF83-2264C8209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24193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BFAFD-537C-9806-EFD6-52D549683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FEF0B-C06C-D084-B3C8-CF2C5ADBB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424B6-71E0-89D6-9AA5-85409EEF6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06FA4-FEBE-8A90-6375-BA9BBB403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0649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576C9-9C75-ED0A-2603-0D0629237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842AD-D354-E2F1-ACEB-F4DED1B37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AC96D8-016D-D7CF-EF3A-CF938C9D5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76C8-84DF-F7A4-0244-0982E5B51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7195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73B69-0B5D-E7EF-03F4-38C1072D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93765A-42B3-181A-19B3-16B1099F4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EC41B-836C-9CC4-6860-F6A4C2249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AA3E1-4F51-FF4B-35EC-5AD51047C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704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569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B520D-C62C-1B22-5FC7-434B837A1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69BE2-9F84-B651-DC26-BC8BAC672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C174F-AF09-F33B-2A45-2C5293C03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EC81B-B79F-827E-D0C9-927934DE2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952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122B5-3FD8-1C0B-EBB2-402EEE72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FC9E2-349F-B789-977E-95E676D04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F6AC9-0EAA-EF86-9425-9A804FCE8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3526-7A61-2A3B-DB0A-BBA07009E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432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5BB-6841-2E6F-BC17-AFE4B349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35D5F-6573-2B4A-D4D0-223172B07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7151D-E10E-C0DF-0902-08A7AF8B8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91E7-0F3B-30F9-2BA7-FAC0D91EF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235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30615-C283-05B0-6097-01753A18E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55101-3E7C-E5DD-B2D0-42998F10A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BC6B6-0DA2-5D63-FF57-A3851BC09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F9EEF-747F-D097-7AD3-6E5F46F5B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9625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8C65-FA6E-616B-8E75-A31E9960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4DF7C-935D-D1FF-B2D6-C490BC559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9F7A7-E97C-6B65-832A-1234749B7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3E9C-230B-153C-3B4A-44B3A96CF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443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19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80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11.png"/><Relationship Id="rId19" Type="http://schemas.openxmlformats.org/officeDocument/2006/relationships/image" Target="../media/image280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21" Type="http://schemas.openxmlformats.org/officeDocument/2006/relationships/image" Target="../media/image330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10" Type="http://schemas.openxmlformats.org/officeDocument/2006/relationships/image" Target="../media/image11.png"/><Relationship Id="rId19" Type="http://schemas.openxmlformats.org/officeDocument/2006/relationships/image" Target="../media/image280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0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90.png"/><Relationship Id="rId5" Type="http://schemas.openxmlformats.org/officeDocument/2006/relationships/image" Target="../media/image36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80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2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56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5.png"/><Relationship Id="rId5" Type="http://schemas.openxmlformats.org/officeDocument/2006/relationships/image" Target="../media/image10.png"/><Relationship Id="rId15" Type="http://schemas.openxmlformats.org/officeDocument/2006/relationships/image" Target="../media/image57.png"/><Relationship Id="rId10" Type="http://schemas.openxmlformats.org/officeDocument/2006/relationships/image" Target="../media/image54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5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1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9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80.png"/><Relationship Id="rId19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570.png"/><Relationship Id="rId1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63.png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40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60.png"/><Relationship Id="rId19" Type="http://schemas.openxmlformats.org/officeDocument/2006/relationships/image" Target="../media/image63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50.png"/><Relationship Id="rId5" Type="http://schemas.openxmlformats.org/officeDocument/2006/relationships/image" Target="../media/image10.png"/><Relationship Id="rId15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image" Target="../media/image63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1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70.png"/><Relationship Id="rId18" Type="http://schemas.openxmlformats.org/officeDocument/2006/relationships/image" Target="../media/image7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0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0.png"/><Relationship Id="rId5" Type="http://schemas.openxmlformats.org/officeDocument/2006/relationships/image" Target="../media/image10.png"/><Relationship Id="rId15" Type="http://schemas.openxmlformats.org/officeDocument/2006/relationships/image" Target="../media/image42.png"/><Relationship Id="rId10" Type="http://schemas.openxmlformats.org/officeDocument/2006/relationships/image" Target="../media/image660.png"/><Relationship Id="rId19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80.png"/><Relationship Id="rId18" Type="http://schemas.openxmlformats.org/officeDocument/2006/relationships/image" Target="../media/image73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3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2.pn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6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3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21" Type="http://schemas.openxmlformats.org/officeDocument/2006/relationships/image" Target="../media/image75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21" Type="http://schemas.openxmlformats.org/officeDocument/2006/relationships/image" Target="../media/image76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image" Target="../media/image78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46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image" Target="../media/image330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46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46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80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Activation Functions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F345-11D3-8EA2-BD40-EC6BB701B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41AF3-C49C-02CD-ACB8-4347FA8F2C6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41AF3-C49C-02CD-ACB8-4347FA8F2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7CD8130-133D-4241-13C8-5A214FC7569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D23729-F759-EC12-ADB5-95DE5A4448DC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2F71F6-0403-522B-9686-5B24FE62A772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C0A669-18C4-0212-3561-2F90DF26B10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8E4E81-A5EA-BC3B-B9B7-7918D9AFFC7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4A0B0D-E325-EC2A-BC6F-E7C56AFAF0B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CD791-5F79-A82B-AE5C-9BA63706F6B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4DF6E3-0EC1-DD54-2EEA-FC3543A3E9E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4DF6E3-0EC1-DD54-2EEA-FC3543A3E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B1ADE8-79D2-6B37-D05D-AF653EA348F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B1ADE8-79D2-6B37-D05D-AF653EA3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5DF1B-DA25-BC79-838A-E6D9107E400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5DF1B-DA25-BC79-838A-E6D9107E4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D684A-2A54-590F-EF64-C35A47F769DF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D684A-2A54-590F-EF64-C35A47F76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F3152-3399-D62F-EC67-2B429B1A65AF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F3152-3399-D62F-EC67-2B429B1A6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A3DD1-227A-0A3A-EBF1-E46A49DB249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AA23-50A1-45E5-C68D-32DC8058FBD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C02EF6-4A6D-EFCD-0223-F25662E6F2B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C02EF6-4A6D-EFCD-0223-F25662E6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6278B5-A327-0D4F-0BF0-5571F387B41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6278B5-A327-0D4F-0BF0-5571F387B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A1E2A-17B7-386E-3083-EC233A9A6EC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A1E2A-17B7-386E-3083-EC233A9A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CA73B8-0C02-E066-88CA-8682BA89BB3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CA73B8-0C02-E066-88CA-8682BA89B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33F25-17E9-2373-CEB4-4846AF8A6A0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9B2FDA-1C4C-DA85-1289-0353B8D4B78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9B2FDA-1C4C-DA85-1289-0353B8D4B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FCE11-337D-0CFA-D831-437A37794DF8}"/>
                  </a:ext>
                </a:extLst>
              </p:cNvPr>
              <p:cNvSpPr txBox="1"/>
              <p:nvPr/>
            </p:nvSpPr>
            <p:spPr>
              <a:xfrm>
                <a:off x="5671765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FCE11-337D-0CFA-D831-437A3779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65" y="1263937"/>
                <a:ext cx="64626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078000-2F66-21DB-B68E-524239C902D7}"/>
                  </a:ext>
                </a:extLst>
              </p:cNvPr>
              <p:cNvSpPr txBox="1"/>
              <p:nvPr/>
            </p:nvSpPr>
            <p:spPr>
              <a:xfrm>
                <a:off x="5665636" y="429540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078000-2F66-21DB-B68E-524239C9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636" y="4295407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F6C488-9F75-66A6-6986-01D572CCF7A3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F6C488-9F75-66A6-6986-01D572CC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91FBD6-47F8-11ED-4EEB-8482F5B3C15C}"/>
                  </a:ext>
                </a:extLst>
              </p:cNvPr>
              <p:cNvSpPr txBox="1"/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91FBD6-47F8-11ED-4EEB-8482F5B3C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B27A66-0E10-119C-1485-4B02434FFFEE}"/>
                  </a:ext>
                </a:extLst>
              </p:cNvPr>
              <p:cNvSpPr txBox="1"/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B27A66-0E10-119C-1485-4B02434F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444EFB-27CB-2700-F106-F377ECF6B57B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F188AA-19D8-5AAE-A29C-3E05668249F1}"/>
                  </a:ext>
                </a:extLst>
              </p:cNvPr>
              <p:cNvSpPr txBox="1"/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F188AA-19D8-5AAE-A29C-3E056682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84FCA6-A6FE-C4BC-E3A0-5F678219D825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84FCA6-A6FE-C4BC-E3A0-5F678219D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3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367B-B50A-2065-6474-4C22717F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B797DD6-61DA-A554-0AC8-3C4B0588339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B797DD6-61DA-A554-0AC8-3C4B05883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9C254D4-9512-89EF-7FEF-1FB6CC60A63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5D013-767C-90CA-BC1C-65F64A1C6186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54F41-C389-7F7D-058B-0E95D449DF53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7CC47-BFDB-FB85-836B-859D15D6677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69D2D8-A6BB-B60A-FB55-CB8439C234D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9C0DC0-B63E-2FBA-13B9-869074D626DC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009923-28EE-3481-F4FC-E8116BD0756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FC2082-4871-FEB4-BD9E-64C0DC55D400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FC2082-4871-FEB4-BD9E-64C0DC55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7B3BF7-FD90-6526-239B-BAE00F1F1A1F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7B3BF7-FD90-6526-239B-BAE00F1F1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E85C5A-C5F4-0AD5-8B4E-CC788FD0E4D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E85C5A-C5F4-0AD5-8B4E-CC788FD0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2D593-ABBE-1134-B2E0-AE1CCAC11DA2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2D593-ABBE-1134-B2E0-AE1CCAC11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7848C-3FC2-B617-620C-0DB7460E83E0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7848C-3FC2-B617-620C-0DB7460E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E6BE24-9DD9-771D-DC00-E21602F8F97F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E6BE24-9DD9-771D-DC00-E21602F8F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594478-CC9A-3FCB-8B63-0B6CEE1DD6F3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C5F4F2-3EBA-0C07-808C-1013994ED42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57E13-3167-B69B-8721-5BF66CDB1116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57E13-3167-B69B-8721-5BF66CDB1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00173C-C176-54DA-B078-6CAD97E9DEE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00173C-C176-54DA-B078-6CAD97E9D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312CE-9186-7763-2731-A3911713C54E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312CE-9186-7763-2731-A3911713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2A31DC-DD33-FD8F-2161-7B1FCB0419FE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2A31DC-DD33-FD8F-2161-7B1FCB041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6C942D-EA10-B552-3BD1-491CC9C35D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843C9B-F6EA-1277-154C-9E97F2F4C55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843C9B-F6EA-1277-154C-9E97F2F4C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0A77C9-02F4-EF6D-9F29-DD659012F0BB}"/>
                  </a:ext>
                </a:extLst>
              </p:cNvPr>
              <p:cNvSpPr txBox="1"/>
              <p:nvPr/>
            </p:nvSpPr>
            <p:spPr>
              <a:xfrm>
                <a:off x="5665582" y="1250160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0A77C9-02F4-EF6D-9F29-DD659012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2" y="1250160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0B7D4-7894-ED38-A4D1-DB7FBD7C0D07}"/>
                  </a:ext>
                </a:extLst>
              </p:cNvPr>
              <p:cNvSpPr txBox="1"/>
              <p:nvPr/>
            </p:nvSpPr>
            <p:spPr>
              <a:xfrm>
                <a:off x="5660642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0B7D4-7894-ED38-A4D1-DB7FBD7C0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42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F18B551-E3B2-A7E4-0299-4814F4A32139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F18B551-E3B2-A7E4-0299-4814F4A32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A62AC8-980D-A3C2-AE53-FA909F7D415D}"/>
                  </a:ext>
                </a:extLst>
              </p:cNvPr>
              <p:cNvSpPr txBox="1"/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A62AC8-980D-A3C2-AE53-FA909F7D4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27AB6A-5229-1A24-9131-0EFABE6A177C}"/>
                  </a:ext>
                </a:extLst>
              </p:cNvPr>
              <p:cNvSpPr txBox="1"/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27AB6A-5229-1A24-9131-0EFABE6A1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02F7D2-4F22-03C4-D008-86A17C41830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E5FE03-5104-EA17-52E3-4FDB126F5069}"/>
                  </a:ext>
                </a:extLst>
              </p:cNvPr>
              <p:cNvSpPr txBox="1"/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E5FE03-5104-EA17-52E3-4FDB126F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CF02EE-D45A-C729-3C49-BC8D29362F2F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CF02EE-D45A-C729-3C49-BC8D29362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FE25D9-CD43-2780-A2F9-A71598EF6DB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F54759-D02C-6058-9D33-D8CB98EA30E4}"/>
                  </a:ext>
                </a:extLst>
              </p:cNvPr>
              <p:cNvSpPr txBox="1"/>
              <p:nvPr/>
            </p:nvSpPr>
            <p:spPr>
              <a:xfrm>
                <a:off x="8623298" y="5451120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F54759-D02C-6058-9D33-D8CB98EA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8" y="5451120"/>
                <a:ext cx="2173747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8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502B-119F-5CE6-5984-06B97B124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1D4FA0-1408-9D15-0E58-77823C7EDC7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1D4FA0-1408-9D15-0E58-77823C7ED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E9915A4-3797-5E6C-613C-B5384250C37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6B8CD3-39E0-BCE6-48A2-5FBD74A2D2C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3AE18-8270-9EF3-54B3-6F9C1EE0808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000F68-8AF5-6195-8541-3F8D26204F7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F5842E-4535-C92A-6882-D1FCA294824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813A16-D755-A764-2363-412C53F1F6B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DD0D91-894D-E4AD-4C04-82C10181367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73496F-3333-4ECF-DD11-84A132178E6A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73496F-3333-4ECF-DD11-84A132178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AE74F-72FA-A355-F75F-722E496DE0D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AE74F-72FA-A355-F75F-722E496DE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06B12-8455-FBE0-E96A-0734EA0F1AD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06B12-8455-FBE0-E96A-0734EA0F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E6D366-AC12-F4C9-2365-BB199B3062F7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E6D366-AC12-F4C9-2365-BB199B30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110DD7-47AA-F535-B396-53BB71D0523F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110DD7-47AA-F535-B396-53BB71D0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6C6CAD-B3F3-7424-7DC8-1FEAB51D350D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6C6CAD-B3F3-7424-7DC8-1FEAB51D3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1D935-03D9-AD43-9863-927D9334ED3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4035C-1E72-3FBD-C497-EC311FDDDFA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6291-4B64-678D-CA46-6409E36C153D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6291-4B64-678D-CA46-6409E36C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5D99BE-72FB-42C3-0974-AF103EC8E46A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5D99BE-72FB-42C3-0974-AF103EC8E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0B1419-CDC5-A6A0-6CFA-2291FE8E99E9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0B1419-CDC5-A6A0-6CFA-2291FE8E9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3385A13-7B08-CE61-A072-794FB0B256CF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3385A13-7B08-CE61-A072-794FB0B2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C9AC3F-4469-9920-71FB-3B89AB74C45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A44D87-798A-A6A2-A8F1-204AFDF0892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A44D87-798A-A6A2-A8F1-204AFDF08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B8D2D-5957-71C5-1ACF-7D161E46D581}"/>
                  </a:ext>
                </a:extLst>
              </p:cNvPr>
              <p:cNvSpPr txBox="1"/>
              <p:nvPr/>
            </p:nvSpPr>
            <p:spPr>
              <a:xfrm>
                <a:off x="5647939" y="125909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B8D2D-5957-71C5-1ACF-7D161E46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39" y="1259095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56832B-BB79-086C-D93F-615F83D1CC6C}"/>
                  </a:ext>
                </a:extLst>
              </p:cNvPr>
              <p:cNvSpPr txBox="1"/>
              <p:nvPr/>
            </p:nvSpPr>
            <p:spPr>
              <a:xfrm>
                <a:off x="5647939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56832B-BB79-086C-D93F-615F83D1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39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625D86B-8393-A384-C111-81E5638A74B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625D86B-8393-A384-C111-81E5638A7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D9E13E-5C36-6872-7E2F-AC312A337EA2}"/>
                  </a:ext>
                </a:extLst>
              </p:cNvPr>
              <p:cNvSpPr txBox="1"/>
              <p:nvPr/>
            </p:nvSpPr>
            <p:spPr>
              <a:xfrm>
                <a:off x="8096025" y="1601437"/>
                <a:ext cx="4026464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D9E13E-5C36-6872-7E2F-AC312A33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025" y="1601437"/>
                <a:ext cx="4026464" cy="4770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DBC1D4-D5BA-E07F-8D28-8AD7B0E9B30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0799AEE-888C-0DE3-B307-284B5E009F31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0799AEE-888C-0DE3-B307-284B5E00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2E5035-D3E3-4F43-846F-F558A98638A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47C76-D45F-3379-4000-D1D9077817A2}"/>
                  </a:ext>
                </a:extLst>
              </p:cNvPr>
              <p:cNvSpPr txBox="1"/>
              <p:nvPr/>
            </p:nvSpPr>
            <p:spPr>
              <a:xfrm>
                <a:off x="8941551" y="2916444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47C76-D45F-3379-4000-D1D90778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551" y="2916444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5985-FCCF-2635-DF8C-550A0526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11EE2F-9711-5F0B-302E-B4CB1EFEEED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11EE2F-9711-5F0B-302E-B4CB1EFEE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B112D05-F7CF-8BAD-2176-B82AD300868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A1D17E-6140-D23A-8D00-AFF3B293C34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1A70EA-203D-6B82-C95B-4038D1FF6C3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3A9AC0-AA69-A786-AEF4-EE9DB37DE58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2C8600-3669-C8F2-F535-6B84BEA7B7B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BBDD40-7776-F113-533E-71A19DFFFEF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272645-81B5-FF49-6C85-9F61D0FF1637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E80F93-36BC-27B7-7C8C-C58EABD13D1E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E80F93-36BC-27B7-7C8C-C58EABD13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41D00-8393-B006-325E-597A60B523D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41D00-8393-B006-325E-597A60B52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7DA73-0B04-1F5A-3161-AF3822269F2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7DA73-0B04-1F5A-3161-AF3822269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43C1B-96A2-8C92-2203-EAF9D6274C49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43C1B-96A2-8C92-2203-EAF9D627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1CBF26-E4DD-D5BD-9BA2-BABCBC8A4BA0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1CBF26-E4DD-D5BD-9BA2-BABCBC8A4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2456F4-196C-4BD4-740A-5A7CE4038169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2456F4-196C-4BD4-740A-5A7CE403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6F2C99-5E53-6778-6271-89B7C782291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5713A-59CE-0717-FFD4-DF2C867BA8B1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ED637-2102-D41D-EECD-170F393F3CCC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ED637-2102-D41D-EECD-170F393F3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7C0FE4-E172-21FC-AAC0-1549D19D5BD8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7C0FE4-E172-21FC-AAC0-1549D19D5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44A2EB-99E6-A7C8-23AD-0C2C593299F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44A2EB-99E6-A7C8-23AD-0C2C59329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97C739-814F-2CE5-450C-3DD45A2A34B7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97C739-814F-2CE5-450C-3DD45A2A3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874DA-2068-5CB0-33EC-0FC9CC8C75B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06079C-22B8-3D68-F9FC-6AAD35A54E42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06079C-22B8-3D68-F9FC-6AAD35A5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1C5C0-25F3-60A1-F348-43FE924ABAA1}"/>
                  </a:ext>
                </a:extLst>
              </p:cNvPr>
              <p:cNvSpPr txBox="1"/>
              <p:nvPr/>
            </p:nvSpPr>
            <p:spPr>
              <a:xfrm>
                <a:off x="5653493" y="1238924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1C5C0-25F3-60A1-F348-43FE924AB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93" y="1238924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EFE1AF-C4F7-67CE-2B3B-8378AADAA724}"/>
                  </a:ext>
                </a:extLst>
              </p:cNvPr>
              <p:cNvSpPr txBox="1"/>
              <p:nvPr/>
            </p:nvSpPr>
            <p:spPr>
              <a:xfrm>
                <a:off x="5665636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EFE1AF-C4F7-67CE-2B3B-8378AADA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636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0CC4B6A-1C4F-E353-FA46-DB44DAC19485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0CC4B6A-1C4F-E353-FA46-DB44DAC19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AE885D-7E6B-04D8-B6BE-AE08246DFD0B}"/>
                  </a:ext>
                </a:extLst>
              </p:cNvPr>
              <p:cNvSpPr txBox="1"/>
              <p:nvPr/>
            </p:nvSpPr>
            <p:spPr>
              <a:xfrm>
                <a:off x="9751160" y="3734382"/>
                <a:ext cx="1967951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AE885D-7E6B-04D8-B6BE-AE08246DF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160" y="3734382"/>
                <a:ext cx="1967951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9BE1E9-F223-EDA9-1A52-CF5EDC2179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E535B3B-FC91-E56C-8228-FC0308BB7C02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E535B3B-FC91-E56C-8228-FC0308BB7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614F57-0314-435A-DFD1-AF7D3484C0FF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90F86-A959-3053-C760-494C53E89DFC}"/>
                  </a:ext>
                </a:extLst>
              </p:cNvPr>
              <p:cNvSpPr txBox="1"/>
              <p:nvPr/>
            </p:nvSpPr>
            <p:spPr>
              <a:xfrm>
                <a:off x="8941551" y="2936366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90F86-A959-3053-C760-494C53E89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551" y="2936366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DB5FD1-702F-5DB1-7B06-1CF2641698D2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DB5FD1-702F-5DB1-7B06-1CF264169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F3F6D-6F24-460A-7B27-6D2967821B4D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16D-18FA-3705-FACB-08CAB82B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Rectified Linear Unit (</a:t>
            </a:r>
            <a:r>
              <a:rPr lang="en-PH" sz="4400" b="1" dirty="0" err="1"/>
              <a:t>ReLU</a:t>
            </a:r>
            <a:r>
              <a:rPr lang="en-PH" sz="4400" b="1" dirty="0"/>
              <a:t>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3E4-426B-045B-7C22-BABF2E37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5612"/>
            <a:ext cx="10515600" cy="199601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popular choice for hidden layers</a:t>
            </a:r>
            <a:endParaRPr lang="en-US" sz="28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It </a:t>
            </a:r>
            <a:r>
              <a:rPr lang="en-US" sz="2800" b="1" dirty="0"/>
              <a:t>takes the maximum of 0 and input x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</a:t>
            </a:r>
            <a:r>
              <a:rPr lang="en-US" sz="2800" b="1" dirty="0">
                <a:solidFill>
                  <a:srgbClr val="FF0000"/>
                </a:solidFill>
              </a:rPr>
              <a:t>negative</a:t>
            </a:r>
            <a:r>
              <a:rPr lang="en-US" sz="2800" dirty="0"/>
              <a:t>, it </a:t>
            </a:r>
            <a:r>
              <a:rPr lang="en-US" sz="2800" b="1" dirty="0">
                <a:solidFill>
                  <a:srgbClr val="0070C0"/>
                </a:solidFill>
              </a:rPr>
              <a:t>outputs 0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</a:t>
            </a:r>
            <a:r>
              <a:rPr lang="en-US" sz="2800" b="1" dirty="0">
                <a:solidFill>
                  <a:srgbClr val="00B050"/>
                </a:solidFill>
              </a:rPr>
              <a:t>positive</a:t>
            </a:r>
            <a:r>
              <a:rPr lang="en-US" sz="2800" dirty="0"/>
              <a:t>, it simply </a:t>
            </a:r>
            <a:r>
              <a:rPr lang="en-US" sz="2800" b="1" dirty="0">
                <a:solidFill>
                  <a:srgbClr val="0070C0"/>
                </a:solidFill>
              </a:rPr>
              <a:t>returns it without modification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96F5-E474-9B32-0681-999FA194731A}"/>
                  </a:ext>
                </a:extLst>
              </p:cNvPr>
              <p:cNvSpPr txBox="1"/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5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96F5-E474-9B32-0681-999FA1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9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117C1-E574-981B-FC22-5BF25528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5FE7-8886-0652-86D1-A90F354C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ReLU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C9E9-B85C-3ED9-8A19-AA2B5A49E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5612"/>
            <a:ext cx="10515600" cy="1996019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rule of thumb is </a:t>
            </a:r>
            <a:r>
              <a:rPr lang="en-US" sz="2800" b="1" dirty="0">
                <a:solidFill>
                  <a:srgbClr val="0070C0"/>
                </a:solidFill>
              </a:rPr>
              <a:t>if you are not sure which activation function to use </a:t>
            </a:r>
            <a:r>
              <a:rPr lang="en-US" sz="2800" dirty="0"/>
              <a:t>in your hidden layers then just use </a:t>
            </a:r>
            <a:r>
              <a:rPr lang="en-US" sz="2800" b="1" dirty="0" err="1">
                <a:solidFill>
                  <a:srgbClr val="00B050"/>
                </a:solidFill>
              </a:rPr>
              <a:t>ReLU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F408E-C93F-3796-95F3-704B184FEF13}"/>
                  </a:ext>
                </a:extLst>
              </p:cNvPr>
              <p:cNvSpPr txBox="1"/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5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F408E-C93F-3796-95F3-704B184F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58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B214F-1A28-DD24-723C-517E94B5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8ACFA1-4E4E-78BA-FB06-6E958900F94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8ACFA1-4E4E-78BA-FB06-6E958900F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FE7FDD98-109F-A2FF-3954-4DBEB59587F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E577-ED2E-996F-E72C-2A629AABD324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DA8B10-4845-1547-7104-EF1717E7B017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8D70E2-CBAB-0586-B724-1213DAF6D2A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DB3CF-FECD-4FD8-51C1-D52C57F9EF6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5B0E95-E646-9DFD-8C28-C6E7EA171DE6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81BE7A-D6F1-0A95-A895-B80DDF04D3C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F3C990-22D5-AE8B-F7AD-D7FB6CD9045F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B0552-2B78-4A18-328E-60C53F3522B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9AC74-7C66-78EA-6F37-46D6A7CF4D15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E65B35-F1DB-4161-4C89-68494C8C6A91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E65B35-F1DB-4161-4C89-68494C8C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D80F7D-7579-2275-1095-CD595482C92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D80F7D-7579-2275-1095-CD595482C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FF33C-D26A-39E5-495F-B9980848CA01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FF33C-D26A-39E5-495F-B9980848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4B303E-72C8-F565-AE0D-ECB0FE6005E7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4B303E-72C8-F565-AE0D-ECB0FE60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FB241-FAAD-82B1-8C25-0D99DCBECAEA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FB241-FAAD-82B1-8C25-0D99DCBE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8AAAA-2BC6-FEF4-DFCB-1D7912CBFF57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8AAAA-2BC6-FEF4-DFCB-1D7912CBF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12771A6-2B53-FE87-C83B-5E8CB1BED69C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0F050D-06A3-9450-9AE4-4AA2DFAB3B9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6FF483-DD11-6955-EA11-B764CBA2A981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8E6427-418C-EA13-8F52-D7EA8542342E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8E6427-418C-EA13-8F52-D7EA85423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ECA9E-0744-C917-D974-3BCFDD06B15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FA977-DCA7-4E3A-D16D-D0269844756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BA344E-1115-5130-8AD9-216572D28273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BA344E-1115-5130-8AD9-216572D2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303FEF-F480-9CA9-CDC8-D99012F56BD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303FEF-F480-9CA9-CDC8-D99012F56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0F407-E516-1C8B-CF4F-A2D21C460205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0F407-E516-1C8B-CF4F-A2D21C46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15D087-661B-90D3-9E6B-40CDF3C4C4FD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15D087-661B-90D3-9E6B-40CDF3C4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D88C56-5DA8-E1A5-20B1-78861EEFFC36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D88C56-5DA8-E1A5-20B1-78861EEFF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37023C-7F86-D27C-4774-557A1697EDD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68AC9A-CA12-2112-337C-27AA3D3C114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68AC9A-CA12-2112-337C-27AA3D3C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64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03EA1-D908-9691-E432-AF14D02A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FEC23D-6E57-48EA-4674-78EB491A088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FEC23D-6E57-48EA-4674-78EB491A0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BA67849-9372-184C-9000-F1E99D693B76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63D54-D6EB-E906-5BE8-B0BB1C4337E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A893BD-B896-03A1-CD69-6AD4BEF6035E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C52CA6-34CE-DC03-0C14-5C61B1A9EF6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40BE10-7C03-1A4F-F252-1825D8D3C0E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03E388-2E4C-4584-F5B5-02A214B3EB8F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530A33-7F3E-4D5F-83C5-1367AB9E94C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2DB4D3-BA1E-3436-8BC8-7387309B73D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76048-BE3E-B073-DFAA-F6BBBD0B2173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7033AE-5942-0ECD-70BF-3FA89724DA4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5170B4-0386-8F3E-B963-19ED1EC1FB1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5170B4-0386-8F3E-B963-19ED1EC1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3E7EF8-8BAE-37D1-8342-7BE277A35F16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3E7EF8-8BAE-37D1-8342-7BE277A35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C0FA0B-E8E8-2A48-505A-103700ACF89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C0FA0B-E8E8-2A48-505A-103700ACF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7715A-3A0D-A2B9-E2E6-940BEB23A61B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7715A-3A0D-A2B9-E2E6-940BEB23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AE016-31E6-89BD-D14E-0EC9D46886D9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AE016-31E6-89BD-D14E-0EC9D4688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87716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538CA6-0B59-6093-1211-E3C246152BE4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538CA6-0B59-6093-1211-E3C24615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EF219F8D-4557-C81B-13D6-7E214D0EFF5E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27528-F27A-4B17-9F1A-B0C6A8A76838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4F072-BA7B-DFF6-98B0-B01435FE2C83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6B8D70-C596-D85D-F0C6-B7DE10C295F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6B8D70-C596-D85D-F0C6-B7DE10C29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545385-D362-1806-D799-72959146EF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8A6F80-3EC1-0125-40E4-A406D5D0956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5B5D72-997F-70CA-03D6-0E1365DF26D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5B5D72-997F-70CA-03D6-0E1365DF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46B1C2-87AE-338C-82E1-72DEC9C245A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46B1C2-87AE-338C-82E1-72DEC9C24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50CD8E-7277-674B-590A-DD0B987E578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50CD8E-7277-674B-590A-DD0B987E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282F68-CFC4-AA32-AE21-38F291D5921D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282F68-CFC4-AA32-AE21-38F291D5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F89B5D6-CA83-40EA-7E24-BBF74BA4265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F89B5D6-CA83-40EA-7E24-BBF74BA42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47CA3A-9647-7258-45AF-D548660E15D8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B2539E-FF51-F363-409C-590C93EEE90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B2539E-FF51-F363-409C-590C93EEE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87716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9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9369-3D0C-1C04-8EF6-7111C33D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0502A7-EA5D-91C1-F438-BD47A9632C2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0502A7-EA5D-91C1-F438-BD47A9632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38B8B08-ABEE-184D-172A-34B2EE70317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6BCB7A-C3EC-81CE-64DD-63E5032BAED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EBF906-10AB-B5E8-02C2-B2313151E592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F5BC36-CCB7-1075-60CE-1CF2DBFE27D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CC38C9-FEEC-B04F-4F70-A9510453E41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19F57-0852-E8EF-7281-42225850CCC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5C87A-0973-CE85-E481-A794784DB5B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FF4F47-78E4-6663-4DBD-D5E285BA2A11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A58E84-CEB2-35BA-D178-1D7ACAA1928D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55B21-EF70-5EE6-577D-48B007D081E3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27122C-8A13-7153-9CDD-BBC3F92435F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27122C-8A13-7153-9CDD-BBC3F924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8CAD5D-A908-6694-AF17-9DC57D3BFD45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8CAD5D-A908-6694-AF17-9DC57D3BF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8B1BA-ADC7-5010-0C54-1581D2D91BC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8B1BA-ADC7-5010-0C54-1581D2D91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75FD1-FB92-817F-3A86-3BBFAA86C496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75FD1-FB92-817F-3A86-3BBFAA86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8D779-05CC-ECC3-245A-9A6AFC11B8BB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8D779-05CC-ECC3-245A-9A6AFC11B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40E3925-F360-BDCB-D2AA-E4A264367E1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8BDAF0-174C-315A-DB25-B8087D45405F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6FF762-4EB8-7CF2-1A8A-88A49F754979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71C010-7E50-12EB-F437-ABABB7D40283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71C010-7E50-12EB-F437-ABABB7D40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A01976-4325-5D78-BCEB-221219B1CF7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4021-BFD4-4E35-4B34-46057E611C1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994E7A-7965-D6FB-B478-574C27525F21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994E7A-7965-D6FB-B478-574C2752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00A1BDC-F196-8390-62F3-2B7D6A9DFB19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00A1BDC-F196-8390-62F3-2B7D6A9DF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5FC731-E3B4-D804-20E1-1B387359498C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5FC731-E3B4-D804-20E1-1B387359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06A098-A5B1-14A5-8017-DC10F4D5142E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06A098-A5B1-14A5-8017-DC10F4D5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CCD30-6262-49BB-78BD-4F34534781C0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45503-0C18-2AE1-E372-F678E3975F3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45503-0C18-2AE1-E372-F678E397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9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1CAE-014A-EBFE-D7F3-BECD44365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5178C00-1D01-9E9C-5B20-F9F5C508FC7C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5178C00-1D01-9E9C-5B20-F9F5C508F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C732574-446C-B13F-BA11-412A932001F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FF7436-CF07-1E23-6210-6579F5C3C6AD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E17B6E-4FF2-1FDC-126E-45F5ACF53BD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ED583-906B-6D6D-C528-B6F136B2E7B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3B8E3A-6163-1864-1301-6D7CAE034D8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6D846-96F0-58F9-F7A1-29B25679EEA6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A59EBD-CE2B-1996-E95B-DA56036ABC7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949680-9A83-A4D6-BE58-64D6122D7C26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70010-98E5-C9E1-822C-4DCFC3FFCDD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8F856-089D-B57F-1BFA-9F7B27F87237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3EBB77-72A0-B121-C8CF-BC58A003F26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3EBB77-72A0-B121-C8CF-BC58A003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2558-0AC6-A22C-4EC3-39FEBED7D7A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2558-0AC6-A22C-4EC3-39FEBED7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A08BF-BBF5-5240-F3E1-E48409D68D25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A08BF-BBF5-5240-F3E1-E48409D68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7A919-4732-01BD-9140-A80BAD15A02A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7A919-4732-01BD-9140-A80BAD15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12AB579-E600-7D82-A83B-922E407289B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3ADE9E-53B7-BEE6-027E-6FFB7D5D6E15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B33DA-51ED-72F2-2D9C-C2C2C8F0902A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538B3-7988-7555-6EFA-97AB6B94C872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538B3-7988-7555-6EFA-97AB6B94C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81F8C6-B4FC-AFAE-775A-9881902E09B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5D3C3-A9E0-F355-97D4-C53696975BF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E643AD-A7F8-36B7-15E4-08B9B462F63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E643AD-A7F8-36B7-15E4-08B9B462F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88982-1D17-478D-F3E4-39A947DF647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88982-1D17-478D-F3E4-39A947DF6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5DC646-0D2E-61A0-AFFB-BEA1D222F03D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5DC646-0D2E-61A0-AFFB-BEA1D222F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2308B7-6413-20C4-5957-523A98BDD194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2308B7-6413-20C4-5957-523A98BDD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73B10B-EA27-7F34-6C3A-CE1A593BAAF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560A01-37C1-D864-145D-D6114ED2355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560A01-37C1-D864-145D-D6114ED2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1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95" y="924477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5" y="1773430"/>
            <a:ext cx="11273589" cy="34635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What is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Why do we use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Types of Activation Functions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794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95E05-3BE5-ECA7-2526-4D67A956D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3FCCFB-C578-E66A-BE36-E7DF3DF6B986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3FCCFB-C578-E66A-BE36-E7DF3DF6B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1C943C3-42BF-A08D-25B1-16EB81C09BB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F87D26-0C55-B5FE-4F8F-DEF4B5C8DC73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046AD5-5D4A-A486-1127-FE771EA1B581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D3243D-B477-368E-B47A-AD9918D713E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E4E2FC-28CE-18A1-CBBE-D8331940600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555824-3B48-CAFD-25EA-44095F30AA3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B23B1A-7272-92BF-461F-0BADA2302E8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5E7351-AED3-E48E-37F9-8E33CBD6BC9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F102FD-EBF4-4468-B86C-E32A31925F9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D84D7A-9166-C871-F434-C7CF601B7F56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15D58A-4DE1-65A9-6C10-2AB34D661708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15D58A-4DE1-65A9-6C10-2AB34D66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20EC0D-F155-F267-9900-CD41F0932C88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20EC0D-F155-F267-9900-CD41F093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C92630-CF0A-E365-DDE6-A0C69387C6FD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C92630-CF0A-E365-DDE6-A0C69387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9EC362-4AA7-5800-96B8-186A35D2BF40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9EC362-4AA7-5800-96B8-186A35D2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D87207A-5A11-4956-E4F5-AB2DAE761C74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0E4330-FD82-1302-5EE5-9F1FAA0AE45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66E996-C77C-C928-184B-25DEA405DA6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BC423-011F-43E1-1A24-E442B67F257D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BC423-011F-43E1-1A24-E442B67F2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F3098-5EE9-2605-AD11-58220F62CA6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61CF3D-7D27-D5F1-9080-98B515F1683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023F0-0DD0-5869-0827-E99E79F96B8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023F0-0DD0-5869-0827-E99E79F9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A259CB-3293-6770-DE58-F0C6813CA19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A259CB-3293-6770-DE58-F0C6813CA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4761B-8C12-5859-2DDD-28001EB35D38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4761B-8C12-5859-2DDD-28001EB35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0919BE8-1AD0-70C0-B872-37B3EBEE38A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0919BE8-1AD0-70C0-B872-37B3EBEE3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165DCE-E3B7-14FD-05B9-15ED46EB17D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491E933-7B85-C5F8-6931-46EAEA6771D3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491E933-7B85-C5F8-6931-46EAEA677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7628-7D71-803A-D559-2AC340A0A19A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7628-7D71-803A-D559-2AC340A0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5B5E8-67A6-7CBD-FF70-9ED61A2D4669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5B5E8-67A6-7CBD-FF70-9ED61A2D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11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5D96-C828-E0FF-8BF3-40D091DA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35C8CB-912B-CC80-F264-2B867E11277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35C8CB-912B-CC80-F264-2B867E112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BDCF290-08B2-6D28-DB73-62ADF4D92C8F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75935-E250-5C2A-8D9C-794E0F45DE2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86B99-D6F4-D5B0-54CA-B2AA35D8922C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230F12-AB32-DA49-3DA4-4A17F8526E1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187E3-00AC-7918-85E9-01476E9C23D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69F5A8-37D2-31DD-8123-6B329EE6103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72F58-A20B-9161-22F6-BD3E2454722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DBA27F-7673-1EEF-3179-5D65F5724ED8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574588-E1C0-3540-EA63-10D55E5D84A0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91B64-1AD1-1AFD-4E6A-7BE778492CAD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2463A6-FE84-9341-6414-E11A09FBE18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2463A6-FE84-9341-6414-E11A09FBE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AA77-58FD-5338-3A0E-D424FB57AF54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AA77-58FD-5338-3A0E-D424FB57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E872A-8D20-F65A-4C14-A6EB6A07578B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E872A-8D20-F65A-4C14-A6EB6A07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207E5-82FB-A7D1-B684-C111AA1BE8B8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207E5-82FB-A7D1-B684-C111AA1B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049B1C6-30E6-A874-BC54-A3550B9050E1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1FC49-8DEB-DE21-A057-AE0E21AD4DC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1E3731-A90E-0873-C7B7-86585B5A6080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69F148-B8BB-FA9C-F5DD-FDB1D05DA37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69F148-B8BB-FA9C-F5DD-FDB1D05D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1B54D-05CF-63A2-3C6D-9DB889572CD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D5B88-ECE0-75EE-5AE4-31839368F37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64B7FE-AF65-2A0C-DC72-F73F4A002BC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64B7FE-AF65-2A0C-DC72-F73F4A00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7AF050-43E3-3F47-C1DD-A28BDE7FA18B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7AF050-43E3-3F47-C1DD-A28BDE7F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3D7FE-BF20-79A1-B724-EE379B598E02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3D7FE-BF20-79A1-B724-EE379B598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7E1E3-2CCE-D5FC-2771-4EC9F381C0E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7E1E3-2CCE-D5FC-2771-4EC9F381C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106610-FAA2-04BA-72BD-436D0593A6F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845C01-9BC5-2AF7-9E64-A7CEC6C96F8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845C01-9BC5-2AF7-9E64-A7CEC6C9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EB4018-2553-C5C8-3094-18190A5CD3C2}"/>
                  </a:ext>
                </a:extLst>
              </p:cNvPr>
              <p:cNvSpPr txBox="1"/>
              <p:nvPr/>
            </p:nvSpPr>
            <p:spPr>
              <a:xfrm>
                <a:off x="7300448" y="875365"/>
                <a:ext cx="46512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EB4018-2553-C5C8-3094-18190A5CD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8" y="875365"/>
                <a:ext cx="465129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9B336A-7623-BB20-5EDD-E795F50C30E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9B336A-7623-BB20-5EDD-E795F50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3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6014-2997-55DF-670A-297BB3A7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94C7C7-7989-D83E-4F6C-1B78C07851D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94C7C7-7989-D83E-4F6C-1B78C0785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7D6A77C-4E3C-F647-3EE6-7960322B64C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4CAD3-18E8-2DD0-1F1B-0979610C85F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82443-2ABB-D43C-5F94-99352E59A3FC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5835C0-3200-A485-DBC6-04B6A83F754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DAF400-4591-948B-D207-8188D24D4AC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93836-2A71-92DD-26BE-3AB2185FD1CF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2D1F77-A28B-CD92-AF44-81766440C86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00DA0A-BA86-9FED-35FE-1FDC2EF59D39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07A4C-8885-EADF-CF18-871F72FED0A3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ABF29-7C81-952B-F586-2EAE6D5EFC7E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59B468-6021-E6AB-ED1D-CBEE7C30D568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59B468-6021-E6AB-ED1D-CBEE7C30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C01E1-1C71-8099-C5CA-9E048833F78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C01E1-1C71-8099-C5CA-9E048833F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49FF6-6B71-04E1-C36C-19C3F67BE80F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49FF6-6B71-04E1-C36C-19C3F67BE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477BA-013B-C9C0-46B8-FFB64C7CDCC7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477BA-013B-C9C0-46B8-FFB64C7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0CFC9A0-C616-DEE0-F844-07628E758E85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1D247F-E0B1-ED47-D55B-605E8485143B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1A7415-0172-11B9-CB85-283F61D1D9E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5690BB-6D41-E1EB-7B54-52704928EF6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5690BB-6D41-E1EB-7B54-52704928E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67E4F8-26EE-2BA6-16E3-004C95A2702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462DC-DDBA-E3E7-EF2D-3BB8A972BE8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1CFF4-692A-758B-94E5-EDEF38B53F7F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1CFF4-692A-758B-94E5-EDEF38B5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C829EB-543B-1144-5992-FDF40658E6A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C829EB-543B-1144-5992-FDF40658E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E4E3F3-6BE5-53FF-9491-014CC1242677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E4E3F3-6BE5-53FF-9491-014CC1242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EA1DAC-2B1F-364E-A910-A2E723D33B59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EA1DAC-2B1F-364E-A910-A2E723D33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E31341-082D-9012-C416-DBB58D0C6C3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17A7E2-0D2E-B3C3-D60F-6D40009B74B1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17A7E2-0D2E-B3C3-D60F-6D40009B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2AE4A-B05B-0ACA-4AA3-3AF20536568D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220931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2AE4A-B05B-0ACA-4AA3-3AF20536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220931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0AA4E9-B3F3-ACB6-42FC-5DE4CC028290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0AA4E9-B3F3-ACB6-42FC-5DE4CC02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0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ADC-3EE4-D272-1CB1-E1C78F98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AC2E0E5-6875-4973-E1B0-F6F89818A88C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BBA8C4-FD98-D48E-76C6-27FB6AB26CA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8AF88-2997-F387-0635-40AE0F74BE6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39A44-9C87-9CFC-BD48-133AC40C43A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D4440F-6CF2-37D3-0C23-DA1DC06603C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32716-A796-5B29-F53C-4D92A271872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CE09-E231-DFF1-E8D6-7D1FCB80342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7750E3-630F-2855-51FC-76C4E3546F7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7750E3-630F-2855-51FC-76C4E354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3B15-F4D4-9369-3A85-B784E830B4D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19E7B-EBCC-EBD0-5251-6EA5DF6CBB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190276-4D67-3D00-C9D8-22BEF977F39F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/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16AEC0-D7C1-DE62-5049-BD4161128647}"/>
                  </a:ext>
                </a:extLst>
              </p:cNvPr>
              <p:cNvSpPr txBox="1"/>
              <p:nvPr/>
            </p:nvSpPr>
            <p:spPr>
              <a:xfrm>
                <a:off x="8399751" y="809836"/>
                <a:ext cx="23445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16AEC0-D7C1-DE62-5049-BD416112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809836"/>
                <a:ext cx="234452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4AE08A-83A1-9285-FB0F-231B8660DA2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/>
              <p:nvPr/>
            </p:nvSpPr>
            <p:spPr>
              <a:xfrm>
                <a:off x="8399751" y="1448382"/>
                <a:ext cx="304874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1448382"/>
                <a:ext cx="30487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6E80-B899-29CB-244C-640C7B4E898A}"/>
                  </a:ext>
                </a:extLst>
              </p:cNvPr>
              <p:cNvSpPr txBox="1"/>
              <p:nvPr/>
            </p:nvSpPr>
            <p:spPr>
              <a:xfrm>
                <a:off x="8399751" y="2111748"/>
                <a:ext cx="376951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6E80-B899-29CB-244C-640C7B4E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2111748"/>
                <a:ext cx="3769511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74EEB-44D3-4E49-064B-51730476250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74EEB-44D3-4E49-064B-51730476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D26F13-C06D-04C4-7439-2C0E4E7658C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D26F13-C06D-04C4-7439-2C0E4E765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490356-F016-6F13-5E8A-80F5AEA6598A}"/>
                  </a:ext>
                </a:extLst>
              </p:cNvPr>
              <p:cNvSpPr txBox="1"/>
              <p:nvPr/>
            </p:nvSpPr>
            <p:spPr>
              <a:xfrm>
                <a:off x="6710709" y="2138245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490356-F016-6F13-5E8A-80F5AEA65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709" y="2138245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0AAD39-AC31-D06D-1E51-3DB3D8CC56C6}"/>
                  </a:ext>
                </a:extLst>
              </p:cNvPr>
              <p:cNvSpPr txBox="1"/>
              <p:nvPr/>
            </p:nvSpPr>
            <p:spPr>
              <a:xfrm>
                <a:off x="6916599" y="3334148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0AAD39-AC31-D06D-1E51-3DB3D8CC5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99" y="3334148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542B5D-4F4F-85FE-64BC-D1653FED749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542B5D-4F4F-85FE-64BC-D1653FED7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48ED7A-D0EB-EC9E-2E0A-12FE00AF634D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48ED7A-D0EB-EC9E-2E0A-12FE00AF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659564-D9B2-AE9A-E74A-39175CED07C1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659564-D9B2-AE9A-E74A-39175CED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82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28352-7B8F-C1D4-427F-A48C9C67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0BCE1-9EB5-D9B5-4CE6-68BDEDC247B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0BCE1-9EB5-D9B5-4CE6-68BDEDC24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97F3239-E557-F0B2-7C65-89AF3B9A63F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51D635-F75E-B5B1-3443-5ED1F98A729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F169FC-74AC-A955-85A3-1D7815384299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5BEA7-B1D4-692C-7383-8B0EAE7EC6A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F1431F-3FD9-08BF-8305-97B8EDF0668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3314CD-4155-14A7-E096-51088E38C1B4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C92550-C3DA-BDB0-561F-99C10B60D50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11B7F8-9DF1-7629-26E8-0DDC05F82C3C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11B7F8-9DF1-7629-26E8-0DDC05F82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DD8982-1370-F8DD-5B0C-BEEF49ACF92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DD8982-1370-F8DD-5B0C-BEEF49ACF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483F-F0F5-097E-B871-7A6280CE406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44764C-A5FE-3A99-FE32-3F9B19BA3914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6715B9-CCF3-F935-57A6-F4CB31AEACC0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6715B9-CCF3-F935-57A6-F4CB31AEA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2E6896-6694-29B5-4CCA-B1A6B759667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2E6896-6694-29B5-4CCA-B1A6B7596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46A2E-FA3E-F011-F1A9-B5CCAA62FB1C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FCF031-8476-AC60-FC03-2F9D43E0F89F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FCF031-8476-AC60-FC03-2F9D43E0F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9EC074-D88C-F1AC-23CD-36469D10CF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5B5F55-ED82-CD22-66F3-161AE7FAD538}"/>
                  </a:ext>
                </a:extLst>
              </p:cNvPr>
              <p:cNvSpPr txBox="1"/>
              <p:nvPr/>
            </p:nvSpPr>
            <p:spPr>
              <a:xfrm>
                <a:off x="8365172" y="773681"/>
                <a:ext cx="304874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5B5F55-ED82-CD22-66F3-161AE7FA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773681"/>
                <a:ext cx="304874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DE2B0-F4B5-AF47-5314-901053554219}"/>
                  </a:ext>
                </a:extLst>
              </p:cNvPr>
              <p:cNvSpPr txBox="1"/>
              <p:nvPr/>
            </p:nvSpPr>
            <p:spPr>
              <a:xfrm>
                <a:off x="8365172" y="1437047"/>
                <a:ext cx="376951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DE2B0-F4B5-AF47-5314-901053554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1437047"/>
                <a:ext cx="376951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79CD2-2C6A-E70D-9754-FB1AE52DEBB2}"/>
                  </a:ext>
                </a:extLst>
              </p:cNvPr>
              <p:cNvSpPr txBox="1"/>
              <p:nvPr/>
            </p:nvSpPr>
            <p:spPr>
              <a:xfrm>
                <a:off x="8365172" y="2061021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79CD2-2C6A-E70D-9754-FB1AE52D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2061021"/>
                <a:ext cx="137620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A6514-79B9-DD98-AE60-08330D109B97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A6514-79B9-DD98-AE60-08330D10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59C0-A1E2-3638-9D3B-5E23505FAF0B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59C0-A1E2-3638-9D3B-5E23505F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2A60DC-CBC0-B69C-6389-62A60ABA944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2A60DC-CBC0-B69C-6389-62A60ABA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50A2E2-9F41-76FF-9CD2-1C943AC8DF35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50A2E2-9F41-76FF-9CD2-1C943AC8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AFF5B7-CD44-B30D-978A-EEC2D2C66CDF}"/>
                  </a:ext>
                </a:extLst>
              </p:cNvPr>
              <p:cNvSpPr txBox="1"/>
              <p:nvPr/>
            </p:nvSpPr>
            <p:spPr>
              <a:xfrm>
                <a:off x="6805971" y="211996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AFF5B7-CD44-B30D-978A-EEC2D2C6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71" y="211996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5C5F4D-9423-8013-BED8-75E271393270}"/>
                  </a:ext>
                </a:extLst>
              </p:cNvPr>
              <p:cNvSpPr txBox="1"/>
              <p:nvPr/>
            </p:nvSpPr>
            <p:spPr>
              <a:xfrm>
                <a:off x="7058062" y="326051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5C5F4D-9423-8013-BED8-75E271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62" y="326051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790CA-5EA2-7E95-1396-EA34199A64BC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790CA-5EA2-7E95-1396-EA34199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18E5B-ADA0-1398-AEF8-3456C73DDB12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18E5B-ADA0-1398-AEF8-3456C73D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FF6F7D-1A9F-9BDE-CF05-E2FDA0C4105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FF6F7D-1A9F-9BDE-CF05-E2FDA0C4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753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6BC6F-725D-0719-06B0-D1B514D3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EFE0F8-EBCC-594E-AAFE-B65A6A5893B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EFE0F8-EBCC-594E-AAFE-B65A6A589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88B0A66-5D66-ED75-2AD4-B2843E8DFD3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447531-0551-32FD-C0F2-42609EB7F65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F32796-97C8-5C18-045C-4B5197A9D398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8B5386-C4D2-F8E2-9F19-CF73401F34E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7555FB-D5CC-F100-4B70-34634504AB56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92275-7562-5C33-FD20-ACCE853A21AF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9DC37B-2069-A090-DDAD-30B8F603627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A5B013-4E90-1508-22F4-76DD278F471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A5B013-4E90-1508-22F4-76DD278F4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C3A7D9-4907-C87B-A07F-68756B479D2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C3A7D9-4907-C87B-A07F-68756B479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76DD50-D078-500D-9B87-E1C1380F7C5F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F7C81-092A-5E72-5BBC-9EEECE1C9F77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57432E-739C-A597-2FAF-C7812C0EFA7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57432E-739C-A597-2FAF-C7812C0EF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6614F1-5287-8556-FA2A-38DA05E60FAF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6614F1-5287-8556-FA2A-38DA05E60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C6AB47-3D91-BC4D-E5A8-F4C374B2CD4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778D07-50FE-AFF1-A3E1-1BA4786DFD5B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778D07-50FE-AFF1-A3E1-1BA4786D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1E96B7-77D7-9371-39B2-47D10FA6A2A1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ACFCC-C0CE-5A27-8CCF-94EFE44202A4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ACFCC-C0CE-5A27-8CCF-94EFE4420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57BDF9-BED0-5B43-B5B0-204AF9EA805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57BDF9-BED0-5B43-B5B0-204AF9EA8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99C1EB-9EB4-6065-DF03-2986B0181329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99C1EB-9EB4-6065-DF03-2986B018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DAAD89-2379-4A23-92F9-DE046594F08D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DAAD89-2379-4A23-92F9-DE046594F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8FD7C0-1491-EAFE-5D69-D0B578E6A0C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8FD7C0-1491-EAFE-5D69-D0B578E6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09ECC-A208-D1D0-9CD8-A00C9B8F7B4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09ECC-A208-D1D0-9CD8-A00C9B8F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4DD4FA-8945-9402-8454-8F9ABEDD614F}"/>
                  </a:ext>
                </a:extLst>
              </p:cNvPr>
              <p:cNvSpPr txBox="1"/>
              <p:nvPr/>
            </p:nvSpPr>
            <p:spPr>
              <a:xfrm>
                <a:off x="6773130" y="218776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4DD4FA-8945-9402-8454-8F9ABEDD6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87768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59EED07-9BE7-9D9B-8CD9-B58D7D0E18CC}"/>
                  </a:ext>
                </a:extLst>
              </p:cNvPr>
              <p:cNvSpPr txBox="1"/>
              <p:nvPr/>
            </p:nvSpPr>
            <p:spPr>
              <a:xfrm>
                <a:off x="7017430" y="325810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59EED07-9BE7-9D9B-8CD9-B58D7D0E1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30" y="3258100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E6E199-15E8-9696-477E-EFD94E0D011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E6E199-15E8-9696-477E-EFD94E0D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2D2A0-97FF-1D56-2EAB-2F921B76B507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2D2A0-97FF-1D56-2EAB-2F921B76B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5B062F-8487-6A04-4E8B-2763747EB32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5B062F-8487-6A04-4E8B-2763747EB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35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4519-DAA6-6DF2-8663-8A6A0F6D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7B1F87A-D522-994A-7F00-10EBAA54DE2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7B1F87A-D522-994A-7F00-10EBAA54D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C224F66-DF22-140F-9FE1-F7AF329A0B3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8534C0-05FA-6248-9676-70FEBDA15EA2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5B9878-5D8D-7ABF-83DB-D1036AAB6858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1B9845-B7CF-1C41-F58D-A9395CBFA31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D18A89-F4A7-434B-8480-378E0190B6F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9E27AF-3014-F726-C162-6AA604979B28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8661B7-53A2-CF4E-1E7D-F26905989F8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806FFF-E50E-28FB-46D2-12A6E9FA1A7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806FFF-E50E-28FB-46D2-12A6E9FA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65FE2F8-C9CC-14A5-3CE7-BF3A18A834B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65FE2F8-C9CC-14A5-3CE7-BF3A18A8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B6E15-4F0C-89C9-1EA8-CBE9DBB1594F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079F9E-6F52-73B1-F815-732001E5235D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06F3584-8410-1434-A7DB-6BED414AA15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06F3584-8410-1434-A7DB-6BED414AA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77870D-BE63-9615-9D3E-B1EB96D9247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77870D-BE63-9615-9D3E-B1EB96D92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DC1071-88D6-216E-D149-60F544617B49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D2F082-677E-5A10-8BB2-AE01FB471407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D2F082-677E-5A10-8BB2-AE01FB471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D833E4-4F27-B97C-FAFD-E09A62075547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96048-43BA-8A61-46AA-4748E97AB1D8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96048-43BA-8A61-46AA-4748E97A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E7DCF9-5AAD-68BE-DBC4-A6981FA5B0EC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E7DCF9-5AAD-68BE-DBC4-A6981FA5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8D1E2-7AD1-EC93-AD50-9681632D8AD5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423040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8D1E2-7AD1-EC93-AD50-9681632D8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423040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F08FA-8917-7666-1D63-4EFB4A2BFEC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F08FA-8917-7666-1D63-4EFB4A2B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46A386-2F4D-62AE-C07E-7D2AC85F6241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46A386-2F4D-62AE-C07E-7D2AC85F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561644-4CD5-8D79-4DE3-8323CAC66725}"/>
                  </a:ext>
                </a:extLst>
              </p:cNvPr>
              <p:cNvSpPr txBox="1"/>
              <p:nvPr/>
            </p:nvSpPr>
            <p:spPr>
              <a:xfrm>
                <a:off x="6773130" y="2125780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561644-4CD5-8D79-4DE3-8323CAC6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25780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754972-E903-13C9-A415-4B8DC5712AB5}"/>
                  </a:ext>
                </a:extLst>
              </p:cNvPr>
              <p:cNvSpPr txBox="1"/>
              <p:nvPr/>
            </p:nvSpPr>
            <p:spPr>
              <a:xfrm>
                <a:off x="6997647" y="3244211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754972-E903-13C9-A415-4B8DC571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47" y="3244211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42DB6D-49C7-8762-3BA5-82BBD97F848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42DB6D-49C7-8762-3BA5-82BBD97F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D46EEE-F1D7-350E-11A4-652A737AD00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D46EEE-F1D7-350E-11A4-652A737AD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50FF6-A62C-E599-6020-129DE09822D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50FF6-A62C-E599-6020-129DE0982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53AF95-2B7F-6851-D473-1CCC07218B62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53AF95-2B7F-6851-D473-1CCC0721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72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388D-78B2-4D83-7802-5F1246FD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128FF-E588-B406-5DD4-E453B15B5F7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128FF-E588-B406-5DD4-E453B15B5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EDFF70D-02C2-7D8E-B1BF-86C6F0551F7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B003B2-7A78-D870-D275-86E1401E43F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136FB-DCDE-B78E-AE9A-6F85AE147FDB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AFC575-7E6A-5E2F-6183-014F8600D0D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8C2192-1CFE-A173-1CBB-AB127A12BCC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BB61DF-55BD-C8A9-9A4E-04ACD3A6BCCD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F3051-971A-D17B-EDC5-076AF70A4D9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54D9B-777D-0724-A9B5-84F5632BE25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54D9B-777D-0724-A9B5-84F5632B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2B8886-4893-CD97-DD52-275CA7233757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2B8886-4893-CD97-DD52-275CA7233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870A3D-D503-80F5-2A18-3A08FA0B323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AEC3D7-71E5-C955-90E9-6D889B6D3D1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CF45FB-74F9-4D58-F064-0D76C9BE2B3A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CF45FB-74F9-4D58-F064-0D76C9BE2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B439213-E034-B9B8-EE7C-9B30088F02A7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B439213-E034-B9B8-EE7C-9B30088F0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9EBEA0-5CBE-E0E9-1B0C-EC3FF5E920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5A68E4-17F3-5764-F383-3EE7C723A85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5A68E4-17F3-5764-F383-3EE7C723A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699CC6-0127-870B-4792-87E24116B52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4580E9-4A9D-9547-40E7-D3DBE3AF568C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4580E9-4A9D-9547-40E7-D3DBE3AF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8376E5-D3CC-9723-F791-17DAAFBCE261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8376E5-D3CC-9723-F791-17DAAFBCE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7A0E58-06CE-F97E-FB57-C66D1AF1F010}"/>
                  </a:ext>
                </a:extLst>
              </p:cNvPr>
              <p:cNvSpPr txBox="1"/>
              <p:nvPr/>
            </p:nvSpPr>
            <p:spPr>
              <a:xfrm>
                <a:off x="9012239" y="579457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7A0E58-06CE-F97E-FB57-C66D1AF1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5794575"/>
                <a:ext cx="137620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98A4B-9116-F159-1314-25B3BC1E8CB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98A4B-9116-F159-1314-25B3BC1E8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CB5CB8-1083-4458-7EA7-8348E0197CB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CB5CB8-1083-4458-7EA7-8348E019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2F82F-488B-85BE-3383-C7DC32A0AB76}"/>
                  </a:ext>
                </a:extLst>
              </p:cNvPr>
              <p:cNvSpPr txBox="1"/>
              <p:nvPr/>
            </p:nvSpPr>
            <p:spPr>
              <a:xfrm>
                <a:off x="6773130" y="211210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2F82F-488B-85BE-3383-C7DC32A0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12106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68E49A-84E9-F1C1-9CFC-B0DE9C630EF2}"/>
                  </a:ext>
                </a:extLst>
              </p:cNvPr>
              <p:cNvSpPr txBox="1"/>
              <p:nvPr/>
            </p:nvSpPr>
            <p:spPr>
              <a:xfrm>
                <a:off x="7017430" y="327718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68E49A-84E9-F1C1-9CFC-B0DE9C63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30" y="3277182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3DEB5-BB57-6BA2-B4CD-971A1250AEBB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3DEB5-BB57-6BA2-B4CD-971A1250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269779-F12E-D3D3-96DD-68C701F5971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269779-F12E-D3D3-96DD-68C701F5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229A0-62D1-F6F5-549A-1549C8B2EFA6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229A0-62D1-F6F5-549A-1549C8B2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A860C9-9161-5FA6-9530-A72ED39531FD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A860C9-9161-5FA6-9530-A72ED395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01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8061-BDDC-3379-50EC-3FD35AE3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38B6556-BD62-72A8-5CC7-E8EC55A6285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57092-F5C8-5A8A-3FFA-A928A76173B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6C4D9-11ED-A107-65F0-B6D34567583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970BF9-1CE4-8216-730C-C67624B7E9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47CD2-48DC-6908-E983-90342642CE9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E2E116-8873-FEEA-02C6-71838DC3DC60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3B6A9E-AABC-5A28-694F-FF4DF6D908AF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244B17-252D-66AA-0232-66226BF2610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244B17-252D-66AA-0232-66226BF26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816DF-EB4F-FA6A-EB64-077DD75F5C0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BE29F3-72B3-3A2D-AD4E-D6143CD6608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02C8D-F043-AD30-64B0-427E98B358D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C7E2AB-5D28-A381-17DC-73F83F4C43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5ED83-D10C-70D7-8B50-3DCF5E84072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1DB0E2-6756-737D-F151-25C1105E28EA}"/>
                  </a:ext>
                </a:extLst>
              </p:cNvPr>
              <p:cNvSpPr txBox="1"/>
              <p:nvPr/>
            </p:nvSpPr>
            <p:spPr>
              <a:xfrm>
                <a:off x="8561834" y="5989939"/>
                <a:ext cx="30093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3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1DB0E2-6756-737D-F151-25C1105E2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834" y="5989939"/>
                <a:ext cx="300936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2FE19A-9FB6-2CE6-56F5-1FAA9B97226C}"/>
                  </a:ext>
                </a:extLst>
              </p:cNvPr>
              <p:cNvSpPr txBox="1"/>
              <p:nvPr/>
            </p:nvSpPr>
            <p:spPr>
              <a:xfrm>
                <a:off x="8561834" y="529143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2FE19A-9FB6-2CE6-56F5-1FAA9B97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834" y="5291435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6893B-22D1-B612-CD45-FAA191BD371D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6893B-22D1-B612-CD45-FAA191BD3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059CD7-459E-6E0F-722E-31AF5575EF6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059CD7-459E-6E0F-722E-31AF5575E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ABB93B-9D62-AC28-D6EE-FEC4EDC76AE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ABB93B-9D62-AC28-D6EE-FEC4EDC7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717ADD-BA2E-B3A1-24FD-4429F3D85145}"/>
                  </a:ext>
                </a:extLst>
              </p:cNvPr>
              <p:cNvSpPr txBox="1"/>
              <p:nvPr/>
            </p:nvSpPr>
            <p:spPr>
              <a:xfrm>
                <a:off x="6835752" y="221053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717ADD-BA2E-B3A1-24FD-4429F3D8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210532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3D951B-3F34-0A2E-059C-219D886EAAC1}"/>
                  </a:ext>
                </a:extLst>
              </p:cNvPr>
              <p:cNvSpPr txBox="1"/>
              <p:nvPr/>
            </p:nvSpPr>
            <p:spPr>
              <a:xfrm>
                <a:off x="7058062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3D951B-3F34-0A2E-059C-219D886EA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62" y="3471507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A6DBA6-0A73-396D-655C-61C2EE747BB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A6DBA6-0A73-396D-655C-61C2EE74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4DB2F5-AB4C-495E-B939-0964396E183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4DB2F5-AB4C-495E-B939-0964396E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455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42310-A154-7618-E625-968629684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51AB7-A308-D954-72AD-B0DF8A0FC54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51AB7-A308-D954-72AD-B0DF8A0FC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304B71F-83AB-5AAD-8C6D-B7EC8E00A1F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12A976-E966-C865-B74F-910D8B486D2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623B9-58D4-16E3-A298-572E8731034D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A94F4D-BCA1-4B09-7327-A69F98F0046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C086A4-023F-01A7-0CD4-EF905FCAF7B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B0275-7D31-47B9-B087-B5C91228158F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54FD-B4CC-3A69-0CEA-3318E384C26C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BD9FB1-2D60-FC00-0115-54DA74B5A38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BD9FB1-2D60-FC00-0115-54DA74B5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5E4B75-2250-AF84-ACF3-88F74EDC24E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5E4B75-2250-AF84-ACF3-88F74EDC2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CE432F-70DF-3FF6-0547-0038AF87C06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67D1-584D-A68D-2C93-C49874CD364A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024091-44E8-9BCB-31D2-04B79267C89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024091-44E8-9BCB-31D2-04B79267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43B3D0-DDB1-9D63-B514-4616BE21413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43B3D0-DDB1-9D63-B514-4616BE214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410CA-379E-205F-5FB5-C6A56B2001F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185C4F-89BF-14E3-E6C2-F4D39F7D94E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185C4F-89BF-14E3-E6C2-F4D39F7D9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51BBE1-F33E-DAA2-10E3-91E0C4FE199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2FCA310-33E6-9947-EB4A-45A136FE53C8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2FCA310-33E6-9947-EB4A-45A136FE5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EEBDB7-BD1B-ABF4-51E9-71243574964B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067CE-D83C-2059-95D9-0762600A0557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067CE-D83C-2059-95D9-0762600A0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5E410-AE4B-3693-A111-9E15949129AF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5E410-AE4B-3693-A111-9E1594912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5D51A3-8F5E-7701-7527-281438053B67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5D51A3-8F5E-7701-7527-28143805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0BB5A1-46D5-744A-139C-EF1B40E0C39E}"/>
                  </a:ext>
                </a:extLst>
              </p:cNvPr>
              <p:cNvSpPr txBox="1"/>
              <p:nvPr/>
            </p:nvSpPr>
            <p:spPr>
              <a:xfrm>
                <a:off x="8795773" y="5710971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0BB5A1-46D5-744A-139C-EF1B40E0C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5710971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48498-636E-3FA9-785D-ECD81E786B82}"/>
                  </a:ext>
                </a:extLst>
              </p:cNvPr>
              <p:cNvSpPr txBox="1"/>
              <p:nvPr/>
            </p:nvSpPr>
            <p:spPr>
              <a:xfrm>
                <a:off x="8795773" y="4953595"/>
                <a:ext cx="30093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48498-636E-3FA9-785D-ECD81E786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4953595"/>
                <a:ext cx="300936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D07C6-BD3C-824A-D979-5459D4D2109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D07C6-BD3C-824A-D979-5459D4D2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0CCFC-E5EC-0068-C776-7E96643241B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0CCFC-E5EC-0068-C776-7E9664324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4958C6-4C8D-C6F4-B6BE-2AC1517BF81C}"/>
                  </a:ext>
                </a:extLst>
              </p:cNvPr>
              <p:cNvSpPr txBox="1"/>
              <p:nvPr/>
            </p:nvSpPr>
            <p:spPr>
              <a:xfrm>
                <a:off x="6773130" y="226441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4958C6-4C8D-C6F4-B6BE-2AC1517B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264416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19BFC6-F0B2-2F32-2532-B7D042E0661D}"/>
                  </a:ext>
                </a:extLst>
              </p:cNvPr>
              <p:cNvSpPr txBox="1"/>
              <p:nvPr/>
            </p:nvSpPr>
            <p:spPr>
              <a:xfrm>
                <a:off x="7164582" y="344662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19BFC6-F0B2-2F32-2532-B7D042E0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82" y="3446625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090B99-8BE7-36F7-1416-416879A8D200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090B99-8BE7-36F7-1416-416879A8D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D56662-16BA-C893-3D5E-0E5215EDD85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D56662-16BA-C893-3D5E-0E5215ED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8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74" y="939305"/>
            <a:ext cx="865279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an Activation Function?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13678-6580-45E9-05ED-E69343EDA570}"/>
              </a:ext>
            </a:extLst>
          </p:cNvPr>
          <p:cNvSpPr txBox="1"/>
          <p:nvPr/>
        </p:nvSpPr>
        <p:spPr>
          <a:xfrm>
            <a:off x="432485" y="1767006"/>
            <a:ext cx="566351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The activation function of a node in an artificial neural network is a function that </a:t>
            </a:r>
            <a:r>
              <a:rPr lang="en-PH" sz="3000" b="1" dirty="0">
                <a:solidFill>
                  <a:srgbClr val="0070C0"/>
                </a:solidFill>
              </a:rPr>
              <a:t>calculates the output</a:t>
            </a:r>
            <a:r>
              <a:rPr lang="en-PH" sz="3000" dirty="0"/>
              <a:t> of the node based on its individual inputs and their weights.</a:t>
            </a:r>
          </a:p>
          <a:p>
            <a:endParaRPr lang="en-PH" sz="300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24A7423B-41C9-9595-3060-5F87849C3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1579"/>
            <a:ext cx="5857402" cy="3605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21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A97B7-DB22-C287-D1A9-A25EA934E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97093C-398B-0A43-BB67-03427A6B55FC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97093C-398B-0A43-BB67-03427A6B5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1BDE80B-E49E-7BAE-CE7F-8D9A3C33504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99C3CF-1D45-ED56-6EDC-53D6D785E13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BCBA4C-A633-078E-B6C0-2B2229AD3D8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C8DE-EC5B-D17A-69F6-6736E8C1E01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3AF508-70BA-856B-37F3-C45A12CE329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66323E-F829-044A-32C5-851BBF719DB4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81A3B7-0A7F-0865-B58A-228AA3CDE148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F1114-2D54-6FB3-6033-DC5FD5513B76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F1114-2D54-6FB3-6033-DC5FD5513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1C1B3D-756F-A514-3E90-866A8BCFCDB2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1C1B3D-756F-A514-3E90-866A8BCFC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46B490-0CCA-2AEB-E3D9-0F0927265FB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ED321A-EFFA-6C61-73F4-407F513B0B6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7BAE42-067E-9DA5-C8F7-9C61B350E3D3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7BAE42-067E-9DA5-C8F7-9C61B350E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AAB1B8A-CE2E-BF17-99BE-3828EEFF416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AAB1B8A-CE2E-BF17-99BE-3828EEFF4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E70A21-53FA-11E9-7EFA-736DB536B2A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38CBB7-D835-8DE1-3D38-C050E861CAC4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38CBB7-D835-8DE1-3D38-C050E861C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6FE823-D1B3-D004-760D-AE2EFA0BC71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5FDE136-489B-0284-05AF-79D5B479E344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5FDE136-489B-0284-05AF-79D5B479E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94F716-7729-C76E-6D7D-4A59D9403FC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8C10A-8310-F016-E95D-D167D1DB360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8C10A-8310-F016-E95D-D167D1DB3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2453E-09D9-FB9C-BB7F-C62C4704022C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2453E-09D9-FB9C-BB7F-C62C47040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1A912B-B4B6-ADC6-E179-10857718C2B9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1A912B-B4B6-ADC6-E179-10857718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8BA1-8E0E-100F-2FB9-81C14F2D82C3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8BA1-8E0E-100F-2FB9-81C14F2D8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F97552-F156-0E48-105D-18487E5F0D2C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F97552-F156-0E48-105D-18487E5F0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F02F9-57B1-C3ED-20E3-8B8A333781C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F02F9-57B1-C3ED-20E3-8B8A3337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7353D9-CA82-8189-658F-EFB48C3BB0B6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7353D9-CA82-8189-658F-EFB48C3B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B28F40-38F1-7B93-6BAC-C46EBBA7707F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B28F40-38F1-7B93-6BAC-C46EBBA7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6FFBE3-D2CE-616F-B9EF-55E8A897E5A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6FFBE3-D2CE-616F-B9EF-55E8A897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E6BAC6-3A61-9370-81B7-7C608706926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E6BAC6-3A61-9370-81B7-7C6087069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5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8106D-DE2F-F611-EDF1-A3821D1DB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F6FFD5-60FA-038C-EA21-52518ECE711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F6FFD5-60FA-038C-EA21-52518ECE7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B45349C-C96F-6C22-F1A7-7EEFE2A4269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01343F-59C8-2538-9568-DBAE32A31570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C131EC-5DEF-35F4-D1C8-89C68A45014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172FA3-6DC1-63BF-6E9F-580013CB208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2029C4-FC08-BC86-3065-B0C6249338D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2E2CD-C677-275D-D646-89CCABB55B0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B046BE-89CA-FE5D-35DB-DE2455D93DE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33EF95-E532-6E5F-6D7C-E04DCA1DCE3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33EF95-E532-6E5F-6D7C-E04DCA1D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8C69-2B95-CC12-034C-47F1B9A95E1C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8C69-2B95-CC12-034C-47F1B9A95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E26DC2-87DB-9EB8-6B0A-021FA2923DE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F36BF2-17DD-84EC-87F5-188F6689EA6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1A8101-CF7E-B378-D3CF-C0236F6E734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1A8101-CF7E-B378-D3CF-C0236F6E7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68A7A0-FEA8-B6DD-4298-BC06242BB8C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68A7A0-FEA8-B6DD-4298-BC06242BB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84617F-26EC-9D39-2515-1CFB72CCE1D8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1B6314-4F3F-9217-DE69-AA3D9F0C1896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1B6314-4F3F-9217-DE69-AA3D9F0C1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BB79E4-3BD7-3EB0-CF34-F006CFEDC2AC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233B657-1A22-D0DB-6076-549FB8D7744E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233B657-1A22-D0DB-6076-549FB8D77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0669A-8584-BD31-066B-62A829EFA85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42402-8AAF-AF49-900A-8C162849F2C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42402-8AAF-AF49-900A-8C162849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28F3B-EBF8-6DD9-656C-53C4B9FD2ED3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28F3B-EBF8-6DD9-656C-53C4B9FD2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A3A405-B7E8-C459-9E44-E54E85D303CC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A3A405-B7E8-C459-9E44-E54E85D3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6DD842-C7D4-B1EA-7DBB-E33CF1D71458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6DD842-C7D4-B1EA-7DBB-E33CF1D7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A6D94-2472-AFA7-36A5-382EE62ACCEF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A6D94-2472-AFA7-36A5-382EE62A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6506D-BDA5-2B08-35CB-F3CF2E38FDE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6506D-BDA5-2B08-35CB-F3CF2E38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458BE-40A2-129A-E8D2-6BC5AAAF614A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458BE-40A2-129A-E8D2-6BC5AAAF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92B774-FF82-C77D-DE4A-9E61141071AE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92B774-FF82-C77D-DE4A-9E6114107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6E17AF-A90F-AA25-F86E-54CDA67A8868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6E17AF-A90F-AA25-F86E-54CDA67A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15B30-9FA1-D5CC-F0BF-6E21AC4D7CC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15B30-9FA1-D5CC-F0BF-6E21AC4D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28CE8-6240-05F5-81FA-BD19E64402B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28CE8-6240-05F5-81FA-BD19E6440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97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5D6C-168D-A16E-4DE3-729EEF5D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B5ED381-16A8-940D-36C4-E125B917B63F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B2AA83-B8D3-0878-4521-670B42192B68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B0D74-B98B-4160-8975-738F479BF58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1ADD8-55BC-15AA-7BB0-EC3DC0CE4A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4239A4-1CBA-D2B5-BC5D-D19EEFDF6C3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6FE7C2-09FF-B1F0-85E3-83ABD7BFBE3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50DEE-7F1E-F353-4948-AC064B96A75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65750-8A02-987E-1182-A9676486FDB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65750-8A02-987E-1182-A9676486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A12C4C-F823-C4DA-200A-F356D562E86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03EE2F-0D93-D60A-854F-C2CB1898A10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C0E94-5585-7440-6734-3EEA3FEE641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0ADB13-9932-AB6D-2F43-5BC02EFDF6C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5BFC78-DF5C-70B9-5AD1-4865DE04F16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2D837D-F238-CDC2-D7F8-8444CE7CFD43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2D837D-F238-CDC2-D7F8-8444CE7C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82FEF-43C5-5D0E-0837-38C27519D492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82FEF-43C5-5D0E-0837-38C27519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F69C81-C6D6-D04A-D502-AEC1BA98505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F69C81-C6D6-D04A-D502-AEC1BA98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8F80E3-C47F-D1BB-0613-E56C5B95A78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8F80E3-C47F-D1BB-0613-E56C5B95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4122A-2FBD-72B9-AB6E-D5CC5C4BB356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4122A-2FBD-72B9-AB6E-D5CC5C4B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FF5D95-E980-53B5-0AA9-144AD07D7F2D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FF5D95-E980-53B5-0AA9-144AD07D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DC266-A9E2-8A2D-CDC9-866980ADF66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DC266-A9E2-8A2D-CDC9-866980ADF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C473C2-9CE5-4D64-B219-570632402E2E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C473C2-9CE5-4D64-B219-57063240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/>
              <p:nvPr/>
            </p:nvSpPr>
            <p:spPr>
              <a:xfrm>
                <a:off x="6296488" y="5987990"/>
                <a:ext cx="388293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25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5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488" y="5987990"/>
                <a:ext cx="3882936" cy="4770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502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0F4A4-ED9C-657A-903C-F334CDF66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C1C12C-B157-040D-9ACA-0A29EE93508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C1C12C-B157-040D-9ACA-0A29EE935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FC48518-3AF5-025E-8763-C67F0000A924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32FC81-781F-DE34-F582-19A4AD6484D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124D3E-8DB3-244E-80C8-2245370E566E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FB2814-5AD7-FEF4-15EE-712B4D5AAA0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9113ED-5F06-1C24-74C1-0E10E03E73D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1D9568-3BB1-BCEF-B4DD-53692A9B4ACB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04AE4-3222-5538-2288-B7035AF323C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75A0A2-DBE2-C7DE-FFC1-5C06355B552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75A0A2-DBE2-C7DE-FFC1-5C06355B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783974-1619-7B1D-9558-09D121A6065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783974-1619-7B1D-9558-09D121A60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9D03D3-91E2-AEF0-8587-F4681827DCF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6D8CBC-3D05-CB8C-E0AE-BD27873F840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B0761D-0ABD-9F23-58F5-3756DFF6A13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B0761D-0ABD-9F23-58F5-3756DFF6A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BDE960-D1B0-92B3-35E8-A90227710DA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BDE960-D1B0-92B3-35E8-A90227710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AA6B14-8E74-4885-79CC-C7A49318099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CAD8D8-75FF-24EC-6795-28888564615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CAD8D8-75FF-24EC-6795-288885646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21DA7A-8AD8-AD8D-157F-9F0C867A5A2F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2D06195-A846-3893-C32F-11B456F759BE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2D06195-A846-3893-C32F-11B456F75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786E31-DE3C-00E0-0D9F-798EF1DD56F1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37CDE7-20E3-B672-4D5F-80DAB8AF9E7E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37CDE7-20E3-B672-4D5F-80DAB8AF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BAEAC1-DCCA-8BA6-AEB6-43CF55DFA0E2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BAEAC1-DCCA-8BA6-AEB6-43CF55DFA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8A3E4D-1430-C2E8-C24A-E604B446C7E1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8A3E4D-1430-C2E8-C24A-E604B446C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CAF0D2-3B9F-B95D-92F0-444394815362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CAF0D2-3B9F-B95D-92F0-4443948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5472A8-ACE8-8DB7-67D3-ED66898A4F4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5472A8-ACE8-8DB7-67D3-ED66898A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3B7EF8-1FA3-BBE0-619E-465A176E1D9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3B7EF8-1FA3-BBE0-619E-465A176E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841871-4D7E-722F-EDCE-740E88C9F39B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841871-4D7E-722F-EDCE-740E88C9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BE5ABE-438C-FFD0-2EB8-D1000D946D2E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BE5ABE-438C-FFD0-2EB8-D1000D9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BA7AC3-8CEF-683C-B385-80B894479DE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BA7AC3-8CEF-683C-B385-80B894479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511F5D-0292-FFD5-FBA8-E32EC6FED7B6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511F5D-0292-FFD5-FBA8-E32EC6FE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E00881-B115-F8D0-5505-F3AD4D78BEDE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E00881-B115-F8D0-5505-F3AD4D78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EA0294-24FD-B04E-1F18-8CA288A8155D}"/>
                  </a:ext>
                </a:extLst>
              </p:cNvPr>
              <p:cNvSpPr txBox="1"/>
              <p:nvPr/>
            </p:nvSpPr>
            <p:spPr>
              <a:xfrm>
                <a:off x="6296488" y="5987990"/>
                <a:ext cx="552194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EA0294-24FD-B04E-1F18-8CA288A81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488" y="5987990"/>
                <a:ext cx="5521940" cy="477054"/>
              </a:xfrm>
              <a:prstGeom prst="rect">
                <a:avLst/>
              </a:prstGeom>
              <a:blipFill>
                <a:blip r:embed="rId21"/>
                <a:stretch>
                  <a:fillRect b="-1058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65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8DC8-6921-5D56-B03E-7CA221673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2E3E04-B431-510F-AA8D-64C82806B57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2E3E04-B431-510F-AA8D-64C82806B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F38A8F6-8F21-A866-2062-5FD66DC6366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1109A7-7AB5-D31D-F5EF-DCAB36AE1F9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1E9CF-B1A3-B0FA-A373-29A3F7E0C35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E818B4-634E-99CF-9049-0A592BAC961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DEBDB-BBDB-7BBC-9B0C-D0BC119D89B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6E8470-BD43-7A95-6FD4-89C4ED55DB9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69364C-6044-E0DB-B0FC-A169D299A68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D1135-3B25-32AC-2159-EDB28A3BFF1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D1135-3B25-32AC-2159-EDB28A3BF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B5C0C1-91BA-E197-0DEE-AF4D8507E9F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B5C0C1-91BA-E197-0DEE-AF4D8507E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3E0240-0323-0096-3C2B-854B95B7DBE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1AD0E-9C86-A013-F12A-5021ADDED33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A24340-0C44-639A-A73E-B24B407FFE2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A24340-0C44-639A-A73E-B24B407F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11DF99-0EB9-4426-186D-001BA4FD40A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11DF99-0EB9-4426-186D-001BA4FD4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52093F-9E2E-926A-95A9-3E9AB997925D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8474C7-32E6-FA69-E198-8ADFE35ECA5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8474C7-32E6-FA69-E198-8ADFE35EC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DE7309-C1CB-3EC8-BCD2-43C298BDF85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7BAF94-8457-925E-147E-04485EDD4C8A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7BAF94-8457-925E-147E-04485EDD4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AB6D94-EB5E-7B2C-6199-61DF8B00C995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F3AFB-A705-F9F0-DF7E-10E80CB88C5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F3AFB-A705-F9F0-DF7E-10E80CB8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9A333-367C-87A6-C70D-064F426558FD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9A333-367C-87A6-C70D-064F42655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D3B9E7-7947-0855-0E12-D6B444095A7B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D3B9E7-7947-0855-0E12-D6B444095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955670-3B34-5F9E-6CD6-0250A9199450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955670-3B34-5F9E-6CD6-0250A919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B1064B-2263-ABA9-C253-50C4DC4F125A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B1064B-2263-ABA9-C253-50C4DC4F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6943D-5687-1F77-4AC1-BB4F64B3B632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6943D-5687-1F77-4AC1-BB4F64B3B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FF0B65-672B-EC00-EB71-EEE659C8D82F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FF0B65-672B-EC00-EB71-EEE659C8D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0AFA20-E8AB-D47D-D94D-C9AE52BED0C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0AFA20-E8AB-D47D-D94D-C9AE52BE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CE2B5-ABEB-E441-8A24-557CF5B8434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CE2B5-ABEB-E441-8A24-557CF5B84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711CEE-86E2-71E7-15AD-79EE2EE9B5CD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711CEE-86E2-71E7-15AD-79EE2EE9B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6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554C2-048D-BB60-E6E2-FDD738D6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6BC3972-152A-9078-49FC-7B0C2497CB0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6BC3972-152A-9078-49FC-7B0C2497C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46293D-83D2-4FBF-7C3A-0FFB1E3867D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448380-0116-AA21-4048-11BCC22BF83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F4AAEC-4287-6E1C-ACBB-D8C4D770561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59CEA-E79C-64F4-1A64-D06D9CC76B3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D83B9B-D732-8D93-1C06-D985335B787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79EC67-489E-09B7-2780-7477978EC48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D492A-62DB-3928-9BAC-86258AAA3E35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841577-C10D-29DB-8DFA-F9D6725EE60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841577-C10D-29DB-8DFA-F9D6725E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F6F3DC3-DDF2-573F-7A44-B9A6040CC56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F6F3DC3-DDF2-573F-7A44-B9A6040CC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A572E-9E44-7AA8-3FA5-1B524FE9658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2C2FB9-701D-FD85-74E9-01BC9142C56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51532E-39C3-2EBF-3371-A6D487D6E7D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51532E-39C3-2EBF-3371-A6D487D6E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0520CA-BDF6-F462-5B75-E47CCD063E3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0520CA-BDF6-F462-5B75-E47CCD063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4BFBFF-4D35-074F-7AAD-376E43060FE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907C51-CB35-060C-BE7E-66E5F8B2FEA0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907C51-CB35-060C-BE7E-66E5F8B2F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6DAFCC-30A3-C8A9-F01D-7180E1AFD4A6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EAE1C2-4E76-B14C-745E-0462BA7CE1B2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EAE1C2-4E76-B14C-745E-0462BA7CE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F22431-6051-3FDE-D573-B238A70B4234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138287-BDEF-D24A-4010-E80FE459B3A1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138287-BDEF-D24A-4010-E80FE459B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AAC678-3515-7DF9-FA91-88BBA90F2F38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AAC678-3515-7DF9-FA91-88BBA90F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B641A6-2F0A-96C9-983E-1B42BE514326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B641A6-2F0A-96C9-983E-1B42BE51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44550-493C-6128-0132-936CE221ED9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44550-493C-6128-0132-936CE221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3A6C18-F12B-5A34-8BCA-CC6347BD98D0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3A6C18-F12B-5A34-8BCA-CC6347BD9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699C38-8E91-2D57-8B67-77388194D127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699C38-8E91-2D57-8B67-77388194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993FE6-3F93-76AA-FB3B-651F29CB3F5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993FE6-3F93-76AA-FB3B-651F29CB3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E3F31A-4DCD-4557-4D3F-C4FEC8A5B48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E3F31A-4DCD-4557-4D3F-C4FEC8A5B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38D9E1-0639-35B6-62AF-F26436D4379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38D9E1-0639-35B6-62AF-F26436D43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17CBF0-F86A-6C66-B6CE-3CCCBE64AAA8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17CBF0-F86A-6C66-B6CE-3CCCBE64A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6AE9915-C31D-889B-5436-974637BB9FF1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6AE9915-C31D-889B-5436-974637BB9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F09F2-6C97-8E8C-9BE8-9B0A1CB357D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9BE12F-524C-4329-205D-87E24CFE3DFD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9BE12F-524C-4329-205D-87E24CFE3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24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1969-A05F-BC5D-9BB7-F4A1E20D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871270-A911-6345-5B7D-E476B3205872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871270-A911-6345-5B7D-E476B3205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FAE10C2-99B9-D282-5660-F3EA3929031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7D90F-8200-92B5-98A2-A3910C5AF38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83E22E-D2BF-F508-BC4E-D3A2A93E368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7D19C-4F6F-4CB1-C035-6D503C86A92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90A6F-FEF7-AB64-C873-4BD2CFCA187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8D21C7-FE2E-DF61-5A77-17467C3B0C4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4ACB36-ACF7-737D-3BBA-7A0A933293F7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A3AE2A-6399-29F1-2F7E-1B09D3D8CEE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A3AE2A-6399-29F1-2F7E-1B09D3D8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D176E09-E392-2C8B-F1E6-80A03A2665BC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D176E09-E392-2C8B-F1E6-80A03A266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9218-521F-A996-00C1-7D6D519AF37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FFA3A6-64B1-F59C-4947-4B0F9DFEAE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85DE38-B086-E8D5-0503-D371D4FE5EB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85DE38-B086-E8D5-0503-D371D4FE5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6DE999-6315-DEB5-A5F3-2D4EF0E55FF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6DE999-6315-DEB5-A5F3-2D4EF0E55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7A208-A9F7-8EA5-A4C0-56BAF69EC3B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E76A3D-CFC2-78A0-F94C-4266D83346B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E76A3D-CFC2-78A0-F94C-4266D8334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9B7507-0836-22AF-F422-19169C4A6082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F80BC6-CA28-3CA1-BA80-8E4698915794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F80BC6-CA28-3CA1-BA80-8E4698915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74DD99-6616-E783-1E4F-DE72528EC49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8227D-8CA3-4AC6-D31D-534AD0728BE3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8227D-8CA3-4AC6-D31D-534AD0728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09B395-2BF9-FCD0-56E5-B99E0D950C8D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09B395-2BF9-FCD0-56E5-B99E0D950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6950F6-7BF2-5872-F4F6-226DB8A3A3EA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6950F6-7BF2-5872-F4F6-226DB8A3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54FB92-60E9-9A19-4868-2DBC02AB19D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54FB92-60E9-9A19-4868-2DBC02AB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18D974-2700-5293-8035-6E2E64D931A2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18D974-2700-5293-8035-6E2E64D93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90BF68-AD02-848D-54EB-49601E5B992F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90BF68-AD02-848D-54EB-49601E5B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C049DE-ADE7-316D-9A28-78564D269573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C049DE-ADE7-316D-9A28-78564D26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27891-E034-E322-E620-C063DA40393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27891-E034-E322-E620-C063DA40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C0E63-2969-B4FC-7F6C-63A876242E1A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C0E63-2969-B4FC-7F6C-63A87624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51E797-D3C1-BAFE-4F66-C0F7E1593B1D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51E797-D3C1-BAFE-4F66-C0F7E1593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1BB15-A410-63F0-59F7-7DE38DE0E0A3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2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1BB15-A410-63F0-59F7-7DE38DE0E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8BC71BC-77F8-4F1E-47D2-5D3066D4BBC6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8BC71BC-77F8-4F1E-47D2-5D3066D4B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24BD5-6924-EF68-D07B-B23141966FB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9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5AEE-45DB-4D11-BCB0-3D1AF22CF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4FC907-9BD9-5716-68ED-66A3DAC6F1C4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4FC907-9BD9-5716-68ED-66A3DAC6F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29A6DC4-3A28-187C-D9DB-EB5BA91F479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F8442F-5DDA-95F4-154B-86B6EB2BFFA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09CB56-E3B6-11EB-8A49-537D5700DF4F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C97D57-7C3E-7580-EB33-153DF8BFA21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918701-A979-AB3A-FB25-3F79E3EB4E3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730F65-5718-873E-F944-0EB715E6E29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9C8994-301F-91DA-742B-633833ADBE03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F9F660-FD62-F770-5174-F4824C0FA641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F9F660-FD62-F770-5174-F4824C0FA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D17577-48FB-D81F-0B5E-AAB399FABF6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D17577-48FB-D81F-0B5E-AAB399FAB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3F903-BE6C-8784-DEBF-A96BE1B9E77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01C9B-D707-A4ED-B4D4-150930FAFC3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3BF112-F79B-99BC-0165-5482830C41F4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3BF112-F79B-99BC-0165-5482830C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C8AA95D-5370-59C5-C3AA-E9D64CB9177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C8AA95D-5370-59C5-C3AA-E9D64CB91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2B2453-46B3-3ABA-69E4-05EF28DF9336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C4B288-1587-ED1E-B54F-0C1F5F5A3736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C4B288-1587-ED1E-B54F-0C1F5F5A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95F561-D4DB-635A-73A9-54BD539FBD8C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FAC474-16C0-3480-7324-9420EC4FF1C0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FAC474-16C0-3480-7324-9420EC4FF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B750CE-1591-B124-EA61-F28D78171E11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14909-0DF8-7026-8AB2-FE0A8A82454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14909-0DF8-7026-8AB2-FE0A8A824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D8F329-D221-65F0-A582-F4B7083D5E9B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D8F329-D221-65F0-A582-F4B7083D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2532AC-AFB6-8218-9D1F-30F64147044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2532AC-AFB6-8218-9D1F-30F641470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B085E0-EAA6-D9C5-B4AF-DC6472941606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B085E0-EAA6-D9C5-B4AF-DC647294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D66BC7-6FD1-A5FF-1CBF-14480BF8CA91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D66BC7-6FD1-A5FF-1CBF-14480BF8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780AE6-3345-7D8E-F621-E720969A3799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780AE6-3345-7D8E-F621-E720969A3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BC1AD0-98CF-A5F5-1DC4-9BC713EADCC0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BC1AD0-98CF-A5F5-1DC4-9BC713EA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75C3F7-7FA2-C02F-92BD-69A046AA6D9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75C3F7-7FA2-C02F-92BD-69A046AA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C0380-7381-46F8-22EF-1C1441B79A4A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C0380-7381-46F8-22EF-1C1441B7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8C79-296D-BF5E-38C7-39306212040E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1418673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8C79-296D-BF5E-38C7-39306212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1418673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BA450B-4151-2380-D2D3-364FD23364EC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BA450B-4151-2380-D2D3-364FD2336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890CF-7F07-6389-F794-72259C3C833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7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6865-C42C-587D-EA70-61FC6CBC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Sigmoid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6FB4-1C2D-F637-16E8-96C42670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Outputs a probability between </a:t>
            </a:r>
            <a:r>
              <a:rPr lang="en-US" sz="2800" b="1" dirty="0"/>
              <a:t>0 and 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a very</a:t>
            </a:r>
            <a:r>
              <a:rPr lang="en-US" sz="2800" b="1" dirty="0">
                <a:solidFill>
                  <a:srgbClr val="FF0000"/>
                </a:solidFill>
              </a:rPr>
              <a:t> negative number, </a:t>
            </a:r>
            <a:r>
              <a:rPr lang="en-US" sz="2800" dirty="0"/>
              <a:t>sigmoid outputs a number </a:t>
            </a:r>
            <a:r>
              <a:rPr lang="en-US" sz="2800" b="1" dirty="0">
                <a:solidFill>
                  <a:srgbClr val="0070C0"/>
                </a:solidFill>
              </a:rPr>
              <a:t>close to 0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a very </a:t>
            </a:r>
            <a:r>
              <a:rPr lang="en-US" sz="2800" b="1" dirty="0">
                <a:solidFill>
                  <a:srgbClr val="00B050"/>
                </a:solidFill>
              </a:rPr>
              <a:t>positive number</a:t>
            </a:r>
            <a:r>
              <a:rPr lang="en-US" sz="2800" dirty="0"/>
              <a:t>, sigmoid transforms it to a number </a:t>
            </a:r>
            <a:r>
              <a:rPr lang="en-US" sz="2800" b="1" dirty="0">
                <a:solidFill>
                  <a:srgbClr val="0070C0"/>
                </a:solidFill>
              </a:rPr>
              <a:t>close to 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more the positive the input number is, </a:t>
            </a:r>
            <a:r>
              <a:rPr lang="en-US" sz="2800" b="1" dirty="0">
                <a:solidFill>
                  <a:srgbClr val="00B050"/>
                </a:solidFill>
              </a:rPr>
              <a:t>the more our neuron will be activated</a:t>
            </a:r>
            <a:r>
              <a:rPr lang="en-US" sz="28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25225-E086-C4F4-7A19-2F226E7B28BA}"/>
                  </a:ext>
                </a:extLst>
              </p:cNvPr>
              <p:cNvSpPr txBox="1"/>
              <p:nvPr/>
            </p:nvSpPr>
            <p:spPr>
              <a:xfrm>
                <a:off x="3303687" y="1794456"/>
                <a:ext cx="5584625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25225-E086-C4F4-7A19-2F226E7B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794456"/>
                <a:ext cx="5584625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6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80D1-6033-AC21-8474-64459BC12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93EA-B3FB-9AA7-EAFE-8181F3CC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Sigmoid?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DF53-9B98-0ECA-9AC2-C41C68B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Sometimes used in hidden layers.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of the time, </a:t>
            </a:r>
            <a:r>
              <a:rPr lang="en-US" sz="2800" b="1" dirty="0">
                <a:solidFill>
                  <a:srgbClr val="0070C0"/>
                </a:solidFill>
              </a:rPr>
              <a:t>it is used in the last layer for binary classification problems.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36BA6-FDC8-1BF9-3A25-437E693CAFB8}"/>
                  </a:ext>
                </a:extLst>
              </p:cNvPr>
              <p:cNvSpPr txBox="1"/>
              <p:nvPr/>
            </p:nvSpPr>
            <p:spPr>
              <a:xfrm>
                <a:off x="3303687" y="1975991"/>
                <a:ext cx="5584625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36BA6-FDC8-1BF9-3A25-437E693C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975991"/>
                <a:ext cx="5584625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E91DB-FE5F-EFAE-337C-659E1BDE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A0A3-3426-694A-1A1E-A5114F30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9A9FAF-05A5-68A3-1B31-B6A5A2383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74" y="933058"/>
            <a:ext cx="865952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an Activation Function?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957062-4A82-0B36-BCD6-FC2BCDE0F20D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10E4-DA86-F314-5840-1F91C3B8E3AA}"/>
              </a:ext>
            </a:extLst>
          </p:cNvPr>
          <p:cNvSpPr txBox="1"/>
          <p:nvPr/>
        </p:nvSpPr>
        <p:spPr>
          <a:xfrm>
            <a:off x="444139" y="1807976"/>
            <a:ext cx="55129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Activation functions apply a </a:t>
            </a:r>
            <a:r>
              <a:rPr lang="en-PH" sz="3000" b="1" dirty="0">
                <a:solidFill>
                  <a:srgbClr val="0070C0"/>
                </a:solidFill>
              </a:rPr>
              <a:t>non-linear transformation</a:t>
            </a:r>
            <a:r>
              <a:rPr lang="en-PH" sz="3000" dirty="0"/>
              <a:t> and </a:t>
            </a:r>
            <a:r>
              <a:rPr lang="en-PH" sz="3000" b="1" dirty="0"/>
              <a:t>decide whether a neuron should be </a:t>
            </a:r>
            <a:r>
              <a:rPr lang="en-PH" sz="3000" b="1" dirty="0">
                <a:solidFill>
                  <a:srgbClr val="00B050"/>
                </a:solidFill>
              </a:rPr>
              <a:t>activated</a:t>
            </a:r>
            <a:r>
              <a:rPr lang="en-PH" sz="3000" dirty="0"/>
              <a:t> </a:t>
            </a:r>
            <a:r>
              <a:rPr lang="en-PH" sz="3000" b="1" dirty="0"/>
              <a:t>or</a:t>
            </a:r>
            <a:r>
              <a:rPr lang="en-PH" sz="3000" dirty="0"/>
              <a:t> </a:t>
            </a:r>
            <a:r>
              <a:rPr lang="en-PH" sz="3000" b="1" dirty="0">
                <a:solidFill>
                  <a:srgbClr val="FF0000"/>
                </a:solidFill>
              </a:rPr>
              <a:t>not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6965CC85-573F-F3B0-097C-DC6D6948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1579"/>
            <a:ext cx="5857402" cy="3605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598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3546-63CA-3CD4-521B-7D9C6977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5DF5-7986-15DC-C71F-9841D18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 err="1"/>
              <a:t>TanH</a:t>
            </a:r>
            <a:r>
              <a:rPr lang="en-PH" sz="4400" b="1" dirty="0"/>
              <a:t> (Hyperbolic Tangent)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FB9A-78F1-67AE-3281-0F4829C9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1115237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Basically a scaled and shifted sigmoid function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Outputs a number between </a:t>
            </a:r>
            <a:r>
              <a:rPr lang="en-US" sz="2800" b="1" dirty="0">
                <a:solidFill>
                  <a:srgbClr val="FF0000"/>
                </a:solidFill>
              </a:rPr>
              <a:t>-1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EB70D4-B6FD-824D-E147-48CA9D948CF5}"/>
                  </a:ext>
                </a:extLst>
              </p:cNvPr>
              <p:cNvSpPr txBox="1"/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EB70D4-B6FD-824D-E147-48CA9D94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56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CC7BA-A970-B96C-583E-1B376245A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2AB9-0C83-A49A-45DB-2834ED8C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TanH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0670-9896-D44B-6E2F-CABB1E8C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Sometimes used in hidden layers.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of the time, </a:t>
            </a:r>
            <a:r>
              <a:rPr lang="en-US" sz="2800" b="1" dirty="0">
                <a:solidFill>
                  <a:srgbClr val="0070C0"/>
                </a:solidFill>
              </a:rPr>
              <a:t>it is used in the last layer for binary classification problems.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B6BF0-B27D-2063-E3F3-B63A55651F1A}"/>
                  </a:ext>
                </a:extLst>
              </p:cNvPr>
              <p:cNvSpPr txBox="1"/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B6BF0-B27D-2063-E3F3-B63A5565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05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A8077-EBBC-B093-37C9-D407191E8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C74F-4D12-9C29-1C7D-25A089AC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 err="1"/>
              <a:t>Softmax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BEFC-4B5B-C62D-6435-3BD4C41B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1115237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Transforms</a:t>
            </a:r>
            <a:r>
              <a:rPr lang="en-US" sz="2800" dirty="0"/>
              <a:t> the input to output a probability number between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higher the input number, the </a:t>
            </a:r>
            <a:r>
              <a:rPr lang="en-US" sz="2800" b="1" dirty="0">
                <a:solidFill>
                  <a:srgbClr val="0070C0"/>
                </a:solidFill>
              </a:rPr>
              <a:t>higher will be the probability value 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CB57E-BB6B-E541-9D1F-A20A2D40506F}"/>
                  </a:ext>
                </a:extLst>
              </p:cNvPr>
              <p:cNvSpPr txBox="1"/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5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CB57E-BB6B-E541-9D1F-A20A2D405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06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7A2B2-1E25-FDEA-59CB-72DF172B9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FBBB-938A-D2C4-B238-F71E750C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Softmax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EA9D-2823-7336-9B7E-80447700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It is usually used in the</a:t>
            </a:r>
            <a:r>
              <a:rPr lang="en-US" sz="2800" b="1" dirty="0">
                <a:solidFill>
                  <a:srgbClr val="0070C0"/>
                </a:solidFill>
              </a:rPr>
              <a:t> last layer in multi-class classification problems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err="1"/>
              <a:t>Softmax</a:t>
            </a:r>
            <a:r>
              <a:rPr lang="en-US" sz="2800" dirty="0"/>
              <a:t> decides for the </a:t>
            </a:r>
            <a:r>
              <a:rPr lang="en-US" sz="2800" b="1" dirty="0">
                <a:solidFill>
                  <a:srgbClr val="00B050"/>
                </a:solidFill>
              </a:rPr>
              <a:t>class with the highest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AEBE4-9E92-0B09-B7B6-F10F4D899843}"/>
                  </a:ext>
                </a:extLst>
              </p:cNvPr>
              <p:cNvSpPr txBox="1"/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5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AEBE4-9E92-0B09-B7B6-F10F4D89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85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270F6-3B67-BDCB-F140-09ACC6B5F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9215-9D55-3138-B472-7FCF58A5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Softmax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66F6-404C-3647-EF39-D075B7DF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Picture 6" descr="A network of colored lines and dots&#10;&#10;Description automatically generated">
            <a:extLst>
              <a:ext uri="{FF2B5EF4-FFF2-40B4-BE49-F238E27FC236}">
                <a16:creationId xmlns:a16="http://schemas.microsoft.com/office/drawing/2014/main" id="{912DB3FA-9BF2-EEF0-DC83-FED2BC7D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81" y="2331271"/>
            <a:ext cx="7097437" cy="34717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77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A2226E-F3F7-9D1E-D399-21E63977403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A2226E-F3F7-9D1E-D399-21E639774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C89FD94-13E1-457C-E1CC-1CB7BCAC07C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27F4F9-2B6D-DDA8-2154-F98A3BAD32F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27C609-B4F2-75E3-9A2E-6C0E0BBBE1DF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2EDD9-F13D-4FC1-878A-415F8439D6D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2DE3A2-EE78-D403-E656-66C17B61BE6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BDC082-F267-68E2-1E1A-498DF423A1F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C1C3D-D77A-5FB2-80E7-D540A5D3EC6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0F5CF6-8015-C00D-2DBA-4BDAABEF60B9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11762-E834-7CA4-F9CD-54DBAB3D83A2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60B01-7A13-0D63-5253-8B8999E95CD8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57F41-2F6E-B86D-E4C0-09E1341D6A1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57F41-2F6E-B86D-E4C0-09E1341D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DB52B3B-6E61-3293-FD1A-981C9B207232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9AB57-65D3-E2DD-B263-7A4B328B93DD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B2818-68CA-9EB8-D62B-C7705DE4C65D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0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5D0C3-4718-5ACA-F832-D0DDBF70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83964E-569C-C862-3B75-7F97EC7336D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83964E-569C-C862-3B75-7F97EC733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9BA8940-6C39-ADF2-E391-7FE9ADAB0461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F1885D-20F9-49EE-F290-3EF2BE148846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1DAD25-B711-1779-0D26-9AFE8A36848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8052B9-11F4-45E9-598F-0F14C98682A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DDECE-6920-BAE8-6448-F86FB2A215B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59CF35-08F0-6321-228D-F658D358922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FFEC2-E99B-799F-0C74-5E44D44BDCB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F243E0-16C0-F842-3911-4464FBCD4F47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84411-4C37-EB12-30D9-7FCFA74B4B52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DDF5B-2651-D7B2-E14D-44A15070D78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236C6-C95D-826A-4316-76F79BD40ED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236C6-C95D-826A-4316-76F79BD4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7D4750-8C34-67FA-8B07-4F733692D84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7D4750-8C34-67FA-8B07-4F733692D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1381D1-A4F8-CC13-A45A-A87D91086F34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1381D1-A4F8-CC13-A45A-A87D9108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A8340-B2F5-CBBE-7607-D5530B6B15F8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A8340-B2F5-CBBE-7607-D5530B6B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4425F2-5A6D-07E5-DCBC-AEC4F4107D3D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4425F2-5A6D-07E5-DCBC-AEC4F410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0D910-1B20-4C87-7293-1F5866A7188D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0D910-1B20-4C87-7293-1F5866A71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3F2B516-6C89-CD62-712B-8F6F031B606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FDBB6-71C1-4D43-6DAF-B2B8F29E5014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B1980D-D353-2F45-84E5-81C4E5604B8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564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ADA50-1472-404F-30C4-EEA8DAE3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46CD80-959B-8A63-35D8-886BE9598D3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46CD80-959B-8A63-35D8-886BE9598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8891B4B-CFB2-2F35-64E4-F1547E7C118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242BC-DF10-FB45-559B-BE13BE2109B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DAF6A2-C18D-16B6-ECFC-68750A14C35D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68CA4A-46D5-3DEA-9F1F-A5236CA3F97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33AED1-C4D9-1B81-10E3-9ECA62AB3B6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67DE8-A323-3900-0F38-3683DAFD3AE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C7781-489B-8F2C-CE57-46DECC2A7D1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6240FF-0B22-234A-A9B4-C34880DD26D1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2CC542-D2A5-AC91-9D07-BC5D3BC8BE0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7E573A-7538-7EFC-7BFB-0C40B5F55C22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2BB8ED-6D2D-7DFF-8696-1500B3DC642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2BB8ED-6D2D-7DFF-8696-1500B3DC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A53D1-4441-A1F2-0DBB-AEAA1DE8F8AE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A53D1-4441-A1F2-0DBB-AEAA1DE8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5E4376-DF4F-96AE-B0F1-0F496637318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5E4376-DF4F-96AE-B0F1-0F496637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5E8D5-36F1-D7F2-8B8F-134E1321F36E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5E8D5-36F1-D7F2-8B8F-134E1321F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E8795-77ED-92BB-2089-C6C4FEE952E4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E8795-77ED-92BB-2089-C6C4FEE95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2F29-955C-16BA-7625-0939D26B11F9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2F29-955C-16BA-7625-0939D26B1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3748C31-CCD2-670A-2791-A7F32650A37E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292D18-6CD9-55B6-3DDA-F18C904901AF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82974F-54E4-FD45-DDDF-2D265E0FCCA0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C1C84B-F4F8-F475-6AED-BF3EB19A0CB1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C1C84B-F4F8-F475-6AED-BF3EB19A0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EF1B48-753E-4CD9-53C8-CF77B166549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F1D038-E76F-77C3-BBF1-A1CDFC694D7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8B5D2D-42BE-2107-A276-2FDA42C9AF7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8B5D2D-42BE-2107-A276-2FDA42C9A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1A7677-A26A-F057-34CD-305ECCEC0A2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1A7677-A26A-F057-34CD-305ECCEC0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361116-A020-F7B6-F273-8DE65E03F820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361116-A020-F7B6-F273-8DE65E03F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05CD99-A557-98CC-F6B1-68DAD028A980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05CD99-A557-98CC-F6B1-68DAD028A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912468-C5AF-8B30-759A-04011248B26D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912468-C5AF-8B30-759A-04011248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2936A8-9827-97E7-FD47-A9CAB06994F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E0F45B-B463-CB59-77B7-2A9F921A815C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E0F45B-B463-CB59-77B7-2A9F921A8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73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09C7-7572-9465-7A76-C34DEA6A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7BCBA4-1552-E423-B2F4-512309C7DA51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7BCBA4-1552-E423-B2F4-512309C7D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2110CDD-4DDE-D893-1ACA-9CD6ED80AE3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E5DB5A-DD5E-031F-0285-2E3A51295684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89BF5-3E4F-06EC-2232-1830ED7E0DE7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FA557D-F0A3-52AD-749A-83C060DD903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DFEAAE-73C1-BB39-D6E9-6311D1E0AFE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21311D-2A99-ED17-8F0E-513183531DF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E2B9CE-A3BA-EDB6-0BB4-1811774BAC4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DCEE7-5C75-96A7-E502-79619A8DE5C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DCEE7-5C75-96A7-E502-79619A8D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723E0B-75C1-B8AE-7ED1-7589C291ADF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723E0B-75C1-B8AE-7ED1-7589C291A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550A6-C580-D235-77D2-F850EFF72FC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550A6-C580-D235-77D2-F850EFF72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13DB1-795D-57D3-456B-DC948261A595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13DB1-795D-57D3-456B-DC948261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8B3E8-160B-40F0-E204-CA8E874A8951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8B3E8-160B-40F0-E204-CA8E874A8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F1E3EC-FFB4-4132-1D56-52C24432A34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F1E3EC-FFB4-4132-1D56-52C24432A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7067CC-8B19-DF99-8EB9-FE12E57792B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0C826-8D71-90A0-7810-B6024D41FDD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CA2034-07DE-B329-D595-AB29E348113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CA2034-07DE-B329-D595-AB29E348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0D389-1337-D57A-0C72-CEF91390A79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0D389-1337-D57A-0C72-CEF91390A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81EF6B-AD45-65EB-ECA1-F15F70D104A5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81EF6B-AD45-65EB-ECA1-F15F70D10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1487A1-8F9C-C542-239F-7848F9FFEE7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1487A1-8F9C-C542-239F-7848F9FFE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C1D3F-C32D-5574-4E3F-035BD47DE8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385E3E-BFB3-661A-8A3E-815DD0BD20A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385E3E-BFB3-661A-8A3E-815DD0BD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E89223-FCB8-2475-2D9D-A770A700AD36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E89223-FCB8-2475-2D9D-A770A700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160463-FF64-BABC-8990-756DBB025230}"/>
                  </a:ext>
                </a:extLst>
              </p:cNvPr>
              <p:cNvSpPr txBox="1"/>
              <p:nvPr/>
            </p:nvSpPr>
            <p:spPr>
              <a:xfrm>
                <a:off x="5653493" y="1212392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160463-FF64-BABC-8990-756DBB02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93" y="1212392"/>
                <a:ext cx="64626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C8F5-138F-9A90-9854-49089835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69FF3B-C94F-98D9-805B-D917D4ADF91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69FF3B-C94F-98D9-805B-D917D4ADF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08BE719-7A2F-34A4-F7AD-EF991298B78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B4BA73-17AF-2F27-8982-02C59B65D8E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072868-8693-0361-4020-E4B26A7EC0F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F959B-AC5D-B39A-3CC0-943BD12476B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9AD487-77B3-D977-155B-7FD2CF97B15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4F4236-925C-27B4-2321-8FA5C2FDB289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A001CE-E29C-D18D-D93A-E37943E380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8916B-08EC-F81B-C540-B935A3F999B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8916B-08EC-F81B-C540-B935A3F9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513DE4-E66D-CFBE-DD06-EBD21C5BC53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513DE4-E66D-CFBE-DD06-EBD21C5BC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EEBFE6-1713-C3B5-86E9-8754AF30C8B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EEBFE6-1713-C3B5-86E9-8754AF30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86B98-5BE9-579F-C692-35F49A508E8A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86B98-5BE9-579F-C692-35F49A50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B575E-DDCE-7B6B-E96F-4CB259963DE0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B575E-DDCE-7B6B-E96F-4CB259963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C75BD9-DED3-06F2-CC37-EF489525FC9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C75BD9-DED3-06F2-CC37-EF489525F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04630-71E4-2D7D-EE9C-1977ECE55A0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847E5B-A3A2-702B-FC87-817AB58973C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24350-B971-1ACC-DB47-94CFC978BE3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24350-B971-1ACC-DB47-94CFC978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F26B890-D23A-E9C8-11C8-2D4C0C7DB2C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F26B890-D23A-E9C8-11C8-2D4C0C7DB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F6EACD-8DFE-84BB-B025-6BA90293639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F6EACD-8DFE-84BB-B025-6BA90293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7D2C9E-BBC3-1B27-903C-898F67952250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7D2C9E-BBC3-1B27-903C-898F6795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3C6CFE-E226-4233-3992-FD52DC2C81FA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CF9E3A-5525-2E34-78D7-7E29FCFFCB52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CF9E3A-5525-2E34-78D7-7E29FCFF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CEB08-FA40-92F9-796E-4635F6646281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CEB08-FA40-92F9-796E-4635F6646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29574-69B3-E2E2-52B3-B4E6DE9048DD}"/>
                  </a:ext>
                </a:extLst>
              </p:cNvPr>
              <p:cNvSpPr txBox="1"/>
              <p:nvPr/>
            </p:nvSpPr>
            <p:spPr>
              <a:xfrm>
                <a:off x="5665581" y="1282626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29574-69B3-E2E2-52B3-B4E6DE90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1" y="1282626"/>
                <a:ext cx="64626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40D098-6E2F-567D-F27A-28E4B11E34A0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40D098-6E2F-567D-F27A-28E4B11E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BA1DAA-A08E-7DAA-EEEF-79C5A44C8B03}"/>
                  </a:ext>
                </a:extLst>
              </p:cNvPr>
              <p:cNvSpPr txBox="1"/>
              <p:nvPr/>
            </p:nvSpPr>
            <p:spPr>
              <a:xfrm>
                <a:off x="5650563" y="424531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BA1DAA-A08E-7DAA-EEEF-79C5A44C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63" y="4245311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</TotalTime>
  <Words>1663</Words>
  <Application>Microsoft Office PowerPoint</Application>
  <PresentationFormat>Widescreen</PresentationFormat>
  <Paragraphs>603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Aptos</vt:lpstr>
      <vt:lpstr>Aptos Display</vt:lpstr>
      <vt:lpstr>Arial</vt:lpstr>
      <vt:lpstr>Calibri (Body)</vt:lpstr>
      <vt:lpstr>Cambria Math</vt:lpstr>
      <vt:lpstr>Wingdings</vt:lpstr>
      <vt:lpstr>Office Theme</vt:lpstr>
      <vt:lpstr>Activation Functions</vt:lpstr>
      <vt:lpstr>Outline</vt:lpstr>
      <vt:lpstr>What is an Activation Function?</vt:lpstr>
      <vt:lpstr>What is an Activation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Rectified Linear Unit (ReLU)</vt:lpstr>
      <vt:lpstr>When to use ReLU?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Sigmoid</vt:lpstr>
      <vt:lpstr>When to use Sigmoid?</vt:lpstr>
      <vt:lpstr>TanH (Hyperbolic Tangent)</vt:lpstr>
      <vt:lpstr>When to use TanH?</vt:lpstr>
      <vt:lpstr>Softmax</vt:lpstr>
      <vt:lpstr>When to use Softmax?</vt:lpstr>
      <vt:lpstr>When to use Softmax?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755</cp:revision>
  <dcterms:created xsi:type="dcterms:W3CDTF">2024-08-08T01:29:50Z</dcterms:created>
  <dcterms:modified xsi:type="dcterms:W3CDTF">2025-03-25T02:51:24Z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