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3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0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92601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 Review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Height and 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7285C3-9059-55AD-3E10-6763FB8DF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Height and 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8833-12F4-0144-1965-C3FC1334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C4E669F-199C-49A8-990B-89EDF8C3CE6C}"/>
              </a:ext>
            </a:extLst>
          </p:cNvPr>
          <p:cNvGraphicFramePr/>
          <p:nvPr/>
        </p:nvGraphicFramePr>
        <p:xfrm>
          <a:off x="3457729" y="156125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8B5427-8DC1-5317-66C5-BD360ADF27B6}"/>
              </a:ext>
            </a:extLst>
          </p:cNvPr>
          <p:cNvSpPr txBox="1"/>
          <p:nvPr/>
        </p:nvSpPr>
        <p:spPr>
          <a:xfrm>
            <a:off x="5821946" y="556544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59AF2-4D09-C7C2-1E22-9FD1243D1F31}"/>
              </a:ext>
            </a:extLst>
          </p:cNvPr>
          <p:cNvSpPr txBox="1"/>
          <p:nvPr/>
        </p:nvSpPr>
        <p:spPr>
          <a:xfrm rot="16200000">
            <a:off x="2250410" y="322520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7" name="Freeform 33">
            <a:extLst>
              <a:ext uri="{FF2B5EF4-FFF2-40B4-BE49-F238E27FC236}">
                <a16:creationId xmlns:a16="http://schemas.microsoft.com/office/drawing/2014/main" id="{F07A43DF-E31E-891A-1E12-7D6D0B00DB44}"/>
              </a:ext>
            </a:extLst>
          </p:cNvPr>
          <p:cNvSpPr/>
          <p:nvPr/>
        </p:nvSpPr>
        <p:spPr>
          <a:xfrm>
            <a:off x="3393706" y="1664381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800D5-96DC-F5DF-ED9E-DF03EC35CF17}"/>
              </a:ext>
            </a:extLst>
          </p:cNvPr>
          <p:cNvSpPr/>
          <p:nvPr/>
        </p:nvSpPr>
        <p:spPr>
          <a:xfrm>
            <a:off x="6545825" y="248577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1DF23D-0C08-896A-2241-1F868BEB801F}"/>
              </a:ext>
            </a:extLst>
          </p:cNvPr>
          <p:cNvSpPr/>
          <p:nvPr/>
        </p:nvSpPr>
        <p:spPr>
          <a:xfrm>
            <a:off x="6063541" y="340169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A7D26-021E-ACA5-D42B-4ADBDB5692C6}"/>
              </a:ext>
            </a:extLst>
          </p:cNvPr>
          <p:cNvSpPr/>
          <p:nvPr/>
        </p:nvSpPr>
        <p:spPr>
          <a:xfrm>
            <a:off x="5759179" y="39921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E2C47-7893-6895-F171-3F181A443652}"/>
              </a:ext>
            </a:extLst>
          </p:cNvPr>
          <p:cNvSpPr/>
          <p:nvPr/>
        </p:nvSpPr>
        <p:spPr>
          <a:xfrm>
            <a:off x="5552350" y="430767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000F62-468D-4485-440E-6216CDE8A2D5}"/>
              </a:ext>
            </a:extLst>
          </p:cNvPr>
          <p:cNvSpPr/>
          <p:nvPr/>
        </p:nvSpPr>
        <p:spPr>
          <a:xfrm>
            <a:off x="5390376" y="4572863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15C4C5-7697-E188-1765-DAE32DF18A3F}"/>
              </a:ext>
            </a:extLst>
          </p:cNvPr>
          <p:cNvSpPr/>
          <p:nvPr/>
        </p:nvSpPr>
        <p:spPr>
          <a:xfrm>
            <a:off x="5199928" y="481395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2B714E-BB2C-1AB4-08D0-5345EFA8052F}"/>
              </a:ext>
            </a:extLst>
          </p:cNvPr>
          <p:cNvSpPr/>
          <p:nvPr/>
        </p:nvSpPr>
        <p:spPr>
          <a:xfrm>
            <a:off x="5042033" y="500285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F545D7-4866-605F-9966-09D2C511F975}"/>
              </a:ext>
            </a:extLst>
          </p:cNvPr>
          <p:cNvSpPr/>
          <p:nvPr/>
        </p:nvSpPr>
        <p:spPr>
          <a:xfrm>
            <a:off x="4906236" y="5120818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C7B88F-3299-4012-D06A-F1B5D3BC322E}"/>
              </a:ext>
            </a:extLst>
          </p:cNvPr>
          <p:cNvSpPr/>
          <p:nvPr/>
        </p:nvSpPr>
        <p:spPr>
          <a:xfrm>
            <a:off x="4715629" y="517845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818</Words>
  <Application>Microsoft Office PowerPoint</Application>
  <PresentationFormat>Widescreen</PresentationFormat>
  <Paragraphs>201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489</cp:revision>
  <dcterms:created xsi:type="dcterms:W3CDTF">2024-08-08T01:29:50Z</dcterms:created>
  <dcterms:modified xsi:type="dcterms:W3CDTF">2025-03-14T12:16:33Z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