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5"/>
  </p:notesMasterIdLst>
  <p:sldIdLst>
    <p:sldId id="388" r:id="rId5"/>
    <p:sldId id="396" r:id="rId6"/>
    <p:sldId id="397" r:id="rId7"/>
    <p:sldId id="398" r:id="rId8"/>
    <p:sldId id="399" r:id="rId9"/>
    <p:sldId id="390" r:id="rId10"/>
    <p:sldId id="391" r:id="rId11"/>
    <p:sldId id="392" r:id="rId12"/>
    <p:sldId id="393" r:id="rId13"/>
    <p:sldId id="394" r:id="rId14"/>
    <p:sldId id="395" r:id="rId15"/>
    <p:sldId id="383" r:id="rId16"/>
    <p:sldId id="382" r:id="rId17"/>
    <p:sldId id="368" r:id="rId18"/>
    <p:sldId id="369" r:id="rId19"/>
    <p:sldId id="370" r:id="rId20"/>
    <p:sldId id="371" r:id="rId21"/>
    <p:sldId id="372" r:id="rId22"/>
    <p:sldId id="373" r:id="rId23"/>
    <p:sldId id="3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7" autoAdjust="0"/>
    <p:restoredTop sz="93454" autoAdjust="0"/>
  </p:normalViewPr>
  <p:slideViewPr>
    <p:cSldViewPr snapToGrid="0">
      <p:cViewPr varScale="1">
        <p:scale>
          <a:sx n="149" d="100"/>
          <a:sy n="149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DA9-6541-824B-EE65CFC9A26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A9-6541-824B-EE65CFC9A265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0.8</c:v>
                </c:pt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1.2</c:v>
                </c:pt>
                <c:pt idx="1">
                  <c:v>0.5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DA9-6541-824B-EE65CFC9A2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4/21/24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57601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The gradient gives the direction and the rate of of fastest increase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21865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50409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04145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86021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368147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557598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08029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285466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68664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26233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17156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19028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28419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96927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5578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71809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The derivative is a tool of calculus that quantifies the sensitivity of change of a functions output with respect to its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52004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099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2093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4/21/24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4/21/24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4/21/24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4/21/24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4/21/24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4/21/24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4/21/24</a:t>
            </a:fld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4/21/24</a:t>
            </a:fld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4/21/24</a:t>
            </a:fld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4/21/24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4/21/24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4/21/24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470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5" Type="http://schemas.openxmlformats.org/officeDocument/2006/relationships/image" Target="../media/image490.png"/><Relationship Id="rId4" Type="http://schemas.openxmlformats.org/officeDocument/2006/relationships/image" Target="../media/image480.png"/><Relationship Id="rId9" Type="http://schemas.openxmlformats.org/officeDocument/2006/relationships/image" Target="../media/image5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13" Type="http://schemas.openxmlformats.org/officeDocument/2006/relationships/image" Target="../media/image640.png"/><Relationship Id="rId18" Type="http://schemas.openxmlformats.org/officeDocument/2006/relationships/image" Target="../media/image690.png"/><Relationship Id="rId3" Type="http://schemas.openxmlformats.org/officeDocument/2006/relationships/image" Target="../media/image540.png"/><Relationship Id="rId7" Type="http://schemas.openxmlformats.org/officeDocument/2006/relationships/image" Target="../media/image580.png"/><Relationship Id="rId12" Type="http://schemas.openxmlformats.org/officeDocument/2006/relationships/image" Target="../media/image630.png"/><Relationship Id="rId17" Type="http://schemas.openxmlformats.org/officeDocument/2006/relationships/image" Target="../media/image68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0.png"/><Relationship Id="rId11" Type="http://schemas.openxmlformats.org/officeDocument/2006/relationships/image" Target="../media/image620.png"/><Relationship Id="rId5" Type="http://schemas.openxmlformats.org/officeDocument/2006/relationships/image" Target="../media/image560.png"/><Relationship Id="rId15" Type="http://schemas.openxmlformats.org/officeDocument/2006/relationships/image" Target="../media/image660.png"/><Relationship Id="rId10" Type="http://schemas.openxmlformats.org/officeDocument/2006/relationships/image" Target="../media/image610.png"/><Relationship Id="rId4" Type="http://schemas.openxmlformats.org/officeDocument/2006/relationships/image" Target="../media/image550.png"/><Relationship Id="rId9" Type="http://schemas.openxmlformats.org/officeDocument/2006/relationships/image" Target="../media/image600.png"/><Relationship Id="rId14" Type="http://schemas.openxmlformats.org/officeDocument/2006/relationships/image" Target="../media/image65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0.png"/><Relationship Id="rId5" Type="http://schemas.openxmlformats.org/officeDocument/2006/relationships/image" Target="../media/image720.png"/><Relationship Id="rId4" Type="http://schemas.openxmlformats.org/officeDocument/2006/relationships/image" Target="../media/image7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7" Type="http://schemas.openxmlformats.org/officeDocument/2006/relationships/image" Target="../media/image7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0.png"/><Relationship Id="rId5" Type="http://schemas.openxmlformats.org/officeDocument/2006/relationships/image" Target="../media/image760.png"/><Relationship Id="rId4" Type="http://schemas.openxmlformats.org/officeDocument/2006/relationships/image" Target="../media/image7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0.png"/><Relationship Id="rId3" Type="http://schemas.openxmlformats.org/officeDocument/2006/relationships/image" Target="../media/image790.png"/><Relationship Id="rId7" Type="http://schemas.openxmlformats.org/officeDocument/2006/relationships/image" Target="../media/image8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0.png"/><Relationship Id="rId5" Type="http://schemas.openxmlformats.org/officeDocument/2006/relationships/image" Target="../media/image800.png"/><Relationship Id="rId4" Type="http://schemas.openxmlformats.org/officeDocument/2006/relationships/image" Target="../media/image7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0.png"/><Relationship Id="rId3" Type="http://schemas.openxmlformats.org/officeDocument/2006/relationships/image" Target="../media/image840.png"/><Relationship Id="rId7" Type="http://schemas.openxmlformats.org/officeDocument/2006/relationships/image" Target="../media/image8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60.png"/><Relationship Id="rId5" Type="http://schemas.openxmlformats.org/officeDocument/2006/relationships/image" Target="../media/image850.png"/><Relationship Id="rId4" Type="http://schemas.openxmlformats.org/officeDocument/2006/relationships/image" Target="../media/image750.png"/><Relationship Id="rId9" Type="http://schemas.openxmlformats.org/officeDocument/2006/relationships/image" Target="../media/image8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0.png"/><Relationship Id="rId3" Type="http://schemas.openxmlformats.org/officeDocument/2006/relationships/image" Target="../media/image900.png"/><Relationship Id="rId7" Type="http://schemas.openxmlformats.org/officeDocument/2006/relationships/image" Target="../media/image9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0.png"/><Relationship Id="rId5" Type="http://schemas.openxmlformats.org/officeDocument/2006/relationships/image" Target="../media/image720.png"/><Relationship Id="rId10" Type="http://schemas.openxmlformats.org/officeDocument/2006/relationships/image" Target="../media/image960.png"/><Relationship Id="rId4" Type="http://schemas.openxmlformats.org/officeDocument/2006/relationships/image" Target="../media/image910.png"/><Relationship Id="rId9" Type="http://schemas.openxmlformats.org/officeDocument/2006/relationships/image" Target="../media/image95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70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chart" Target="../charts/chart1.xml"/><Relationship Id="rId4" Type="http://schemas.openxmlformats.org/officeDocument/2006/relationships/image" Target="../media/image9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chart" Target="../charts/chart2.xml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10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070.png"/><Relationship Id="rId4" Type="http://schemas.openxmlformats.org/officeDocument/2006/relationships/image" Target="../media/image10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9" Type="http://schemas.openxmlformats.org/officeDocument/2006/relationships/image" Target="../media/image71.png"/><Relationship Id="rId21" Type="http://schemas.openxmlformats.org/officeDocument/2006/relationships/image" Target="../media/image53.png"/><Relationship Id="rId34" Type="http://schemas.openxmlformats.org/officeDocument/2006/relationships/image" Target="../media/image66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image" Target="../media/image7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32" Type="http://schemas.openxmlformats.org/officeDocument/2006/relationships/image" Target="../media/image64.png"/><Relationship Id="rId37" Type="http://schemas.openxmlformats.org/officeDocument/2006/relationships/image" Target="../media/image69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36" Type="http://schemas.openxmlformats.org/officeDocument/2006/relationships/image" Target="../media/image68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31" Type="http://schemas.openxmlformats.org/officeDocument/2006/relationships/image" Target="../media/image63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67.png"/><Relationship Id="rId8" Type="http://schemas.openxmlformats.org/officeDocument/2006/relationships/image" Target="../media/image40.png"/><Relationship Id="rId3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9" Type="http://schemas.openxmlformats.org/officeDocument/2006/relationships/image" Target="../media/image71.png"/><Relationship Id="rId21" Type="http://schemas.openxmlformats.org/officeDocument/2006/relationships/image" Target="../media/image53.png"/><Relationship Id="rId34" Type="http://schemas.openxmlformats.org/officeDocument/2006/relationships/image" Target="../media/image66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29" Type="http://schemas.openxmlformats.org/officeDocument/2006/relationships/image" Target="../media/image61.png"/><Relationship Id="rId41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32" Type="http://schemas.openxmlformats.org/officeDocument/2006/relationships/image" Target="../media/image64.png"/><Relationship Id="rId37" Type="http://schemas.openxmlformats.org/officeDocument/2006/relationships/image" Target="../media/image69.png"/><Relationship Id="rId40" Type="http://schemas.openxmlformats.org/officeDocument/2006/relationships/image" Target="../media/image72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36" Type="http://schemas.openxmlformats.org/officeDocument/2006/relationships/image" Target="../media/image68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31" Type="http://schemas.openxmlformats.org/officeDocument/2006/relationships/image" Target="../media/image63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67.png"/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3" Type="http://schemas.openxmlformats.org/officeDocument/2006/relationships/image" Target="../media/image74.png"/><Relationship Id="rId21" Type="http://schemas.openxmlformats.org/officeDocument/2006/relationships/image" Target="../media/image92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95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Relationship Id="rId27" Type="http://schemas.openxmlformats.org/officeDocument/2006/relationships/image" Target="../media/image9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13" Type="http://schemas.openxmlformats.org/officeDocument/2006/relationships/image" Target="../media/image25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12" Type="http://schemas.openxmlformats.org/officeDocument/2006/relationships/image" Target="../media/image2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11" Type="http://schemas.openxmlformats.org/officeDocument/2006/relationships/image" Target="../media/image230.png"/><Relationship Id="rId5" Type="http://schemas.openxmlformats.org/officeDocument/2006/relationships/image" Target="../media/image170.png"/><Relationship Id="rId15" Type="http://schemas.openxmlformats.org/officeDocument/2006/relationships/image" Target="../media/image270.png"/><Relationship Id="rId10" Type="http://schemas.openxmlformats.org/officeDocument/2006/relationships/image" Target="../media/image220.png"/><Relationship Id="rId4" Type="http://schemas.openxmlformats.org/officeDocument/2006/relationships/image" Target="../media/image160.png"/><Relationship Id="rId9" Type="http://schemas.openxmlformats.org/officeDocument/2006/relationships/image" Target="../media/image210.png"/><Relationship Id="rId14" Type="http://schemas.openxmlformats.org/officeDocument/2006/relationships/image" Target="../media/image26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36C75E-8F7D-DBEE-96F1-C3A77D316CDB}"/>
                  </a:ext>
                </a:extLst>
              </p:cNvPr>
              <p:cNvSpPr txBox="1"/>
              <p:nvPr/>
            </p:nvSpPr>
            <p:spPr>
              <a:xfrm>
                <a:off x="2171964" y="5832337"/>
                <a:ext cx="781940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Weights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3000" b="1" dirty="0"/>
                  <a:t>,</a:t>
                </a:r>
                <a:r>
                  <a:rPr lang="en-US" sz="3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PH" sz="3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3000" b="1" dirty="0"/>
                  <a:t>,</a:t>
                </a:r>
                <a:r>
                  <a:rPr lang="en-US" sz="3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r>
                      <a:rPr lang="en-GB" sz="3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3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𝟑𝟐</m:t>
                        </m:r>
                      </m:sub>
                    </m:sSub>
                    <m:r>
                      <a:rPr lang="en-GB" sz="3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GB" sz="3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PH" sz="3000" b="1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36C75E-8F7D-DBEE-96F1-C3A77D316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964" y="5832337"/>
                <a:ext cx="7819401" cy="553998"/>
              </a:xfrm>
              <a:prstGeom prst="rect">
                <a:avLst/>
              </a:prstGeom>
              <a:blipFill>
                <a:blip r:embed="rId3"/>
                <a:stretch>
                  <a:fillRect l="-1783" t="-13333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D2A171F-D714-ED1A-990B-F2192ACFBCAF}"/>
              </a:ext>
            </a:extLst>
          </p:cNvPr>
          <p:cNvGrpSpPr/>
          <p:nvPr/>
        </p:nvGrpSpPr>
        <p:grpSpPr>
          <a:xfrm>
            <a:off x="1961758" y="594416"/>
            <a:ext cx="8089477" cy="4779295"/>
            <a:chOff x="1961758" y="594416"/>
            <a:chExt cx="8089477" cy="4779295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D54FB9-DF4F-9266-B389-C1D419225F76}"/>
                </a:ext>
              </a:extLst>
            </p:cNvPr>
            <p:cNvCxnSpPr>
              <a:cxnSpLocks/>
              <a:stCxn id="4" idx="6"/>
              <a:endCxn id="49" idx="2"/>
            </p:cNvCxnSpPr>
            <p:nvPr/>
          </p:nvCxnSpPr>
          <p:spPr>
            <a:xfrm>
              <a:off x="6553200" y="1976735"/>
              <a:ext cx="2583635" cy="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D2E7949-72ED-110B-08E0-42A41541F837}"/>
                </a:ext>
              </a:extLst>
            </p:cNvPr>
            <p:cNvSpPr/>
            <p:nvPr/>
          </p:nvSpPr>
          <p:spPr>
            <a:xfrm>
              <a:off x="5638800" y="1519535"/>
              <a:ext cx="914400" cy="9144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400" b="1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E33EF8A-7FA3-0C01-00A0-3F92C3A57D91}"/>
                </a:ext>
              </a:extLst>
            </p:cNvPr>
            <p:cNvSpPr/>
            <p:nvPr/>
          </p:nvSpPr>
          <p:spPr>
            <a:xfrm>
              <a:off x="5638800" y="3168133"/>
              <a:ext cx="914400" cy="9144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400" b="1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89A29F-0558-8CA7-6928-DADE68D370C6}"/>
                </a:ext>
              </a:extLst>
            </p:cNvPr>
            <p:cNvSpPr/>
            <p:nvPr/>
          </p:nvSpPr>
          <p:spPr>
            <a:xfrm>
              <a:off x="9136835" y="3168133"/>
              <a:ext cx="914400" cy="9144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5745BB-DB34-2DD7-5714-74E7BD8F2DB6}"/>
                </a:ext>
              </a:extLst>
            </p:cNvPr>
            <p:cNvSpPr txBox="1"/>
            <p:nvPr/>
          </p:nvSpPr>
          <p:spPr>
            <a:xfrm>
              <a:off x="9594035" y="2156936"/>
              <a:ext cx="33943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PH" sz="30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C4F6D34-B563-1BB9-3A9A-C3EE8B0811E0}"/>
                    </a:ext>
                  </a:extLst>
                </p:cNvPr>
                <p:cNvSpPr txBox="1"/>
                <p:nvPr/>
              </p:nvSpPr>
              <p:spPr>
                <a:xfrm>
                  <a:off x="7406270" y="1433098"/>
                  <a:ext cx="595207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C4F6D34-B563-1BB9-3A9A-C3EE8B0811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6270" y="1433098"/>
                  <a:ext cx="595207" cy="415498"/>
                </a:xfrm>
                <a:prstGeom prst="rect">
                  <a:avLst/>
                </a:prstGeom>
                <a:blipFill>
                  <a:blip r:embed="rId4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8F4898-6F71-2EA7-BB6F-811F05BC4841}"/>
                </a:ext>
              </a:extLst>
            </p:cNvPr>
            <p:cNvCxnSpPr>
              <a:cxnSpLocks/>
              <a:stCxn id="28" idx="6"/>
              <a:endCxn id="4" idx="2"/>
            </p:cNvCxnSpPr>
            <p:nvPr/>
          </p:nvCxnSpPr>
          <p:spPr>
            <a:xfrm flipV="1">
              <a:off x="2876158" y="1976735"/>
              <a:ext cx="2762642" cy="100388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5C4E0A2-F411-6DFF-4322-E154687A2360}"/>
                </a:ext>
              </a:extLst>
            </p:cNvPr>
            <p:cNvSpPr/>
            <p:nvPr/>
          </p:nvSpPr>
          <p:spPr>
            <a:xfrm>
              <a:off x="1961758" y="2523421"/>
              <a:ext cx="914400" cy="9144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400" b="1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280C32D-321E-C213-EF9C-CA928655C3EC}"/>
                </a:ext>
              </a:extLst>
            </p:cNvPr>
            <p:cNvSpPr/>
            <p:nvPr/>
          </p:nvSpPr>
          <p:spPr>
            <a:xfrm>
              <a:off x="1961758" y="594416"/>
              <a:ext cx="914400" cy="9144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400" b="1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A5D6916-0E74-E9ED-94B2-D4200915BBB2}"/>
                </a:ext>
              </a:extLst>
            </p:cNvPr>
            <p:cNvSpPr/>
            <p:nvPr/>
          </p:nvSpPr>
          <p:spPr>
            <a:xfrm>
              <a:off x="1961758" y="4459311"/>
              <a:ext cx="914400" cy="9144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4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DA09E2F-833A-8BFA-0EA0-A941F16539DA}"/>
                </a:ext>
              </a:extLst>
            </p:cNvPr>
            <p:cNvCxnSpPr>
              <a:cxnSpLocks/>
              <a:stCxn id="2" idx="6"/>
              <a:endCxn id="4" idx="2"/>
            </p:cNvCxnSpPr>
            <p:nvPr/>
          </p:nvCxnSpPr>
          <p:spPr>
            <a:xfrm>
              <a:off x="2876158" y="1051616"/>
              <a:ext cx="2762642" cy="92511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078065-B870-FFFB-5A38-1ED1ADB904D7}"/>
                </a:ext>
              </a:extLst>
            </p:cNvPr>
            <p:cNvCxnSpPr>
              <a:cxnSpLocks/>
              <a:stCxn id="5" idx="6"/>
              <a:endCxn id="3" idx="2"/>
            </p:cNvCxnSpPr>
            <p:nvPr/>
          </p:nvCxnSpPr>
          <p:spPr>
            <a:xfrm flipV="1">
              <a:off x="2876158" y="3625333"/>
              <a:ext cx="2762642" cy="1291178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F6F940-7329-C7E5-7EEB-2A92D90DF336}"/>
                </a:ext>
              </a:extLst>
            </p:cNvPr>
            <p:cNvCxnSpPr>
              <a:cxnSpLocks/>
              <a:stCxn id="5" idx="7"/>
              <a:endCxn id="4" idx="2"/>
            </p:cNvCxnSpPr>
            <p:nvPr/>
          </p:nvCxnSpPr>
          <p:spPr>
            <a:xfrm flipV="1">
              <a:off x="2742247" y="1976735"/>
              <a:ext cx="2896553" cy="2616487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ABA4941-9D90-50A5-C87F-B061DA84C46F}"/>
                </a:ext>
              </a:extLst>
            </p:cNvPr>
            <p:cNvCxnSpPr>
              <a:cxnSpLocks/>
              <a:stCxn id="2" idx="5"/>
              <a:endCxn id="3" idx="2"/>
            </p:cNvCxnSpPr>
            <p:nvPr/>
          </p:nvCxnSpPr>
          <p:spPr>
            <a:xfrm>
              <a:off x="2742247" y="1374905"/>
              <a:ext cx="2896553" cy="2250428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5B2D343-9F85-B734-59A7-A480BB3ECA34}"/>
                </a:ext>
              </a:extLst>
            </p:cNvPr>
            <p:cNvCxnSpPr>
              <a:cxnSpLocks/>
              <a:stCxn id="28" idx="5"/>
              <a:endCxn id="3" idx="2"/>
            </p:cNvCxnSpPr>
            <p:nvPr/>
          </p:nvCxnSpPr>
          <p:spPr>
            <a:xfrm>
              <a:off x="2742247" y="3303910"/>
              <a:ext cx="2896553" cy="321423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1A8645A-2F94-B093-108B-6B513E7EA268}"/>
                </a:ext>
              </a:extLst>
            </p:cNvPr>
            <p:cNvSpPr/>
            <p:nvPr/>
          </p:nvSpPr>
          <p:spPr>
            <a:xfrm>
              <a:off x="9136835" y="1519535"/>
              <a:ext cx="914400" cy="9144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2400" b="1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C30D8C9-26ED-E0EB-1391-4248842F30D8}"/>
                </a:ext>
              </a:extLst>
            </p:cNvPr>
            <p:cNvCxnSpPr>
              <a:cxnSpLocks/>
              <a:stCxn id="3" idx="6"/>
              <a:endCxn id="15" idx="2"/>
            </p:cNvCxnSpPr>
            <p:nvPr/>
          </p:nvCxnSpPr>
          <p:spPr>
            <a:xfrm>
              <a:off x="6553200" y="3625333"/>
              <a:ext cx="2583635" cy="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CB4AE8D-AF93-999B-A228-F3E0FBD25F5D}"/>
                    </a:ext>
                  </a:extLst>
                </p:cNvPr>
                <p:cNvSpPr txBox="1"/>
                <p:nvPr/>
              </p:nvSpPr>
              <p:spPr>
                <a:xfrm>
                  <a:off x="3769376" y="972849"/>
                  <a:ext cx="595207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CB4AE8D-AF93-999B-A228-F3E0FBD25F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9376" y="972849"/>
                  <a:ext cx="595207" cy="415498"/>
                </a:xfrm>
                <a:prstGeom prst="rect">
                  <a:avLst/>
                </a:prstGeom>
                <a:blipFill>
                  <a:blip r:embed="rId5"/>
                  <a:stretch>
                    <a:fillRect r="-2083"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B9CDC0E-431C-31A1-3B63-7028112F4C77}"/>
                    </a:ext>
                  </a:extLst>
                </p:cNvPr>
                <p:cNvSpPr txBox="1"/>
                <p:nvPr/>
              </p:nvSpPr>
              <p:spPr>
                <a:xfrm>
                  <a:off x="3595316" y="1738211"/>
                  <a:ext cx="595207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B9CDC0E-431C-31A1-3B63-7028112F4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5316" y="1738211"/>
                  <a:ext cx="595207" cy="415498"/>
                </a:xfrm>
                <a:prstGeom prst="rect">
                  <a:avLst/>
                </a:prstGeom>
                <a:blipFill>
                  <a:blip r:embed="rId6"/>
                  <a:stretch>
                    <a:fillRect r="-2128"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56C1B2A-6B63-F400-9611-052E1AFBD8BD}"/>
                    </a:ext>
                  </a:extLst>
                </p:cNvPr>
                <p:cNvSpPr txBox="1"/>
                <p:nvPr/>
              </p:nvSpPr>
              <p:spPr>
                <a:xfrm>
                  <a:off x="2940460" y="2380882"/>
                  <a:ext cx="595207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56C1B2A-6B63-F400-9611-052E1AFBD8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0460" y="2380882"/>
                  <a:ext cx="595207" cy="415498"/>
                </a:xfrm>
                <a:prstGeom prst="rect">
                  <a:avLst/>
                </a:prstGeom>
                <a:blipFill>
                  <a:blip r:embed="rId7"/>
                  <a:stretch>
                    <a:fillRect r="-2083"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66CBEBD-F2F8-CD04-E5BD-0FEE18CCD276}"/>
                    </a:ext>
                  </a:extLst>
                </p:cNvPr>
                <p:cNvSpPr txBox="1"/>
                <p:nvPr/>
              </p:nvSpPr>
              <p:spPr>
                <a:xfrm>
                  <a:off x="2988866" y="2934198"/>
                  <a:ext cx="595207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66CBEBD-F2F8-CD04-E5BD-0FEE18CCD2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866" y="2934198"/>
                  <a:ext cx="595207" cy="415498"/>
                </a:xfrm>
                <a:prstGeom prst="rect">
                  <a:avLst/>
                </a:prstGeom>
                <a:blipFill>
                  <a:blip r:embed="rId8"/>
                  <a:stretch>
                    <a:fillRect r="-2083"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846D486-B0BE-1B55-C5FA-C2D8BFA71A88}"/>
                    </a:ext>
                  </a:extLst>
                </p:cNvPr>
                <p:cNvSpPr txBox="1"/>
                <p:nvPr/>
              </p:nvSpPr>
              <p:spPr>
                <a:xfrm>
                  <a:off x="3674198" y="4432434"/>
                  <a:ext cx="595207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846D486-B0BE-1B55-C5FA-C2D8BFA71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4198" y="4432434"/>
                  <a:ext cx="595207" cy="415498"/>
                </a:xfrm>
                <a:prstGeom prst="rect">
                  <a:avLst/>
                </a:prstGeom>
                <a:blipFill>
                  <a:blip r:embed="rId9"/>
                  <a:stretch>
                    <a:fillRect r="-2128"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EEE2F4D-3E88-905B-A517-BC0A38C15B56}"/>
                    </a:ext>
                  </a:extLst>
                </p:cNvPr>
                <p:cNvSpPr txBox="1"/>
                <p:nvPr/>
              </p:nvSpPr>
              <p:spPr>
                <a:xfrm>
                  <a:off x="2919985" y="3567511"/>
                  <a:ext cx="595207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EEE2F4D-3E88-905B-A517-BC0A38C1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985" y="3567511"/>
                  <a:ext cx="595207" cy="415498"/>
                </a:xfrm>
                <a:prstGeom prst="rect">
                  <a:avLst/>
                </a:prstGeom>
                <a:blipFill>
                  <a:blip r:embed="rId10"/>
                  <a:stretch>
                    <a:fillRect r="-2083"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279C0A5-B4DD-AFD2-2AB0-52509816B807}"/>
                    </a:ext>
                  </a:extLst>
                </p:cNvPr>
                <p:cNvSpPr txBox="1"/>
                <p:nvPr/>
              </p:nvSpPr>
              <p:spPr>
                <a:xfrm>
                  <a:off x="7406270" y="3072697"/>
                  <a:ext cx="595207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279C0A5-B4DD-AFD2-2AB0-52509816B8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6270" y="3072697"/>
                  <a:ext cx="595207" cy="415498"/>
                </a:xfrm>
                <a:prstGeom prst="rect">
                  <a:avLst/>
                </a:prstGeom>
                <a:blipFill>
                  <a:blip r:embed="rId11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Curved Connector 90">
              <a:extLst>
                <a:ext uri="{FF2B5EF4-FFF2-40B4-BE49-F238E27FC236}">
                  <a16:creationId xmlns:a16="http://schemas.microsoft.com/office/drawing/2014/main" id="{C04B4E5D-F590-90BD-475E-E4DC06E1F8A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859880" y="1780522"/>
              <a:ext cx="443571" cy="392426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urved Connector 96">
              <a:extLst>
                <a:ext uri="{FF2B5EF4-FFF2-40B4-BE49-F238E27FC236}">
                  <a16:creationId xmlns:a16="http://schemas.microsoft.com/office/drawing/2014/main" id="{7A163EDB-7ACB-A006-4FFF-B2A05F13BD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859880" y="3425300"/>
              <a:ext cx="443571" cy="392426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urved Connector 97">
              <a:extLst>
                <a:ext uri="{FF2B5EF4-FFF2-40B4-BE49-F238E27FC236}">
                  <a16:creationId xmlns:a16="http://schemas.microsoft.com/office/drawing/2014/main" id="{36DE7001-9006-5A4B-78F7-71D6F91140F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372249" y="1807819"/>
              <a:ext cx="443571" cy="392426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urved Connector 98">
              <a:extLst>
                <a:ext uri="{FF2B5EF4-FFF2-40B4-BE49-F238E27FC236}">
                  <a16:creationId xmlns:a16="http://schemas.microsoft.com/office/drawing/2014/main" id="{9226D13D-6580-2514-0CBA-55DB4111A66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372248" y="3425301"/>
              <a:ext cx="443571" cy="392426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91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G</a:t>
            </a:r>
            <a:r>
              <a:rPr lang="en-PH" sz="5000" b="1" dirty="0" err="1"/>
              <a:t>radient</a:t>
            </a:r>
            <a:endParaRPr lang="en-PH" sz="50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0FE2CE-B09D-55A9-0664-1B546CB36CD6}"/>
              </a:ext>
            </a:extLst>
          </p:cNvPr>
          <p:cNvGrpSpPr/>
          <p:nvPr/>
        </p:nvGrpSpPr>
        <p:grpSpPr>
          <a:xfrm>
            <a:off x="7249342" y="1498508"/>
            <a:ext cx="2364894" cy="4357546"/>
            <a:chOff x="4284163" y="1548117"/>
            <a:chExt cx="2364894" cy="43575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D7F32D-C04D-1895-EFB3-EE4F3AB2A850}"/>
                    </a:ext>
                  </a:extLst>
                </p:cNvPr>
                <p:cNvSpPr txBox="1"/>
                <p:nvPr/>
              </p:nvSpPr>
              <p:spPr>
                <a:xfrm>
                  <a:off x="5723844" y="5048890"/>
                  <a:ext cx="725610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D7F32D-C04D-1895-EFB3-EE4F3AB2A8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3844" y="5048890"/>
                  <a:ext cx="725610" cy="85677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033A90C-6609-534D-D04E-8BF59538D0DC}"/>
                    </a:ext>
                  </a:extLst>
                </p:cNvPr>
                <p:cNvSpPr txBox="1"/>
                <p:nvPr/>
              </p:nvSpPr>
              <p:spPr>
                <a:xfrm>
                  <a:off x="5704958" y="4077295"/>
                  <a:ext cx="725609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033A90C-6609-534D-D04E-8BF59538D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958" y="4077295"/>
                  <a:ext cx="725609" cy="85677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25B2716-8BD2-C135-C219-A43259BBDA07}"/>
                    </a:ext>
                  </a:extLst>
                </p:cNvPr>
                <p:cNvSpPr txBox="1"/>
                <p:nvPr/>
              </p:nvSpPr>
              <p:spPr>
                <a:xfrm>
                  <a:off x="5723845" y="2519712"/>
                  <a:ext cx="725609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25B2716-8BD2-C135-C219-A43259BBDA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3845" y="2519712"/>
                  <a:ext cx="725609" cy="85677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01B3479-63F9-90F9-C3E6-D4145BF23AF7}"/>
                    </a:ext>
                  </a:extLst>
                </p:cNvPr>
                <p:cNvSpPr txBox="1"/>
                <p:nvPr/>
              </p:nvSpPr>
              <p:spPr>
                <a:xfrm>
                  <a:off x="5677376" y="1548117"/>
                  <a:ext cx="769752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01B3479-63F9-90F9-C3E6-D4145BF23A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376" y="1548117"/>
                  <a:ext cx="769752" cy="85677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4DE2B31-E5C8-615C-69B5-38A1AE3E5A18}"/>
                    </a:ext>
                  </a:extLst>
                </p:cNvPr>
                <p:cNvSpPr txBox="1"/>
                <p:nvPr/>
              </p:nvSpPr>
              <p:spPr>
                <a:xfrm>
                  <a:off x="4284163" y="3239518"/>
                  <a:ext cx="1177289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  <m:r>
                          <a:rPr lang="en-US" sz="3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</m:t>
                        </m:r>
                        <m:r>
                          <a:rPr lang="en-US" sz="3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</m:oMath>
                    </m:oMathPara>
                  </a14:m>
                  <a:endParaRPr lang="en-PH" sz="3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4DE2B31-E5C8-615C-69B5-38A1AE3E5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163" y="3239518"/>
                  <a:ext cx="1177289" cy="5539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408A38FF-2801-1386-DABE-129B708C7A85}"/>
                </a:ext>
              </a:extLst>
            </p:cNvPr>
            <p:cNvSpPr/>
            <p:nvPr/>
          </p:nvSpPr>
          <p:spPr>
            <a:xfrm>
              <a:off x="5461452" y="1652226"/>
              <a:ext cx="50031" cy="4130566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0DB5A1-A66D-90EF-536D-C3A06F4203D2}"/>
                </a:ext>
              </a:extLst>
            </p:cNvPr>
            <p:cNvSpPr txBox="1"/>
            <p:nvPr/>
          </p:nvSpPr>
          <p:spPr>
            <a:xfrm>
              <a:off x="5965098" y="3292465"/>
              <a:ext cx="240775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.</a:t>
              </a:r>
            </a:p>
            <a:p>
              <a:r>
                <a:rPr lang="en-US" sz="1500" b="1" dirty="0"/>
                <a:t>.</a:t>
              </a:r>
            </a:p>
            <a:p>
              <a:r>
                <a:rPr lang="en-US" sz="1500" b="1" dirty="0"/>
                <a:t>.</a:t>
              </a:r>
              <a:endParaRPr lang="en-PH" sz="1500" b="1" dirty="0"/>
            </a:p>
          </p:txBody>
        </p:sp>
        <p:sp>
          <p:nvSpPr>
            <p:cNvPr id="21" name="Left Bracket 20">
              <a:extLst>
                <a:ext uri="{FF2B5EF4-FFF2-40B4-BE49-F238E27FC236}">
                  <a16:creationId xmlns:a16="http://schemas.microsoft.com/office/drawing/2014/main" id="{3E928C59-762E-329D-76F8-552DF9CCD9B4}"/>
                </a:ext>
              </a:extLst>
            </p:cNvPr>
            <p:cNvSpPr/>
            <p:nvPr/>
          </p:nvSpPr>
          <p:spPr>
            <a:xfrm rot="10800000">
              <a:off x="6599026" y="1652226"/>
              <a:ext cx="50031" cy="4130566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ADA3DB-2072-C4C6-1DC4-DC31F397B924}"/>
                  </a:ext>
                </a:extLst>
              </p:cNvPr>
              <p:cNvSpPr txBox="1"/>
              <p:nvPr/>
            </p:nvSpPr>
            <p:spPr>
              <a:xfrm>
                <a:off x="391967" y="1978417"/>
                <a:ext cx="4163409" cy="1401730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BADA3DB-2072-C4C6-1DC4-DC31F397B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67" y="1978417"/>
                <a:ext cx="4163409" cy="14017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30F6DF-9D92-4C70-8558-31372BAB1048}"/>
                  </a:ext>
                </a:extLst>
              </p:cNvPr>
              <p:cNvSpPr txBox="1"/>
              <p:nvPr/>
            </p:nvSpPr>
            <p:spPr>
              <a:xfrm>
                <a:off x="407712" y="3597551"/>
                <a:ext cx="4163409" cy="1401730"/>
              </a:xfrm>
              <a:prstGeom prst="rect">
                <a:avLst/>
              </a:prstGeom>
              <a:ln w="381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PH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30F6DF-9D92-4C70-8558-31372BAB1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2" y="3597551"/>
                <a:ext cx="4163409" cy="14017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9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D2E7949-72ED-110B-08E0-42A41541F837}"/>
              </a:ext>
            </a:extLst>
          </p:cNvPr>
          <p:cNvSpPr/>
          <p:nvPr/>
        </p:nvSpPr>
        <p:spPr>
          <a:xfrm>
            <a:off x="7385116" y="2840942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525EAF-1199-0B86-4780-129EAE0AC47A}"/>
              </a:ext>
            </a:extLst>
          </p:cNvPr>
          <p:cNvSpPr txBox="1"/>
          <p:nvPr/>
        </p:nvSpPr>
        <p:spPr>
          <a:xfrm>
            <a:off x="11176395" y="2211843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y</a:t>
            </a:r>
            <a:endParaRPr lang="en-PH" sz="3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AD53C6-9809-5B2E-DF87-75550DCC6708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 flipV="1">
            <a:off x="8299516" y="3288150"/>
            <a:ext cx="1147716" cy="999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Iterating the Chain rule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89A29F-0558-8CA7-6928-DADE68D370C6}"/>
              </a:ext>
            </a:extLst>
          </p:cNvPr>
          <p:cNvSpPr/>
          <p:nvPr/>
        </p:nvSpPr>
        <p:spPr>
          <a:xfrm>
            <a:off x="9447232" y="2830950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17" name="Rounded Rectangle 37">
            <a:extLst>
              <a:ext uri="{FF2B5EF4-FFF2-40B4-BE49-F238E27FC236}">
                <a16:creationId xmlns:a16="http://schemas.microsoft.com/office/drawing/2014/main" id="{78AD2FFB-D1C9-657A-7F58-54E53E21DD87}"/>
              </a:ext>
            </a:extLst>
          </p:cNvPr>
          <p:cNvSpPr/>
          <p:nvPr/>
        </p:nvSpPr>
        <p:spPr>
          <a:xfrm>
            <a:off x="10790310" y="2928567"/>
            <a:ext cx="1111608" cy="914400"/>
          </a:xfrm>
          <a:prstGeom prst="roundRect">
            <a:avLst/>
          </a:prstGeom>
          <a:solidFill>
            <a:srgbClr val="FFCC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C88EFC-CAB1-ADE8-9329-366B06E120CA}"/>
                  </a:ext>
                </a:extLst>
              </p:cNvPr>
              <p:cNvSpPr txBox="1"/>
              <p:nvPr/>
            </p:nvSpPr>
            <p:spPr>
              <a:xfrm>
                <a:off x="9654645" y="3715700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C88EFC-CAB1-ADE8-9329-366B06E12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645" y="3715700"/>
                <a:ext cx="488040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75745BB-DB34-2DD7-5714-74E7BD8F2DB6}"/>
              </a:ext>
            </a:extLst>
          </p:cNvPr>
          <p:cNvSpPr txBox="1"/>
          <p:nvPr/>
        </p:nvSpPr>
        <p:spPr>
          <a:xfrm>
            <a:off x="6559843" y="2759331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D2B27E-48E9-2680-5751-5B094ADE739C}"/>
                  </a:ext>
                </a:extLst>
              </p:cNvPr>
              <p:cNvSpPr txBox="1"/>
              <p:nvPr/>
            </p:nvSpPr>
            <p:spPr>
              <a:xfrm>
                <a:off x="8442862" y="2690749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7D2B27E-48E9-2680-5751-5B094ADE7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862" y="2690749"/>
                <a:ext cx="595207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2DA314-9B71-EB22-57E7-FDC5C5578250}"/>
                  </a:ext>
                </a:extLst>
              </p:cNvPr>
              <p:cNvSpPr txBox="1"/>
              <p:nvPr/>
            </p:nvSpPr>
            <p:spPr>
              <a:xfrm>
                <a:off x="7598296" y="3709800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2DA314-9B71-EB22-57E7-FDC5C5578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296" y="3709800"/>
                <a:ext cx="48804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E35509-4C3C-A3A3-DBDC-FF4E1D680953}"/>
                  </a:ext>
                </a:extLst>
              </p:cNvPr>
              <p:cNvSpPr txBox="1"/>
              <p:nvPr/>
            </p:nvSpPr>
            <p:spPr>
              <a:xfrm>
                <a:off x="852536" y="3089907"/>
                <a:ext cx="78028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E35509-4C3C-A3A3-DBDC-FF4E1D680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36" y="3089907"/>
                <a:ext cx="78028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76BEC3-FD50-605F-D52A-BC386E4FE2BB}"/>
                  </a:ext>
                </a:extLst>
              </p:cNvPr>
              <p:cNvSpPr txBox="1"/>
              <p:nvPr/>
            </p:nvSpPr>
            <p:spPr>
              <a:xfrm>
                <a:off x="1907477" y="3089907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76BEC3-FD50-605F-D52A-BC386E4FE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477" y="3089907"/>
                <a:ext cx="48804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D3CBFC-B777-04F9-E9DF-2032A1FDB4E2}"/>
                  </a:ext>
                </a:extLst>
              </p:cNvPr>
              <p:cNvSpPr txBox="1"/>
              <p:nvPr/>
            </p:nvSpPr>
            <p:spPr>
              <a:xfrm>
                <a:off x="2911437" y="3089907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D3CBFC-B777-04F9-E9DF-2032A1FDB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437" y="3089907"/>
                <a:ext cx="48804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45DB35-B8E6-7D44-4EBA-668355E4E750}"/>
                  </a:ext>
                </a:extLst>
              </p:cNvPr>
              <p:cNvSpPr txBox="1"/>
              <p:nvPr/>
            </p:nvSpPr>
            <p:spPr>
              <a:xfrm>
                <a:off x="1907477" y="4037776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45DB35-B8E6-7D44-4EBA-668355E4E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477" y="4037776"/>
                <a:ext cx="48804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70B361-5C5F-6B77-F701-A1B4E70F28E4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242680" y="3643905"/>
            <a:ext cx="908817" cy="393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4EF171-1A16-ECB8-D38F-32314AB6B0CC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2151497" y="3643905"/>
            <a:ext cx="0" cy="393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097C9C5-7CEC-5E57-CF65-849A16220718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2151497" y="3643905"/>
            <a:ext cx="1003960" cy="3938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D98DF0-207A-61D9-1B3B-E4AB57583A81}"/>
                  </a:ext>
                </a:extLst>
              </p:cNvPr>
              <p:cNvSpPr txBox="1"/>
              <p:nvPr/>
            </p:nvSpPr>
            <p:spPr>
              <a:xfrm>
                <a:off x="1907477" y="5132319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D98DF0-207A-61D9-1B3B-E4AB57583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477" y="5132319"/>
                <a:ext cx="48804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253BD9A-E157-E8BE-FC8D-FA7BF02DFC9A}"/>
              </a:ext>
            </a:extLst>
          </p:cNvPr>
          <p:cNvCxnSpPr>
            <a:cxnSpLocks/>
            <a:stCxn id="46" idx="0"/>
            <a:endCxn id="14" idx="2"/>
          </p:cNvCxnSpPr>
          <p:nvPr/>
        </p:nvCxnSpPr>
        <p:spPr>
          <a:xfrm flipV="1">
            <a:off x="2151497" y="4591774"/>
            <a:ext cx="0" cy="540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0568E7-696D-52E1-61F4-8989667785D8}"/>
                  </a:ext>
                </a:extLst>
              </p:cNvPr>
              <p:cNvSpPr txBox="1"/>
              <p:nvPr/>
            </p:nvSpPr>
            <p:spPr>
              <a:xfrm>
                <a:off x="1907477" y="6193267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0568E7-696D-52E1-61F4-898966778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477" y="6193267"/>
                <a:ext cx="488040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37A498-6FBB-AAFA-B77F-3FA56D236EDD}"/>
              </a:ext>
            </a:extLst>
          </p:cNvPr>
          <p:cNvCxnSpPr>
            <a:cxnSpLocks/>
            <a:stCxn id="50" idx="0"/>
            <a:endCxn id="46" idx="2"/>
          </p:cNvCxnSpPr>
          <p:nvPr/>
        </p:nvCxnSpPr>
        <p:spPr>
          <a:xfrm flipV="1">
            <a:off x="2151497" y="5686317"/>
            <a:ext cx="0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82D9DD-06E0-1805-841F-317E2C56CE97}"/>
                  </a:ext>
                </a:extLst>
              </p:cNvPr>
              <p:cNvSpPr txBox="1"/>
              <p:nvPr/>
            </p:nvSpPr>
            <p:spPr>
              <a:xfrm>
                <a:off x="943948" y="5132319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82D9DD-06E0-1805-841F-317E2C56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48" y="5132319"/>
                <a:ext cx="488040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B388AD8-C6F5-4A24-46D5-A707DC8D491A}"/>
              </a:ext>
            </a:extLst>
          </p:cNvPr>
          <p:cNvCxnSpPr>
            <a:cxnSpLocks/>
            <a:stCxn id="50" idx="0"/>
            <a:endCxn id="54" idx="2"/>
          </p:cNvCxnSpPr>
          <p:nvPr/>
        </p:nvCxnSpPr>
        <p:spPr>
          <a:xfrm flipH="1" flipV="1">
            <a:off x="1187968" y="5686317"/>
            <a:ext cx="963529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F803C40-4516-C749-1626-36C82F255A60}"/>
                  </a:ext>
                </a:extLst>
              </p:cNvPr>
              <p:cNvSpPr txBox="1"/>
              <p:nvPr/>
            </p:nvSpPr>
            <p:spPr>
              <a:xfrm>
                <a:off x="856429" y="1254917"/>
                <a:ext cx="78028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F803C40-4516-C749-1626-36C82F255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29" y="1254917"/>
                <a:ext cx="78028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2AA142-2139-A6D0-2E9D-C1CA6342AD94}"/>
                  </a:ext>
                </a:extLst>
              </p:cNvPr>
              <p:cNvSpPr txBox="1"/>
              <p:nvPr/>
            </p:nvSpPr>
            <p:spPr>
              <a:xfrm>
                <a:off x="1913044" y="1261644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2AA142-2139-A6D0-2E9D-C1CA6342A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044" y="1261644"/>
                <a:ext cx="48804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C8130D-5444-290D-15B2-E8C197548C4F}"/>
                  </a:ext>
                </a:extLst>
              </p:cNvPr>
              <p:cNvSpPr txBox="1"/>
              <p:nvPr/>
            </p:nvSpPr>
            <p:spPr>
              <a:xfrm>
                <a:off x="2911437" y="1259305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C8130D-5444-290D-15B2-E8C197548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437" y="1259305"/>
                <a:ext cx="488040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25ED6E-CF3B-FA8D-F8BB-B3F70FD49C43}"/>
                  </a:ext>
                </a:extLst>
              </p:cNvPr>
              <p:cNvSpPr txBox="1"/>
              <p:nvPr/>
            </p:nvSpPr>
            <p:spPr>
              <a:xfrm>
                <a:off x="1913044" y="2228074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25ED6E-CF3B-FA8D-F8BB-B3F70FD49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044" y="2228074"/>
                <a:ext cx="488040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54428B-CB8C-C1B2-0A9E-F787DBEDD796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1246573" y="1808915"/>
            <a:ext cx="910491" cy="4191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B7C874-CFBD-6003-4C03-04CD3CBD2D20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V="1">
            <a:off x="2157064" y="1815642"/>
            <a:ext cx="0" cy="4124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749ED0-7638-AA42-40B7-4F81E67EEBC0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2157064" y="1813303"/>
            <a:ext cx="998393" cy="4147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5765CD-6B31-063D-27AC-0444863AEACB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flipV="1">
            <a:off x="2151497" y="2782072"/>
            <a:ext cx="5567" cy="3078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2564B028-0A7E-9649-2986-14F628A4A313}"/>
              </a:ext>
            </a:extLst>
          </p:cNvPr>
          <p:cNvSpPr/>
          <p:nvPr/>
        </p:nvSpPr>
        <p:spPr>
          <a:xfrm>
            <a:off x="5113359" y="2860017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2496A03-2E11-D55C-63B0-BA39081805D5}"/>
              </a:ext>
            </a:extLst>
          </p:cNvPr>
          <p:cNvCxnSpPr>
            <a:cxnSpLocks/>
            <a:stCxn id="28" idx="6"/>
            <a:endCxn id="4" idx="2"/>
          </p:cNvCxnSpPr>
          <p:nvPr/>
        </p:nvCxnSpPr>
        <p:spPr>
          <a:xfrm flipV="1">
            <a:off x="6027759" y="3298142"/>
            <a:ext cx="1357357" cy="19075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D3EEE4-FDE8-1B6E-EBCC-F79E1C512C86}"/>
                  </a:ext>
                </a:extLst>
              </p:cNvPr>
              <p:cNvSpPr txBox="1"/>
              <p:nvPr/>
            </p:nvSpPr>
            <p:spPr>
              <a:xfrm>
                <a:off x="6257730" y="2732985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D3EEE4-FDE8-1B6E-EBCC-F79E1C512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730" y="2732985"/>
                <a:ext cx="595207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CA6E44A-8561-C573-47D7-4936AD6D696E}"/>
                  </a:ext>
                </a:extLst>
              </p:cNvPr>
              <p:cNvSpPr txBox="1"/>
              <p:nvPr/>
            </p:nvSpPr>
            <p:spPr>
              <a:xfrm>
                <a:off x="5289433" y="3715700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CA6E44A-8561-C573-47D7-4936AD6D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433" y="3715700"/>
                <a:ext cx="488040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6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8" grpId="0"/>
      <p:bldP spid="28" grpId="0" animBg="1"/>
      <p:bldP spid="39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4267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Back Propagation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14737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D8CC021-1801-BB35-F223-98DFAAB1F99E}"/>
              </a:ext>
            </a:extLst>
          </p:cNvPr>
          <p:cNvGrpSpPr/>
          <p:nvPr/>
        </p:nvGrpSpPr>
        <p:grpSpPr>
          <a:xfrm>
            <a:off x="2220638" y="1956251"/>
            <a:ext cx="7023065" cy="1041975"/>
            <a:chOff x="2220638" y="1956251"/>
            <a:chExt cx="7023065" cy="1041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30ED974-41D7-FA27-75CD-D1D9F48DD8A4}"/>
                    </a:ext>
                  </a:extLst>
                </p:cNvPr>
                <p:cNvSpPr txBox="1"/>
                <p:nvPr/>
              </p:nvSpPr>
              <p:spPr>
                <a:xfrm>
                  <a:off x="2220638" y="2017806"/>
                  <a:ext cx="53216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30ED974-41D7-FA27-75CD-D1D9F48DD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0638" y="2017806"/>
                  <a:ext cx="532165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A104DB9-BB7E-75D7-0CBC-B175B62A28CF}"/>
                    </a:ext>
                  </a:extLst>
                </p:cNvPr>
                <p:cNvSpPr txBox="1"/>
                <p:nvPr/>
              </p:nvSpPr>
              <p:spPr>
                <a:xfrm>
                  <a:off x="5564114" y="2413451"/>
                  <a:ext cx="62691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A104DB9-BB7E-75D7-0CBC-B175B62A2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4114" y="2413451"/>
                  <a:ext cx="626919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/>
                <p:nvPr/>
              </p:nvSpPr>
              <p:spPr>
                <a:xfrm>
                  <a:off x="8616784" y="1956251"/>
                  <a:ext cx="62691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3000" b="1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3FB385-5B9D-E34E-C424-8738682D4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6784" y="1956251"/>
                  <a:ext cx="626919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904691" y="3265510"/>
                <a:ext cx="1945763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691" y="3265510"/>
                <a:ext cx="1945763" cy="573427"/>
              </a:xfrm>
              <a:prstGeom prst="rect">
                <a:avLst/>
              </a:prstGeom>
              <a:blipFill>
                <a:blip r:embed="rId6"/>
                <a:stretch>
                  <a:fillRect t="-11702" b="-3085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04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/>
              <p:nvPr/>
            </p:nvSpPr>
            <p:spPr>
              <a:xfrm>
                <a:off x="2280566" y="1921009"/>
                <a:ext cx="560049" cy="104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600" b="1" dirty="0"/>
              </a:p>
              <a:p>
                <a:endParaRPr lang="en-PH" sz="3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566" y="1921009"/>
                <a:ext cx="560049" cy="10464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/>
              <p:nvPr/>
            </p:nvSpPr>
            <p:spPr>
              <a:xfrm>
                <a:off x="5042024" y="2413451"/>
                <a:ext cx="171192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/>
                  <a:t> = 0.8 </a:t>
                </a:r>
                <a:endParaRPr lang="en-PH" sz="3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024" y="2413451"/>
                <a:ext cx="1711924" cy="553998"/>
              </a:xfrm>
              <a:prstGeom prst="rect">
                <a:avLst/>
              </a:prstGeom>
              <a:blipFill>
                <a:blip r:embed="rId4"/>
                <a:stretch>
                  <a:fillRect t="-13187" r="-356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650219" y="1956251"/>
                <a:ext cx="5600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8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219" y="1956251"/>
                <a:ext cx="56004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876381" y="3280899"/>
                <a:ext cx="2230714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0.8 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381" y="3280899"/>
                <a:ext cx="2230714" cy="573427"/>
              </a:xfrm>
              <a:prstGeom prst="rect">
                <a:avLst/>
              </a:prstGeom>
              <a:blipFill>
                <a:blip r:embed="rId6"/>
                <a:stretch>
                  <a:fillRect t="-11702" b="-3085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EA19DC-6F4C-79DC-6DB3-38EFE8AEC792}"/>
                  </a:ext>
                </a:extLst>
              </p:cNvPr>
              <p:cNvSpPr txBox="1"/>
              <p:nvPr/>
            </p:nvSpPr>
            <p:spPr>
              <a:xfrm>
                <a:off x="3420138" y="1905620"/>
                <a:ext cx="46758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us initialize weight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to 0.8</a:t>
                </a:r>
                <a:endParaRPr lang="en-PH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EA19DC-6F4C-79DC-6DB3-38EFE8AEC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138" y="1905620"/>
                <a:ext cx="4675816" cy="461665"/>
              </a:xfrm>
              <a:prstGeom prst="rect">
                <a:avLst/>
              </a:prstGeom>
              <a:blipFill>
                <a:blip r:embed="rId7"/>
                <a:stretch>
                  <a:fillRect l="-1956" t="-10667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17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6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/>
              <p:nvPr/>
            </p:nvSpPr>
            <p:spPr>
              <a:xfrm>
                <a:off x="2290914" y="1944965"/>
                <a:ext cx="5666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914" y="1944965"/>
                <a:ext cx="56667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/>
              <p:nvPr/>
            </p:nvSpPr>
            <p:spPr>
              <a:xfrm>
                <a:off x="5042024" y="2413451"/>
                <a:ext cx="154927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/>
                  <a:t> = 0.8 </a:t>
                </a:r>
                <a:endParaRPr lang="en-PH" sz="3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024" y="2413451"/>
                <a:ext cx="1549276" cy="553998"/>
              </a:xfrm>
              <a:prstGeom prst="rect">
                <a:avLst/>
              </a:prstGeom>
              <a:blipFill>
                <a:blip r:embed="rId4"/>
                <a:stretch>
                  <a:fillRect t="-13187" r="-11024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656526" y="1946293"/>
                <a:ext cx="5474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526" y="1946293"/>
                <a:ext cx="54743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612052" y="3244448"/>
                <a:ext cx="2779348" cy="633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0.8 * 1.5</a:t>
                </a:r>
                <a:endParaRPr lang="en-PH" sz="3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2" y="3244448"/>
                <a:ext cx="2779348" cy="633571"/>
              </a:xfrm>
              <a:prstGeom prst="rect">
                <a:avLst/>
              </a:prstGeom>
              <a:blipFill>
                <a:blip r:embed="rId6"/>
                <a:stretch>
                  <a:fillRect t="-6731" b="-288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B6F3EE3-D692-D6A4-AABB-8A8D391750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9550997"/>
                  </p:ext>
                </p:extLst>
              </p:nvPr>
            </p:nvGraphicFramePr>
            <p:xfrm>
              <a:off x="3512867" y="1164607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B6F3EE3-D692-D6A4-AABB-8A8D391750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9550997"/>
                  </p:ext>
                </p:extLst>
              </p:nvPr>
            </p:nvGraphicFramePr>
            <p:xfrm>
              <a:off x="3512867" y="1164607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71" t="-8197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A814F7-A424-C808-DFE7-B4C44AA6BC85}"/>
                  </a:ext>
                </a:extLst>
              </p:cNvPr>
              <p:cNvSpPr txBox="1"/>
              <p:nvPr/>
            </p:nvSpPr>
            <p:spPr>
              <a:xfrm>
                <a:off x="4612052" y="3827501"/>
                <a:ext cx="21166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endParaRPr lang="en-PH" sz="36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A814F7-A424-C808-DFE7-B4C44AA6B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2" y="3827501"/>
                <a:ext cx="2116670" cy="646331"/>
              </a:xfrm>
              <a:prstGeom prst="rect">
                <a:avLst/>
              </a:prstGeom>
              <a:blipFill>
                <a:blip r:embed="rId8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72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/>
              <p:nvPr/>
            </p:nvSpPr>
            <p:spPr>
              <a:xfrm>
                <a:off x="2231843" y="1994661"/>
                <a:ext cx="7080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8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843" y="1994661"/>
                <a:ext cx="7080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/>
              <p:nvPr/>
            </p:nvSpPr>
            <p:spPr>
              <a:xfrm>
                <a:off x="5042024" y="2413451"/>
                <a:ext cx="159690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/>
                  <a:t> = 0.8 </a:t>
                </a:r>
                <a:endParaRPr lang="en-PH" sz="3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024" y="2413451"/>
                <a:ext cx="1596901" cy="553998"/>
              </a:xfrm>
              <a:prstGeom prst="rect">
                <a:avLst/>
              </a:prstGeom>
              <a:blipFill>
                <a:blip r:embed="rId4"/>
                <a:stretch>
                  <a:fillRect t="-13187" r="-7634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604511" y="1963884"/>
                <a:ext cx="5411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4511" y="1963884"/>
                <a:ext cx="54113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/>
              <p:nvPr/>
            </p:nvSpPr>
            <p:spPr>
              <a:xfrm>
                <a:off x="4612053" y="3244448"/>
                <a:ext cx="2884122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1.5 * 0.8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49E1E58-35B0-3A09-743D-D137F3189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3" y="3244448"/>
                <a:ext cx="2884122" cy="573427"/>
              </a:xfrm>
              <a:prstGeom prst="rect">
                <a:avLst/>
              </a:prstGeom>
              <a:blipFill>
                <a:blip r:embed="rId6"/>
                <a:stretch>
                  <a:fillRect t="-11702" b="-3085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B6F3EE3-D692-D6A4-AABB-8A8D391750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1207058"/>
                  </p:ext>
                </p:extLst>
              </p:nvPr>
            </p:nvGraphicFramePr>
            <p:xfrm>
              <a:off x="3595295" y="896336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4B6F3EE3-D692-D6A4-AABB-8A8D391750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1207058"/>
                  </p:ext>
                </p:extLst>
              </p:nvPr>
            </p:nvGraphicFramePr>
            <p:xfrm>
              <a:off x="3595295" y="896336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565" t="-6667" r="-100565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D17BC2-3FC6-5B28-D439-FD6DFD1EF6F8}"/>
                  </a:ext>
                </a:extLst>
              </p:cNvPr>
              <p:cNvSpPr txBox="1"/>
              <p:nvPr/>
            </p:nvSpPr>
            <p:spPr>
              <a:xfrm>
                <a:off x="4612053" y="3908477"/>
                <a:ext cx="202687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1.2</a:t>
                </a:r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8D17BC2-3FC6-5B28-D439-FD6DFD1EF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053" y="3908477"/>
                <a:ext cx="2026872" cy="553998"/>
              </a:xfrm>
              <a:prstGeom prst="rect">
                <a:avLst/>
              </a:prstGeom>
              <a:blipFill>
                <a:blip r:embed="rId8"/>
                <a:stretch>
                  <a:fillRect t="-14286" b="-329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0B803C4-1EEA-178F-98AA-F16ED5DC7F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823041"/>
                  </p:ext>
                </p:extLst>
              </p:nvPr>
            </p:nvGraphicFramePr>
            <p:xfrm>
              <a:off x="3512867" y="4888987"/>
              <a:ext cx="4490358" cy="1010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Desired Output 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Predicted Output</a:t>
                          </a:r>
                        </a:p>
                        <a:p>
                          <a:pPr algn="ctr"/>
                          <a:r>
                            <a:rPr lang="en-US" dirty="0"/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0B803C4-1EEA-178F-98AA-F16ED5DC7F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7823041"/>
                  </p:ext>
                </p:extLst>
              </p:nvPr>
            </p:nvGraphicFramePr>
            <p:xfrm>
              <a:off x="3512867" y="4888987"/>
              <a:ext cx="4490358" cy="1010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Desired Output 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0543" t="-3774" r="-272" b="-71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12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C476479-EBF8-FEDE-177F-E19A87A4D7B3}"/>
              </a:ext>
            </a:extLst>
          </p:cNvPr>
          <p:cNvSpPr/>
          <p:nvPr/>
        </p:nvSpPr>
        <p:spPr>
          <a:xfrm>
            <a:off x="2128652" y="2510249"/>
            <a:ext cx="914400" cy="9144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5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DC0225-8551-99E7-20C0-6115C72216CE}"/>
              </a:ext>
            </a:extLst>
          </p:cNvPr>
          <p:cNvSpPr/>
          <p:nvPr/>
        </p:nvSpPr>
        <p:spPr>
          <a:xfrm>
            <a:off x="8473044" y="2514600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3043052" y="2967449"/>
            <a:ext cx="5429992" cy="435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/>
              <p:nvPr/>
            </p:nvSpPr>
            <p:spPr>
              <a:xfrm>
                <a:off x="2246414" y="1956251"/>
                <a:ext cx="3394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2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ED974-41D7-FA27-75CD-D1D9F48DD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414" y="1956251"/>
                <a:ext cx="339438" cy="584775"/>
              </a:xfrm>
              <a:prstGeom prst="rect">
                <a:avLst/>
              </a:prstGeom>
              <a:blipFill>
                <a:blip r:embed="rId3"/>
                <a:stretch>
                  <a:fillRect r="-3818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/>
              <p:nvPr/>
            </p:nvSpPr>
            <p:spPr>
              <a:xfrm>
                <a:off x="5042024" y="2413451"/>
                <a:ext cx="180645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b="1" dirty="0"/>
                  <a:t> = 0.8 </a:t>
                </a:r>
                <a:endParaRPr lang="en-PH" sz="30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104DB9-BB7E-75D7-0CBC-B175B62A2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024" y="2413451"/>
                <a:ext cx="1806451" cy="553998"/>
              </a:xfrm>
              <a:prstGeom prst="rect">
                <a:avLst/>
              </a:prstGeom>
              <a:blipFill>
                <a:blip r:embed="rId4"/>
                <a:stretch>
                  <a:fillRect t="-13187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/>
              <p:nvPr/>
            </p:nvSpPr>
            <p:spPr>
              <a:xfrm>
                <a:off x="8616781" y="1956251"/>
                <a:ext cx="6269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2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F3FB385-5B9D-E34E-C424-8738682D4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781" y="1956251"/>
                <a:ext cx="62691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4C29518-0403-BB45-A24C-4742F7A1BBC3}"/>
              </a:ext>
            </a:extLst>
          </p:cNvPr>
          <p:cNvSpPr txBox="1"/>
          <p:nvPr/>
        </p:nvSpPr>
        <p:spPr>
          <a:xfrm>
            <a:off x="3218339" y="441459"/>
            <a:ext cx="4999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Let us use </a:t>
            </a:r>
            <a:r>
              <a:rPr lang="en-US" sz="3000" b="1" dirty="0">
                <a:solidFill>
                  <a:srgbClr val="7030A0"/>
                </a:solidFill>
              </a:rPr>
              <a:t>Mean Squared Error (MSE) </a:t>
            </a:r>
            <a:r>
              <a:rPr lang="en-US" sz="3000" dirty="0"/>
              <a:t>as our </a:t>
            </a:r>
            <a:r>
              <a:rPr lang="en-US" sz="3000" b="1" dirty="0">
                <a:solidFill>
                  <a:srgbClr val="00B0F0"/>
                </a:solidFill>
              </a:rPr>
              <a:t>cost function </a:t>
            </a:r>
            <a:endParaRPr lang="en-PH" sz="30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9893CA-A490-48A0-B716-DF4B516F14FD}"/>
                  </a:ext>
                </a:extLst>
              </p:cNvPr>
              <p:cNvSpPr txBox="1"/>
              <p:nvPr/>
            </p:nvSpPr>
            <p:spPr>
              <a:xfrm>
                <a:off x="4124809" y="3158575"/>
                <a:ext cx="3275735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9893CA-A490-48A0-B716-DF4B516F1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09" y="3158575"/>
                <a:ext cx="3275735" cy="564450"/>
              </a:xfrm>
              <a:prstGeom prst="rect">
                <a:avLst/>
              </a:prstGeom>
              <a:blipFill>
                <a:blip r:embed="rId6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0837F3-3EC0-382E-1582-46D5CAD14B7C}"/>
                  </a:ext>
                </a:extLst>
              </p:cNvPr>
              <p:cNvSpPr txBox="1"/>
              <p:nvPr/>
            </p:nvSpPr>
            <p:spPr>
              <a:xfrm>
                <a:off x="4070021" y="3736783"/>
                <a:ext cx="3908992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0837F3-3EC0-382E-1582-46D5CAD14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021" y="3736783"/>
                <a:ext cx="3908992" cy="564450"/>
              </a:xfrm>
              <a:prstGeom prst="rect">
                <a:avLst/>
              </a:prstGeom>
              <a:blipFill>
                <a:blip r:embed="rId7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8C766ED-F29C-D1A9-4FCA-A32617D932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9957834"/>
                  </p:ext>
                </p:extLst>
              </p:nvPr>
            </p:nvGraphicFramePr>
            <p:xfrm>
              <a:off x="3218338" y="1631489"/>
              <a:ext cx="5068412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534206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534206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Desired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Predicted Output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8C766ED-F29C-D1A9-4FCA-A32617D9322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9957834"/>
                  </p:ext>
                </p:extLst>
              </p:nvPr>
            </p:nvGraphicFramePr>
            <p:xfrm>
              <a:off x="3218338" y="1631489"/>
              <a:ext cx="5068412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534206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534206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FFC000"/>
                              </a:solidFill>
                            </a:rPr>
                            <a:t>Desired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0240" t="-8065" r="-240" b="-12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A2F2AD-3E26-C3AC-3349-022F128E710D}"/>
                  </a:ext>
                </a:extLst>
              </p:cNvPr>
              <p:cNvSpPr txBox="1"/>
              <p:nvPr/>
            </p:nvSpPr>
            <p:spPr>
              <a:xfrm>
                <a:off x="4141504" y="4339934"/>
                <a:ext cx="2879782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9A2F2AD-3E26-C3AC-3349-022F128E7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504" y="4339934"/>
                <a:ext cx="2879782" cy="564450"/>
              </a:xfrm>
              <a:prstGeom prst="rect">
                <a:avLst/>
              </a:prstGeom>
              <a:blipFill>
                <a:blip r:embed="rId9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FAC9D1-0726-F7F2-76EB-4820187B00FC}"/>
                  </a:ext>
                </a:extLst>
              </p:cNvPr>
              <p:cNvSpPr txBox="1"/>
              <p:nvPr/>
            </p:nvSpPr>
            <p:spPr>
              <a:xfrm>
                <a:off x="4124810" y="4957718"/>
                <a:ext cx="167591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𝟒𝟗</m:t>
                    </m:r>
                  </m:oMath>
                </a14:m>
                <a:endParaRPr lang="en-PH" sz="3000" b="1" dirty="0">
                  <a:solidFill>
                    <a:srgbClr val="00B0F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FAC9D1-0726-F7F2-76EB-4820187B0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810" y="4957718"/>
                <a:ext cx="1675916" cy="553998"/>
              </a:xfrm>
              <a:prstGeom prst="rect">
                <a:avLst/>
              </a:prstGeom>
              <a:blipFill>
                <a:blip r:embed="rId10"/>
                <a:stretch>
                  <a:fillRect t="-14286" b="-329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77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A2DC82E-DDE5-E932-4CD4-7D3F4EBA53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205397"/>
                  </p:ext>
                </p:extLst>
              </p:nvPr>
            </p:nvGraphicFramePr>
            <p:xfrm>
              <a:off x="520343" y="620889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Predicted Output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A2DC82E-DDE5-E932-4CD4-7D3F4EBA53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2205397"/>
                  </p:ext>
                </p:extLst>
              </p:nvPr>
            </p:nvGraphicFramePr>
            <p:xfrm>
              <a:off x="520343" y="620889"/>
              <a:ext cx="4490358" cy="7416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Actual Output (y)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543" t="-8065" r="-543" b="-1225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1EEC03-D265-BC1B-F07D-1B2FF517F4AD}"/>
                  </a:ext>
                </a:extLst>
              </p:cNvPr>
              <p:cNvSpPr txBox="1"/>
              <p:nvPr/>
            </p:nvSpPr>
            <p:spPr>
              <a:xfrm>
                <a:off x="167028" y="1627342"/>
                <a:ext cx="2418748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1EEC03-D265-BC1B-F07D-1B2FF517F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28" y="1627342"/>
                <a:ext cx="2418748" cy="564450"/>
              </a:xfrm>
              <a:prstGeom prst="rect">
                <a:avLst/>
              </a:prstGeom>
              <a:blipFill>
                <a:blip r:embed="rId4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941316"/>
              </p:ext>
            </p:extLst>
          </p:nvPr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598B22-A534-1E57-12B4-E441235BD2BD}"/>
                  </a:ext>
                </a:extLst>
              </p:cNvPr>
              <p:cNvSpPr txBox="1"/>
              <p:nvPr/>
            </p:nvSpPr>
            <p:spPr>
              <a:xfrm>
                <a:off x="167028" y="2358199"/>
                <a:ext cx="3612445" cy="1045735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sz="3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 </m:t>
                      </m:r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598B22-A534-1E57-12B4-E441235BD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28" y="2358199"/>
                <a:ext cx="3612445" cy="1045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BC380D-12BD-13DE-F154-6B7DDA105735}"/>
                  </a:ext>
                </a:extLst>
              </p:cNvPr>
              <p:cNvSpPr txBox="1"/>
              <p:nvPr/>
            </p:nvSpPr>
            <p:spPr>
              <a:xfrm>
                <a:off x="167028" y="3621899"/>
                <a:ext cx="3194105" cy="1045735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3000" b="1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BC380D-12BD-13DE-F154-6B7DDA105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28" y="3621899"/>
                <a:ext cx="3194105" cy="10457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943299-53A3-1C0C-176A-EF8BA6BB5729}"/>
                  </a:ext>
                </a:extLst>
              </p:cNvPr>
              <p:cNvSpPr txBox="1"/>
              <p:nvPr/>
            </p:nvSpPr>
            <p:spPr>
              <a:xfrm>
                <a:off x="167028" y="4884873"/>
                <a:ext cx="3096403" cy="1045735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b="1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943299-53A3-1C0C-176A-EF8BA6BB57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28" y="4884873"/>
                <a:ext cx="3096403" cy="10457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14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/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FEF0EE-5AD7-8A82-C26A-125B17B62830}"/>
                  </a:ext>
                </a:extLst>
              </p:cNvPr>
              <p:cNvSpPr txBox="1"/>
              <p:nvPr/>
            </p:nvSpPr>
            <p:spPr>
              <a:xfrm>
                <a:off x="186890" y="517766"/>
                <a:ext cx="4386247" cy="1045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FEF0EE-5AD7-8A82-C26A-125B17B62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90" y="517766"/>
                <a:ext cx="4386247" cy="1045735"/>
              </a:xfrm>
              <a:prstGeom prst="rect">
                <a:avLst/>
              </a:prstGeom>
              <a:blipFill>
                <a:blip r:embed="rId4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032B29-55F9-251B-F862-2B0CDA6790F4}"/>
                  </a:ext>
                </a:extLst>
              </p:cNvPr>
              <p:cNvSpPr txBox="1"/>
              <p:nvPr/>
            </p:nvSpPr>
            <p:spPr>
              <a:xfrm>
                <a:off x="46339" y="5136387"/>
                <a:ext cx="4526798" cy="970202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30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4.5 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032B29-55F9-251B-F862-2B0CDA679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9" y="5136387"/>
                <a:ext cx="4526798" cy="97020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F6450E-56EA-0532-9364-493F230EBC58}"/>
                  </a:ext>
                </a:extLst>
              </p:cNvPr>
              <p:cNvSpPr txBox="1"/>
              <p:nvPr/>
            </p:nvSpPr>
            <p:spPr>
              <a:xfrm>
                <a:off x="-193976" y="2815071"/>
                <a:ext cx="4943183" cy="1045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F6450E-56EA-0532-9364-493F230EB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3976" y="2815071"/>
                <a:ext cx="4943183" cy="1045735"/>
              </a:xfrm>
              <a:prstGeom prst="rect">
                <a:avLst/>
              </a:prstGeom>
              <a:blipFill>
                <a:blip r:embed="rId6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855681-D9E6-FE40-0191-E8329BE75DBA}"/>
                  </a:ext>
                </a:extLst>
              </p:cNvPr>
              <p:cNvSpPr txBox="1"/>
              <p:nvPr/>
            </p:nvSpPr>
            <p:spPr>
              <a:xfrm>
                <a:off x="69325" y="3966231"/>
                <a:ext cx="5830872" cy="1045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GB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GB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855681-D9E6-FE40-0191-E8329BE75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5" y="3966231"/>
                <a:ext cx="5830872" cy="1045735"/>
              </a:xfrm>
              <a:prstGeom prst="rect">
                <a:avLst/>
              </a:prstGeom>
              <a:blipFill>
                <a:blip r:embed="rId7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A6E19C-8C9B-ABA7-0EEC-5E1742EBADA6}"/>
                  </a:ext>
                </a:extLst>
              </p:cNvPr>
              <p:cNvSpPr txBox="1"/>
              <p:nvPr/>
            </p:nvSpPr>
            <p:spPr>
              <a:xfrm>
                <a:off x="-23542" y="1668926"/>
                <a:ext cx="3815275" cy="1045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A6E19C-8C9B-ABA7-0EEC-5E1742EBA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542" y="1668926"/>
                <a:ext cx="3815275" cy="1045735"/>
              </a:xfrm>
              <a:prstGeom prst="rect">
                <a:avLst/>
              </a:prstGeom>
              <a:blipFill>
                <a:blip r:embed="rId8"/>
                <a:stretch>
                  <a:fillRect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62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D54FB9-DF4F-9266-B389-C1D419225F76}"/>
              </a:ext>
            </a:extLst>
          </p:cNvPr>
          <p:cNvCxnSpPr>
            <a:cxnSpLocks/>
            <a:stCxn id="4" idx="6"/>
            <a:endCxn id="49" idx="2"/>
          </p:cNvCxnSpPr>
          <p:nvPr/>
        </p:nvCxnSpPr>
        <p:spPr>
          <a:xfrm>
            <a:off x="4852195" y="2378388"/>
            <a:ext cx="1310270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D2E7949-72ED-110B-08E0-42A41541F837}"/>
              </a:ext>
            </a:extLst>
          </p:cNvPr>
          <p:cNvSpPr/>
          <p:nvPr/>
        </p:nvSpPr>
        <p:spPr>
          <a:xfrm>
            <a:off x="3937795" y="1921188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33EF8A-7FA3-0C01-00A0-3F92C3A57D91}"/>
              </a:ext>
            </a:extLst>
          </p:cNvPr>
          <p:cNvSpPr/>
          <p:nvPr/>
        </p:nvSpPr>
        <p:spPr>
          <a:xfrm>
            <a:off x="3937795" y="3569786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89A29F-0558-8CA7-6928-DADE68D370C6}"/>
              </a:ext>
            </a:extLst>
          </p:cNvPr>
          <p:cNvSpPr/>
          <p:nvPr/>
        </p:nvSpPr>
        <p:spPr>
          <a:xfrm>
            <a:off x="6162465" y="3569786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5745BB-DB34-2DD7-5714-74E7BD8F2DB6}"/>
              </a:ext>
            </a:extLst>
          </p:cNvPr>
          <p:cNvSpPr txBox="1"/>
          <p:nvPr/>
        </p:nvSpPr>
        <p:spPr>
          <a:xfrm>
            <a:off x="6619665" y="2558589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4F6D34-B563-1BB9-3A9A-C3EE8B0811E0}"/>
                  </a:ext>
                </a:extLst>
              </p:cNvPr>
              <p:cNvSpPr txBox="1"/>
              <p:nvPr/>
            </p:nvSpPr>
            <p:spPr>
              <a:xfrm>
                <a:off x="5151948" y="1932115"/>
                <a:ext cx="59520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C4F6D34-B563-1BB9-3A9A-C3EE8B081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948" y="1932115"/>
                <a:ext cx="595207" cy="415498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8F4898-6F71-2EA7-BB6F-811F05BC4841}"/>
              </a:ext>
            </a:extLst>
          </p:cNvPr>
          <p:cNvCxnSpPr>
            <a:cxnSpLocks/>
            <a:stCxn id="28" idx="6"/>
            <a:endCxn id="4" idx="2"/>
          </p:cNvCxnSpPr>
          <p:nvPr/>
        </p:nvCxnSpPr>
        <p:spPr>
          <a:xfrm flipV="1">
            <a:off x="1175153" y="2378388"/>
            <a:ext cx="2762642" cy="1003886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5C4E0A2-F411-6DFF-4322-E154687A2360}"/>
              </a:ext>
            </a:extLst>
          </p:cNvPr>
          <p:cNvSpPr/>
          <p:nvPr/>
        </p:nvSpPr>
        <p:spPr>
          <a:xfrm>
            <a:off x="260753" y="2925074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280C32D-321E-C213-EF9C-CA928655C3EC}"/>
              </a:ext>
            </a:extLst>
          </p:cNvPr>
          <p:cNvSpPr/>
          <p:nvPr/>
        </p:nvSpPr>
        <p:spPr>
          <a:xfrm>
            <a:off x="260753" y="996069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5D6916-0E74-E9ED-94B2-D4200915BBB2}"/>
              </a:ext>
            </a:extLst>
          </p:cNvPr>
          <p:cNvSpPr/>
          <p:nvPr/>
        </p:nvSpPr>
        <p:spPr>
          <a:xfrm>
            <a:off x="260753" y="4860964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A09E2F-833A-8BFA-0EA0-A941F16539DA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1175153" y="1453269"/>
            <a:ext cx="2762642" cy="925119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078065-B870-FFFB-5A38-1ED1ADB904D7}"/>
              </a:ext>
            </a:extLst>
          </p:cNvPr>
          <p:cNvCxnSpPr>
            <a:cxnSpLocks/>
            <a:stCxn id="5" idx="6"/>
            <a:endCxn id="3" idx="2"/>
          </p:cNvCxnSpPr>
          <p:nvPr/>
        </p:nvCxnSpPr>
        <p:spPr>
          <a:xfrm flipV="1">
            <a:off x="1175153" y="4026986"/>
            <a:ext cx="2762642" cy="1291178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0F6F940-7329-C7E5-7EEB-2A92D90DF336}"/>
              </a:ext>
            </a:extLst>
          </p:cNvPr>
          <p:cNvCxnSpPr>
            <a:cxnSpLocks/>
            <a:stCxn id="5" idx="7"/>
            <a:endCxn id="4" idx="2"/>
          </p:cNvCxnSpPr>
          <p:nvPr/>
        </p:nvCxnSpPr>
        <p:spPr>
          <a:xfrm flipV="1">
            <a:off x="1041242" y="2378388"/>
            <a:ext cx="2896553" cy="261648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ABA4941-9D90-50A5-C87F-B061DA84C46F}"/>
              </a:ext>
            </a:extLst>
          </p:cNvPr>
          <p:cNvCxnSpPr>
            <a:cxnSpLocks/>
            <a:stCxn id="2" idx="5"/>
            <a:endCxn id="3" idx="2"/>
          </p:cNvCxnSpPr>
          <p:nvPr/>
        </p:nvCxnSpPr>
        <p:spPr>
          <a:xfrm>
            <a:off x="1041242" y="1776558"/>
            <a:ext cx="2896553" cy="2250428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5B2D343-9F85-B734-59A7-A480BB3ECA34}"/>
              </a:ext>
            </a:extLst>
          </p:cNvPr>
          <p:cNvCxnSpPr>
            <a:cxnSpLocks/>
            <a:stCxn id="28" idx="5"/>
            <a:endCxn id="3" idx="2"/>
          </p:cNvCxnSpPr>
          <p:nvPr/>
        </p:nvCxnSpPr>
        <p:spPr>
          <a:xfrm>
            <a:off x="1041242" y="3705563"/>
            <a:ext cx="2896553" cy="32142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C1A8645A-2F94-B093-108B-6B513E7EA268}"/>
              </a:ext>
            </a:extLst>
          </p:cNvPr>
          <p:cNvSpPr/>
          <p:nvPr/>
        </p:nvSpPr>
        <p:spPr>
          <a:xfrm>
            <a:off x="6162465" y="1921188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C30D8C9-26ED-E0EB-1391-4248842F30D8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4852195" y="4026986"/>
            <a:ext cx="1310270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CB4AE8D-AF93-999B-A228-F3E0FBD25F5D}"/>
                  </a:ext>
                </a:extLst>
              </p:cNvPr>
              <p:cNvSpPr txBox="1"/>
              <p:nvPr/>
            </p:nvSpPr>
            <p:spPr>
              <a:xfrm>
                <a:off x="2068371" y="1374502"/>
                <a:ext cx="59520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CB4AE8D-AF93-999B-A228-F3E0FBD25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371" y="1374502"/>
                <a:ext cx="595207" cy="415498"/>
              </a:xfrm>
              <a:prstGeom prst="rect">
                <a:avLst/>
              </a:prstGeom>
              <a:blipFill>
                <a:blip r:embed="rId4"/>
                <a:stretch>
                  <a:fillRect r="-2083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B9CDC0E-431C-31A1-3B63-7028112F4C77}"/>
                  </a:ext>
                </a:extLst>
              </p:cNvPr>
              <p:cNvSpPr txBox="1"/>
              <p:nvPr/>
            </p:nvSpPr>
            <p:spPr>
              <a:xfrm>
                <a:off x="1894311" y="2139864"/>
                <a:ext cx="59520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B9CDC0E-431C-31A1-3B63-7028112F4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311" y="2139864"/>
                <a:ext cx="595207" cy="415498"/>
              </a:xfrm>
              <a:prstGeom prst="rect">
                <a:avLst/>
              </a:prstGeom>
              <a:blipFill>
                <a:blip r:embed="rId5"/>
                <a:stretch>
                  <a:fillRect r="-2128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56C1B2A-6B63-F400-9611-052E1AFBD8BD}"/>
                  </a:ext>
                </a:extLst>
              </p:cNvPr>
              <p:cNvSpPr txBox="1"/>
              <p:nvPr/>
            </p:nvSpPr>
            <p:spPr>
              <a:xfrm>
                <a:off x="1239455" y="2782535"/>
                <a:ext cx="59520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56C1B2A-6B63-F400-9611-052E1AFBD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455" y="2782535"/>
                <a:ext cx="595207" cy="415498"/>
              </a:xfrm>
              <a:prstGeom prst="rect">
                <a:avLst/>
              </a:prstGeom>
              <a:blipFill>
                <a:blip r:embed="rId6"/>
                <a:stretch>
                  <a:fillRect r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66CBEBD-F2F8-CD04-E5BD-0FEE18CCD276}"/>
                  </a:ext>
                </a:extLst>
              </p:cNvPr>
              <p:cNvSpPr txBox="1"/>
              <p:nvPr/>
            </p:nvSpPr>
            <p:spPr>
              <a:xfrm>
                <a:off x="1287861" y="3335851"/>
                <a:ext cx="59520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66CBEBD-F2F8-CD04-E5BD-0FEE18CCD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861" y="3335851"/>
                <a:ext cx="595207" cy="415498"/>
              </a:xfrm>
              <a:prstGeom prst="rect">
                <a:avLst/>
              </a:prstGeom>
              <a:blipFill>
                <a:blip r:embed="rId7"/>
                <a:stretch>
                  <a:fillRect r="-2083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846D486-B0BE-1B55-C5FA-C2D8BFA71A88}"/>
                  </a:ext>
                </a:extLst>
              </p:cNvPr>
              <p:cNvSpPr txBox="1"/>
              <p:nvPr/>
            </p:nvSpPr>
            <p:spPr>
              <a:xfrm>
                <a:off x="1973193" y="4834087"/>
                <a:ext cx="59520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846D486-B0BE-1B55-C5FA-C2D8BFA71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193" y="4834087"/>
                <a:ext cx="595207" cy="415498"/>
              </a:xfrm>
              <a:prstGeom prst="rect">
                <a:avLst/>
              </a:prstGeom>
              <a:blipFill>
                <a:blip r:embed="rId8"/>
                <a:stretch>
                  <a:fillRect r="-2083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EEE2F4D-3E88-905B-A517-BC0A38C15B56}"/>
                  </a:ext>
                </a:extLst>
              </p:cNvPr>
              <p:cNvSpPr txBox="1"/>
              <p:nvPr/>
            </p:nvSpPr>
            <p:spPr>
              <a:xfrm>
                <a:off x="1218980" y="3969164"/>
                <a:ext cx="59520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𝟑𝟏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EEE2F4D-3E88-905B-A517-BC0A38C15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980" y="3969164"/>
                <a:ext cx="595207" cy="415498"/>
              </a:xfrm>
              <a:prstGeom prst="rect">
                <a:avLst/>
              </a:prstGeom>
              <a:blipFill>
                <a:blip r:embed="rId9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279C0A5-B4DD-AFD2-2AB0-52509816B807}"/>
                  </a:ext>
                </a:extLst>
              </p:cNvPr>
              <p:cNvSpPr txBox="1"/>
              <p:nvPr/>
            </p:nvSpPr>
            <p:spPr>
              <a:xfrm>
                <a:off x="5209726" y="3478882"/>
                <a:ext cx="59520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279C0A5-B4DD-AFD2-2AB0-52509816B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726" y="3478882"/>
                <a:ext cx="595207" cy="415498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C04B4E5D-F590-90BD-475E-E4DC06E1F8A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58875" y="2182175"/>
            <a:ext cx="443571" cy="392426"/>
          </a:xfrm>
          <a:prstGeom prst="curved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7A163EDB-7ACB-A006-4FFF-B2A05F13BD3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58875" y="3826953"/>
            <a:ext cx="443571" cy="392426"/>
          </a:xfrm>
          <a:prstGeom prst="curved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36DE7001-9006-5A4B-78F7-71D6F91140F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97879" y="2209472"/>
            <a:ext cx="443571" cy="392426"/>
          </a:xfrm>
          <a:prstGeom prst="curved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9226D13D-6580-2514-0CBA-55DB4111A6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97878" y="3826954"/>
            <a:ext cx="443571" cy="392426"/>
          </a:xfrm>
          <a:prstGeom prst="curvedConnector3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A1CD40-3615-5506-5DC3-E9AA6809E1EA}"/>
                  </a:ext>
                </a:extLst>
              </p:cNvPr>
              <p:cNvSpPr txBox="1"/>
              <p:nvPr/>
            </p:nvSpPr>
            <p:spPr>
              <a:xfrm>
                <a:off x="7750151" y="1582251"/>
                <a:ext cx="78028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A1CD40-3615-5506-5DC3-E9AA6809E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51" y="1582251"/>
                <a:ext cx="780288" cy="553998"/>
              </a:xfrm>
              <a:prstGeom prst="rect">
                <a:avLst/>
              </a:prstGeom>
              <a:blipFill>
                <a:blip r:embed="rId11"/>
                <a:stretch>
                  <a:fillRect l="-1613" r="-4839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508F03-C650-3315-EC59-3684A9C855B6}"/>
                  </a:ext>
                </a:extLst>
              </p:cNvPr>
              <p:cNvSpPr txBox="1"/>
              <p:nvPr/>
            </p:nvSpPr>
            <p:spPr>
              <a:xfrm>
                <a:off x="8734961" y="2591805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3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508F03-C650-3315-EC59-3684A9C85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961" y="2591805"/>
                <a:ext cx="488040" cy="553998"/>
              </a:xfrm>
              <a:prstGeom prst="rect">
                <a:avLst/>
              </a:prstGeom>
              <a:blipFill>
                <a:blip r:embed="rId12"/>
                <a:stretch>
                  <a:fillRect r="-2000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387145-5FDB-3959-BEC8-714E742F42C9}"/>
                  </a:ext>
                </a:extLst>
              </p:cNvPr>
              <p:cNvSpPr txBox="1"/>
              <p:nvPr/>
            </p:nvSpPr>
            <p:spPr>
              <a:xfrm>
                <a:off x="8734961" y="3501593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3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387145-5FDB-3959-BEC8-714E742F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961" y="3501593"/>
                <a:ext cx="488040" cy="553998"/>
              </a:xfrm>
              <a:prstGeom prst="rect">
                <a:avLst/>
              </a:prstGeom>
              <a:blipFill>
                <a:blip r:embed="rId13"/>
                <a:stretch>
                  <a:fillRect l="-7500" r="-2000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B4ED4A-412E-808D-8547-25E8C484B9C7}"/>
              </a:ext>
            </a:extLst>
          </p:cNvPr>
          <p:cNvCxnSpPr>
            <a:cxnSpLocks/>
            <a:stCxn id="17" idx="0"/>
            <a:endCxn id="14" idx="2"/>
          </p:cNvCxnSpPr>
          <p:nvPr/>
        </p:nvCxnSpPr>
        <p:spPr>
          <a:xfrm flipV="1">
            <a:off x="8978981" y="3145803"/>
            <a:ext cx="0" cy="3557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524849-5DA6-EDE1-63B5-56BE13FC5A86}"/>
                  </a:ext>
                </a:extLst>
              </p:cNvPr>
              <p:cNvSpPr txBox="1"/>
              <p:nvPr/>
            </p:nvSpPr>
            <p:spPr>
              <a:xfrm>
                <a:off x="8734961" y="4596136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1" i="1" dirty="0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GB" sz="3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524849-5DA6-EDE1-63B5-56BE13FC5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961" y="4596136"/>
                <a:ext cx="488040" cy="553998"/>
              </a:xfrm>
              <a:prstGeom prst="rect">
                <a:avLst/>
              </a:prstGeom>
              <a:blipFill>
                <a:blip r:embed="rId14"/>
                <a:stretch>
                  <a:fillRect l="-7500" r="-2750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347BAD-3ECE-D07E-96B7-E31B42B9B152}"/>
              </a:ext>
            </a:extLst>
          </p:cNvPr>
          <p:cNvCxnSpPr>
            <a:cxnSpLocks/>
            <a:stCxn id="22" idx="0"/>
            <a:endCxn id="17" idx="2"/>
          </p:cNvCxnSpPr>
          <p:nvPr/>
        </p:nvCxnSpPr>
        <p:spPr>
          <a:xfrm flipV="1">
            <a:off x="8978981" y="4055591"/>
            <a:ext cx="0" cy="540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F15AFA-4BF9-A20A-BB5E-6F12D419C82E}"/>
                  </a:ext>
                </a:extLst>
              </p:cNvPr>
              <p:cNvSpPr txBox="1"/>
              <p:nvPr/>
            </p:nvSpPr>
            <p:spPr>
              <a:xfrm>
                <a:off x="8734961" y="5657084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F15AFA-4BF9-A20A-BB5E-6F12D419C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961" y="5657084"/>
                <a:ext cx="488040" cy="553998"/>
              </a:xfrm>
              <a:prstGeom prst="rect">
                <a:avLst/>
              </a:prstGeom>
              <a:blipFill>
                <a:blip r:embed="rId15"/>
                <a:stretch>
                  <a:fillRect l="-7500" r="-2000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E20A56-2D95-3630-7AB0-72BD9B814A47}"/>
              </a:ext>
            </a:extLst>
          </p:cNvPr>
          <p:cNvCxnSpPr>
            <a:cxnSpLocks/>
            <a:stCxn id="26" idx="0"/>
            <a:endCxn id="22" idx="2"/>
          </p:cNvCxnSpPr>
          <p:nvPr/>
        </p:nvCxnSpPr>
        <p:spPr>
          <a:xfrm flipV="1">
            <a:off x="8978981" y="5150134"/>
            <a:ext cx="0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2DEF661-3F48-B7ED-6BE5-694D34BD1A62}"/>
                  </a:ext>
                </a:extLst>
              </p:cNvPr>
              <p:cNvSpPr txBox="1"/>
              <p:nvPr/>
            </p:nvSpPr>
            <p:spPr>
              <a:xfrm>
                <a:off x="7771432" y="4596136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2DEF661-3F48-B7ED-6BE5-694D34BD1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432" y="4596136"/>
                <a:ext cx="488040" cy="553998"/>
              </a:xfrm>
              <a:prstGeom prst="rect">
                <a:avLst/>
              </a:prstGeom>
              <a:blipFill>
                <a:blip r:embed="rId16"/>
                <a:stretch>
                  <a:fillRect l="-256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1A12D2-8358-1646-494C-B5A1B7AAF976}"/>
              </a:ext>
            </a:extLst>
          </p:cNvPr>
          <p:cNvCxnSpPr>
            <a:cxnSpLocks/>
            <a:stCxn id="26" idx="0"/>
            <a:endCxn id="31" idx="2"/>
          </p:cNvCxnSpPr>
          <p:nvPr/>
        </p:nvCxnSpPr>
        <p:spPr>
          <a:xfrm flipH="1" flipV="1">
            <a:off x="8015452" y="5150134"/>
            <a:ext cx="963529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EA1B87C-F270-EEA9-2C90-9B50587AB4DE}"/>
                  </a:ext>
                </a:extLst>
              </p:cNvPr>
              <p:cNvSpPr txBox="1"/>
              <p:nvPr/>
            </p:nvSpPr>
            <p:spPr>
              <a:xfrm>
                <a:off x="9738921" y="4596136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1" i="1" dirty="0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GB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EA1B87C-F270-EEA9-2C90-9B50587AB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921" y="4596136"/>
                <a:ext cx="488040" cy="553998"/>
              </a:xfrm>
              <a:prstGeom prst="rect">
                <a:avLst/>
              </a:prstGeom>
              <a:blipFill>
                <a:blip r:embed="rId17"/>
                <a:stretch>
                  <a:fillRect l="-10256" r="-28205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2FF776-CC83-78FC-2672-9F4F588722F8}"/>
              </a:ext>
            </a:extLst>
          </p:cNvPr>
          <p:cNvCxnSpPr>
            <a:cxnSpLocks/>
            <a:stCxn id="26" idx="0"/>
            <a:endCxn id="33" idx="2"/>
          </p:cNvCxnSpPr>
          <p:nvPr/>
        </p:nvCxnSpPr>
        <p:spPr>
          <a:xfrm flipV="1">
            <a:off x="8978981" y="5150134"/>
            <a:ext cx="1003960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239359A-C420-4BF2-EFED-2A4BE1F04549}"/>
                  </a:ext>
                </a:extLst>
              </p:cNvPr>
              <p:cNvSpPr txBox="1"/>
              <p:nvPr/>
            </p:nvSpPr>
            <p:spPr>
              <a:xfrm>
                <a:off x="6375643" y="1383095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1" i="1" dirty="0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GB" sz="3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239359A-C420-4BF2-EFED-2A4BE1F04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643" y="1383095"/>
                <a:ext cx="488040" cy="553998"/>
              </a:xfrm>
              <a:prstGeom prst="rect">
                <a:avLst/>
              </a:prstGeom>
              <a:blipFill>
                <a:blip r:embed="rId18"/>
                <a:stretch>
                  <a:fillRect l="-7692" r="-28205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8C55E2-E36F-E6FD-BAD5-397A0ED927AC}"/>
                  </a:ext>
                </a:extLst>
              </p:cNvPr>
              <p:cNvSpPr txBox="1"/>
              <p:nvPr/>
            </p:nvSpPr>
            <p:spPr>
              <a:xfrm>
                <a:off x="6370063" y="3059097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1" i="1" dirty="0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GB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98C55E2-E36F-E6FD-BAD5-397A0ED92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063" y="3059097"/>
                <a:ext cx="488040" cy="553998"/>
              </a:xfrm>
              <a:prstGeom prst="rect">
                <a:avLst/>
              </a:prstGeom>
              <a:blipFill>
                <a:blip r:embed="rId19"/>
                <a:stretch>
                  <a:fillRect l="-7692" r="-30769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B4767C9-FA8B-99D1-1815-8974EAD92C28}"/>
                  </a:ext>
                </a:extLst>
              </p:cNvPr>
              <p:cNvSpPr txBox="1"/>
              <p:nvPr/>
            </p:nvSpPr>
            <p:spPr>
              <a:xfrm>
                <a:off x="4092413" y="1410230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3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B4767C9-FA8B-99D1-1815-8974EAD92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413" y="1410230"/>
                <a:ext cx="488040" cy="553998"/>
              </a:xfrm>
              <a:prstGeom prst="rect">
                <a:avLst/>
              </a:prstGeom>
              <a:blipFill>
                <a:blip r:embed="rId20"/>
                <a:stretch>
                  <a:fillRect l="-10256" r="-2307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A716DB-BBBC-BE71-AD08-9DF867FF92C4}"/>
                  </a:ext>
                </a:extLst>
              </p:cNvPr>
              <p:cNvSpPr txBox="1"/>
              <p:nvPr/>
            </p:nvSpPr>
            <p:spPr>
              <a:xfrm>
                <a:off x="4145393" y="3058852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A716DB-BBBC-BE71-AD08-9DF867FF9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393" y="3058852"/>
                <a:ext cx="488040" cy="553998"/>
              </a:xfrm>
              <a:prstGeom prst="rect">
                <a:avLst/>
              </a:prstGeom>
              <a:blipFill>
                <a:blip r:embed="rId21"/>
                <a:stretch>
                  <a:fillRect l="-7692" r="-2307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6665B04-D965-F341-C1FC-7F3EFB13EE46}"/>
                  </a:ext>
                </a:extLst>
              </p:cNvPr>
              <p:cNvSpPr txBox="1"/>
              <p:nvPr/>
            </p:nvSpPr>
            <p:spPr>
              <a:xfrm>
                <a:off x="435440" y="2405684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6665B04-D965-F341-C1FC-7F3EFB13E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40" y="2405684"/>
                <a:ext cx="488040" cy="553998"/>
              </a:xfrm>
              <a:prstGeom prst="rect">
                <a:avLst/>
              </a:prstGeom>
              <a:blipFill>
                <a:blip r:embed="rId22"/>
                <a:stretch>
                  <a:fillRect l="-7692" r="-7692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03D630F-99FC-E8D5-28FB-2062246ACC05}"/>
                  </a:ext>
                </a:extLst>
              </p:cNvPr>
              <p:cNvSpPr txBox="1"/>
              <p:nvPr/>
            </p:nvSpPr>
            <p:spPr>
              <a:xfrm>
                <a:off x="435440" y="4306966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03D630F-99FC-E8D5-28FB-2062246AC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40" y="4306966"/>
                <a:ext cx="488040" cy="553998"/>
              </a:xfrm>
              <a:prstGeom prst="rect">
                <a:avLst/>
              </a:prstGeom>
              <a:blipFill>
                <a:blip r:embed="rId23"/>
                <a:stretch>
                  <a:fillRect l="-7692" r="-7692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7893D93-7485-B0C1-1DAA-0EC7BC1B4452}"/>
                  </a:ext>
                </a:extLst>
              </p:cNvPr>
              <p:cNvSpPr txBox="1"/>
              <p:nvPr/>
            </p:nvSpPr>
            <p:spPr>
              <a:xfrm>
                <a:off x="435440" y="442071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1" i="1" dirty="0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3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7893D93-7485-B0C1-1DAA-0EC7BC1B4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40" y="442071"/>
                <a:ext cx="488040" cy="553998"/>
              </a:xfrm>
              <a:prstGeom prst="rect">
                <a:avLst/>
              </a:prstGeom>
              <a:blipFill>
                <a:blip r:embed="rId24"/>
                <a:stretch>
                  <a:fillRect l="-7692" r="-7692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CA527B-5F3F-C9FF-131C-79A97ADCCA9D}"/>
              </a:ext>
            </a:extLst>
          </p:cNvPr>
          <p:cNvCxnSpPr>
            <a:cxnSpLocks/>
            <a:stCxn id="22" idx="0"/>
            <a:endCxn id="54" idx="2"/>
          </p:cNvCxnSpPr>
          <p:nvPr/>
        </p:nvCxnSpPr>
        <p:spPr>
          <a:xfrm flipH="1" flipV="1">
            <a:off x="7994171" y="4060804"/>
            <a:ext cx="984810" cy="5353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BAB6C33-C6BC-317C-810C-67018A900CB9}"/>
                  </a:ext>
                </a:extLst>
              </p:cNvPr>
              <p:cNvSpPr txBox="1"/>
              <p:nvPr/>
            </p:nvSpPr>
            <p:spPr>
              <a:xfrm>
                <a:off x="7750151" y="3506806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3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BAB6C33-C6BC-317C-810C-67018A900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51" y="3506806"/>
                <a:ext cx="488040" cy="553998"/>
              </a:xfrm>
              <a:prstGeom prst="rect">
                <a:avLst/>
              </a:prstGeom>
              <a:blipFill>
                <a:blip r:embed="rId25"/>
                <a:stretch>
                  <a:fillRect l="-2564" r="-33333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604C84-F38E-D45E-1337-7404B4FD4BDB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H="1" flipV="1">
            <a:off x="8140295" y="2136249"/>
            <a:ext cx="838686" cy="455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C7B9B8A-1490-8DF2-97BD-28CE7A70C451}"/>
                  </a:ext>
                </a:extLst>
              </p:cNvPr>
              <p:cNvSpPr txBox="1"/>
              <p:nvPr/>
            </p:nvSpPr>
            <p:spPr>
              <a:xfrm>
                <a:off x="8588837" y="1580307"/>
                <a:ext cx="78028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C7B9B8A-1490-8DF2-97BD-28CE7A70C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837" y="1580307"/>
                <a:ext cx="780288" cy="553998"/>
              </a:xfrm>
              <a:prstGeom prst="rect">
                <a:avLst/>
              </a:prstGeom>
              <a:blipFill>
                <a:blip r:embed="rId2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DEBC6D2-00DC-2773-F149-4EE9A8206776}"/>
              </a:ext>
            </a:extLst>
          </p:cNvPr>
          <p:cNvCxnSpPr>
            <a:cxnSpLocks/>
            <a:stCxn id="14" idx="0"/>
            <a:endCxn id="63" idx="2"/>
          </p:cNvCxnSpPr>
          <p:nvPr/>
        </p:nvCxnSpPr>
        <p:spPr>
          <a:xfrm flipV="1">
            <a:off x="8978981" y="2134305"/>
            <a:ext cx="0" cy="457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99EDC55-AD7D-0EBE-9C66-FAFB84BF406B}"/>
                  </a:ext>
                </a:extLst>
              </p:cNvPr>
              <p:cNvSpPr txBox="1"/>
              <p:nvPr/>
            </p:nvSpPr>
            <p:spPr>
              <a:xfrm>
                <a:off x="9388275" y="1579041"/>
                <a:ext cx="78028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99EDC55-AD7D-0EBE-9C66-FAFB84BF4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275" y="1579041"/>
                <a:ext cx="780288" cy="553998"/>
              </a:xfrm>
              <a:prstGeom prst="rect">
                <a:avLst/>
              </a:prstGeom>
              <a:blipFill>
                <a:blip r:embed="rId27"/>
                <a:stretch>
                  <a:fillRect l="-1613" r="-6452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73A98A-3437-DE03-1A77-4EFCF8F237E1}"/>
                  </a:ext>
                </a:extLst>
              </p:cNvPr>
              <p:cNvSpPr txBox="1"/>
              <p:nvPr/>
            </p:nvSpPr>
            <p:spPr>
              <a:xfrm>
                <a:off x="10226961" y="1577097"/>
                <a:ext cx="78028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73A98A-3437-DE03-1A77-4EFCF8F23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961" y="1577097"/>
                <a:ext cx="780288" cy="553998"/>
              </a:xfrm>
              <a:prstGeom prst="rect">
                <a:avLst/>
              </a:prstGeom>
              <a:blipFill>
                <a:blip r:embed="rId2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B2A7D85-D07D-9524-D474-32550E53B5DE}"/>
              </a:ext>
            </a:extLst>
          </p:cNvPr>
          <p:cNvCxnSpPr>
            <a:cxnSpLocks/>
            <a:stCxn id="14" idx="0"/>
            <a:endCxn id="69" idx="2"/>
          </p:cNvCxnSpPr>
          <p:nvPr/>
        </p:nvCxnSpPr>
        <p:spPr>
          <a:xfrm flipV="1">
            <a:off x="8978981" y="2133039"/>
            <a:ext cx="799438" cy="4587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CF8EA95-DFEB-D5D3-FDC0-F5F02C1339E9}"/>
              </a:ext>
            </a:extLst>
          </p:cNvPr>
          <p:cNvCxnSpPr>
            <a:cxnSpLocks/>
            <a:stCxn id="14" idx="0"/>
            <a:endCxn id="70" idx="2"/>
          </p:cNvCxnSpPr>
          <p:nvPr/>
        </p:nvCxnSpPr>
        <p:spPr>
          <a:xfrm flipV="1">
            <a:off x="8978981" y="2131095"/>
            <a:ext cx="1638124" cy="4607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18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4B1A1EA6-DF9E-9578-AA8D-CFECB50D9A08}"/>
              </a:ext>
            </a:extLst>
          </p:cNvPr>
          <p:cNvGraphicFramePr/>
          <p:nvPr/>
        </p:nvGraphicFramePr>
        <p:xfrm>
          <a:off x="6114867" y="517766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DE21CE-1358-52F7-7303-ACCA3711C5F4}"/>
              </a:ext>
            </a:extLst>
          </p:cNvPr>
          <p:cNvSpPr txBox="1"/>
          <p:nvPr/>
        </p:nvSpPr>
        <p:spPr>
          <a:xfrm>
            <a:off x="8479084" y="4521949"/>
            <a:ext cx="89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2314B2-1DD7-95A9-98EB-BAC5D9FEE776}"/>
              </a:ext>
            </a:extLst>
          </p:cNvPr>
          <p:cNvSpPr txBox="1"/>
          <p:nvPr/>
        </p:nvSpPr>
        <p:spPr>
          <a:xfrm rot="16200000">
            <a:off x="4907548" y="2181712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 Output (y) 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E6D0830-5723-23B3-9D87-EB91154D57D6}"/>
              </a:ext>
            </a:extLst>
          </p:cNvPr>
          <p:cNvSpPr/>
          <p:nvPr/>
        </p:nvSpPr>
        <p:spPr>
          <a:xfrm>
            <a:off x="6050844" y="620889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B68D3D-A556-EFDC-D4AC-D8A3586B6314}"/>
              </a:ext>
            </a:extLst>
          </p:cNvPr>
          <p:cNvSpPr/>
          <p:nvPr/>
        </p:nvSpPr>
        <p:spPr>
          <a:xfrm>
            <a:off x="9202963" y="1442285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33C7195-59AE-F9AD-F7EB-3B038F2B1261}"/>
              </a:ext>
            </a:extLst>
          </p:cNvPr>
          <p:cNvSpPr/>
          <p:nvPr/>
        </p:nvSpPr>
        <p:spPr>
          <a:xfrm>
            <a:off x="8720679" y="235819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6E5BF-CF04-85B8-849B-7425D9633796}"/>
              </a:ext>
            </a:extLst>
          </p:cNvPr>
          <p:cNvSpPr/>
          <p:nvPr/>
        </p:nvSpPr>
        <p:spPr>
          <a:xfrm>
            <a:off x="8416317" y="294867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13E1D10-4E76-DD5D-8A2C-60B710C6C7D1}"/>
              </a:ext>
            </a:extLst>
          </p:cNvPr>
          <p:cNvSpPr/>
          <p:nvPr/>
        </p:nvSpPr>
        <p:spPr>
          <a:xfrm>
            <a:off x="8209488" y="326418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279103-B947-22F0-35D9-DC65BA0D3C73}"/>
              </a:ext>
            </a:extLst>
          </p:cNvPr>
          <p:cNvSpPr/>
          <p:nvPr/>
        </p:nvSpPr>
        <p:spPr>
          <a:xfrm>
            <a:off x="8047514" y="352937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31400E-4C94-40F9-6D56-41FE6477B57E}"/>
              </a:ext>
            </a:extLst>
          </p:cNvPr>
          <p:cNvSpPr/>
          <p:nvPr/>
        </p:nvSpPr>
        <p:spPr>
          <a:xfrm>
            <a:off x="7857066" y="3770460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B31AF2C-792F-1B0E-E8F7-C310C427222C}"/>
              </a:ext>
            </a:extLst>
          </p:cNvPr>
          <p:cNvSpPr/>
          <p:nvPr/>
        </p:nvSpPr>
        <p:spPr>
          <a:xfrm>
            <a:off x="7699171" y="3959364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C20A91F-8D7C-4B5B-D789-59EAAC25A6AC}"/>
              </a:ext>
            </a:extLst>
          </p:cNvPr>
          <p:cNvSpPr/>
          <p:nvPr/>
        </p:nvSpPr>
        <p:spPr>
          <a:xfrm>
            <a:off x="7563374" y="407732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6BB5359-DF6B-89F1-CB8D-2FDA29C9D863}"/>
              </a:ext>
            </a:extLst>
          </p:cNvPr>
          <p:cNvSpPr/>
          <p:nvPr/>
        </p:nvSpPr>
        <p:spPr>
          <a:xfrm>
            <a:off x="7372767" y="413496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CA4492-61BC-7721-804E-6510D2A61C4B}"/>
                  </a:ext>
                </a:extLst>
              </p:cNvPr>
              <p:cNvSpPr txBox="1"/>
              <p:nvPr/>
            </p:nvSpPr>
            <p:spPr>
              <a:xfrm>
                <a:off x="81547" y="1796959"/>
                <a:ext cx="3851037" cy="766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PH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PH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num>
                      <m:den>
                        <m:r>
                          <a:rPr lang="en-PH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den>
                    </m:f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CA4492-61BC-7721-804E-6510D2A61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7" y="1796959"/>
                <a:ext cx="3851037" cy="766877"/>
              </a:xfrm>
              <a:prstGeom prst="rect">
                <a:avLst/>
              </a:prstGeom>
              <a:blipFill>
                <a:blip r:embed="rId4"/>
                <a:stretch>
                  <a:fillRect l="-263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8BAC8F-ACA4-9700-6083-68BAA24AAE22}"/>
                  </a:ext>
                </a:extLst>
              </p:cNvPr>
              <p:cNvSpPr txBox="1"/>
              <p:nvPr/>
            </p:nvSpPr>
            <p:spPr>
              <a:xfrm>
                <a:off x="168484" y="530324"/>
                <a:ext cx="46994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b="1" dirty="0">
                    <a:latin typeface="Calibri (Body)"/>
                  </a:rPr>
                  <a:t>Putting it all together:</a:t>
                </a:r>
              </a:p>
              <a:p>
                <a:endParaRPr lang="en-PH" b="1" dirty="0">
                  <a:latin typeface="Calibri (Body)"/>
                </a:endParaRPr>
              </a:p>
              <a:p>
                <a:r>
                  <a:rPr lang="en-PH" dirty="0">
                    <a:latin typeface="Calibri (Body)"/>
                  </a:rPr>
                  <a:t>Reduce the weight by learning rate </a:t>
                </a:r>
                <a14:m>
                  <m:oMath xmlns:m="http://schemas.openxmlformats.org/officeDocument/2006/math">
                    <m:r>
                      <a:rPr lang="en-PH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PH" dirty="0">
                    <a:latin typeface="Calibri (Body)"/>
                  </a:rPr>
                  <a:t> multiplied by the gradient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8BAC8F-ACA4-9700-6083-68BAA24AA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84" y="530324"/>
                <a:ext cx="4699411" cy="1200329"/>
              </a:xfrm>
              <a:prstGeom prst="rect">
                <a:avLst/>
              </a:prstGeom>
              <a:blipFill>
                <a:blip r:embed="rId5"/>
                <a:stretch>
                  <a:fillRect l="-1167" t="-3046" r="-519" b="-710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739C0B-9EDF-64B8-672E-C366E0796D9A}"/>
                  </a:ext>
                </a:extLst>
              </p:cNvPr>
              <p:cNvSpPr txBox="1"/>
              <p:nvPr/>
            </p:nvSpPr>
            <p:spPr>
              <a:xfrm>
                <a:off x="79842" y="2802711"/>
                <a:ext cx="562528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739C0B-9EDF-64B8-672E-C366E0796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2" y="2802711"/>
                <a:ext cx="562528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F0ABBBE-AE19-CCAC-D5A7-BB6B73C0C9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8872139"/>
                  </p:ext>
                </p:extLst>
              </p:nvPr>
            </p:nvGraphicFramePr>
            <p:xfrm>
              <a:off x="250430" y="3723631"/>
              <a:ext cx="4490358" cy="25958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5319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751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0874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0.3568199375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24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92243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F0ABBBE-AE19-CCAC-D5A7-BB6B73C0C9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8872139"/>
                  </p:ext>
                </p:extLst>
              </p:nvPr>
            </p:nvGraphicFramePr>
            <p:xfrm>
              <a:off x="250430" y="3723631"/>
              <a:ext cx="4490358" cy="25958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245179">
                      <a:extLst>
                        <a:ext uri="{9D8B030D-6E8A-4147-A177-3AD203B41FA5}">
                          <a16:colId xmlns:a16="http://schemas.microsoft.com/office/drawing/2014/main" val="2288537995"/>
                        </a:ext>
                      </a:extLst>
                    </a:gridCol>
                    <a:gridCol w="2245179">
                      <a:extLst>
                        <a:ext uri="{9D8B030D-6E8A-4147-A177-3AD203B41FA5}">
                          <a16:colId xmlns:a16="http://schemas.microsoft.com/office/drawing/2014/main" val="6420799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71" r="-100000" b="-6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100543" r="-272" b="-6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0516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3802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5319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0.4745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7513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0.410975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08749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0.3760325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0.3568199375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2446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0.3333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92243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1262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A1CD40-3615-5506-5DC3-E9AA6809E1EA}"/>
                  </a:ext>
                </a:extLst>
              </p:cNvPr>
              <p:cNvSpPr txBox="1"/>
              <p:nvPr/>
            </p:nvSpPr>
            <p:spPr>
              <a:xfrm>
                <a:off x="6404935" y="1551218"/>
                <a:ext cx="780288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21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21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A1CD40-3615-5506-5DC3-E9AA6809E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935" y="1551218"/>
                <a:ext cx="780288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508F03-C650-3315-EC59-3684A9C855B6}"/>
                  </a:ext>
                </a:extLst>
              </p:cNvPr>
              <p:cNvSpPr txBox="1"/>
              <p:nvPr/>
            </p:nvSpPr>
            <p:spPr>
              <a:xfrm>
                <a:off x="7746335" y="2701388"/>
                <a:ext cx="48804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508F03-C650-3315-EC59-3684A9C85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335" y="2701388"/>
                <a:ext cx="488040" cy="415498"/>
              </a:xfrm>
              <a:prstGeom prst="rect">
                <a:avLst/>
              </a:prstGeom>
              <a:blipFill>
                <a:blip r:embed="rId4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387145-5FDB-3959-BEC8-714E742F42C9}"/>
                  </a:ext>
                </a:extLst>
              </p:cNvPr>
              <p:cNvSpPr txBox="1"/>
              <p:nvPr/>
            </p:nvSpPr>
            <p:spPr>
              <a:xfrm>
                <a:off x="8734961" y="3501593"/>
                <a:ext cx="48804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387145-5FDB-3959-BEC8-714E742F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961" y="3501593"/>
                <a:ext cx="488040" cy="415498"/>
              </a:xfrm>
              <a:prstGeom prst="rect">
                <a:avLst/>
              </a:prstGeom>
              <a:blipFill>
                <a:blip r:embed="rId5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B4ED4A-412E-808D-8547-25E8C484B9C7}"/>
              </a:ext>
            </a:extLst>
          </p:cNvPr>
          <p:cNvCxnSpPr>
            <a:cxnSpLocks/>
            <a:stCxn id="54" idx="0"/>
            <a:endCxn id="14" idx="2"/>
          </p:cNvCxnSpPr>
          <p:nvPr/>
        </p:nvCxnSpPr>
        <p:spPr>
          <a:xfrm flipH="1" flipV="1">
            <a:off x="7990355" y="3116886"/>
            <a:ext cx="3816" cy="3899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524849-5DA6-EDE1-63B5-56BE13FC5A86}"/>
                  </a:ext>
                </a:extLst>
              </p:cNvPr>
              <p:cNvSpPr txBox="1"/>
              <p:nvPr/>
            </p:nvSpPr>
            <p:spPr>
              <a:xfrm>
                <a:off x="8734961" y="4596136"/>
                <a:ext cx="48804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524849-5DA6-EDE1-63B5-56BE13FC5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961" y="4596136"/>
                <a:ext cx="488040" cy="415498"/>
              </a:xfrm>
              <a:prstGeom prst="rect">
                <a:avLst/>
              </a:prstGeom>
              <a:blipFill>
                <a:blip r:embed="rId6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347BAD-3ECE-D07E-96B7-E31B42B9B152}"/>
              </a:ext>
            </a:extLst>
          </p:cNvPr>
          <p:cNvCxnSpPr>
            <a:cxnSpLocks/>
            <a:stCxn id="22" idx="0"/>
            <a:endCxn id="17" idx="2"/>
          </p:cNvCxnSpPr>
          <p:nvPr/>
        </p:nvCxnSpPr>
        <p:spPr>
          <a:xfrm flipV="1">
            <a:off x="8978981" y="3917091"/>
            <a:ext cx="0" cy="6790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F15AFA-4BF9-A20A-BB5E-6F12D419C82E}"/>
                  </a:ext>
                </a:extLst>
              </p:cNvPr>
              <p:cNvSpPr txBox="1"/>
              <p:nvPr/>
            </p:nvSpPr>
            <p:spPr>
              <a:xfrm>
                <a:off x="8734961" y="5657084"/>
                <a:ext cx="48804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F15AFA-4BF9-A20A-BB5E-6F12D419C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961" y="5657084"/>
                <a:ext cx="488040" cy="415498"/>
              </a:xfrm>
              <a:prstGeom prst="rect">
                <a:avLst/>
              </a:prstGeom>
              <a:blipFill>
                <a:blip r:embed="rId7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E20A56-2D95-3630-7AB0-72BD9B814A47}"/>
              </a:ext>
            </a:extLst>
          </p:cNvPr>
          <p:cNvCxnSpPr>
            <a:cxnSpLocks/>
            <a:stCxn id="26" idx="0"/>
            <a:endCxn id="22" idx="2"/>
          </p:cNvCxnSpPr>
          <p:nvPr/>
        </p:nvCxnSpPr>
        <p:spPr>
          <a:xfrm flipV="1">
            <a:off x="8978981" y="5011634"/>
            <a:ext cx="0" cy="6454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2DEF661-3F48-B7ED-6BE5-694D34BD1A62}"/>
                  </a:ext>
                </a:extLst>
              </p:cNvPr>
              <p:cNvSpPr txBox="1"/>
              <p:nvPr/>
            </p:nvSpPr>
            <p:spPr>
              <a:xfrm>
                <a:off x="7771432" y="4596136"/>
                <a:ext cx="48804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2DEF661-3F48-B7ED-6BE5-694D34BD1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432" y="4596136"/>
                <a:ext cx="488040" cy="415498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1A12D2-8358-1646-494C-B5A1B7AAF976}"/>
              </a:ext>
            </a:extLst>
          </p:cNvPr>
          <p:cNvCxnSpPr>
            <a:cxnSpLocks/>
            <a:stCxn id="26" idx="0"/>
            <a:endCxn id="31" idx="2"/>
          </p:cNvCxnSpPr>
          <p:nvPr/>
        </p:nvCxnSpPr>
        <p:spPr>
          <a:xfrm flipH="1" flipV="1">
            <a:off x="8015452" y="5011634"/>
            <a:ext cx="963529" cy="6454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EA1B87C-F270-EEA9-2C90-9B50587AB4DE}"/>
                  </a:ext>
                </a:extLst>
              </p:cNvPr>
              <p:cNvSpPr txBox="1"/>
              <p:nvPr/>
            </p:nvSpPr>
            <p:spPr>
              <a:xfrm>
                <a:off x="9738921" y="4596136"/>
                <a:ext cx="48804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EA1B87C-F270-EEA9-2C90-9B50587AB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921" y="4596136"/>
                <a:ext cx="488040" cy="415498"/>
              </a:xfrm>
              <a:prstGeom prst="rect">
                <a:avLst/>
              </a:prstGeom>
              <a:blipFill>
                <a:blip r:embed="rId9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2FF776-CC83-78FC-2672-9F4F588722F8}"/>
              </a:ext>
            </a:extLst>
          </p:cNvPr>
          <p:cNvCxnSpPr>
            <a:cxnSpLocks/>
            <a:stCxn id="26" idx="0"/>
            <a:endCxn id="33" idx="2"/>
          </p:cNvCxnSpPr>
          <p:nvPr/>
        </p:nvCxnSpPr>
        <p:spPr>
          <a:xfrm flipV="1">
            <a:off x="8978981" y="5011634"/>
            <a:ext cx="1003960" cy="6454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A9C1BD4-EB69-8990-9CDD-86F961AED72B}"/>
              </a:ext>
            </a:extLst>
          </p:cNvPr>
          <p:cNvGrpSpPr/>
          <p:nvPr/>
        </p:nvGrpSpPr>
        <p:grpSpPr>
          <a:xfrm>
            <a:off x="261942" y="1185168"/>
            <a:ext cx="4107866" cy="3644269"/>
            <a:chOff x="260753" y="442071"/>
            <a:chExt cx="6816112" cy="533329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D54FB9-DF4F-9266-B389-C1D419225F76}"/>
                </a:ext>
              </a:extLst>
            </p:cNvPr>
            <p:cNvCxnSpPr>
              <a:cxnSpLocks/>
              <a:stCxn id="4" idx="6"/>
              <a:endCxn id="49" idx="2"/>
            </p:cNvCxnSpPr>
            <p:nvPr/>
          </p:nvCxnSpPr>
          <p:spPr>
            <a:xfrm>
              <a:off x="4852195" y="2378388"/>
              <a:ext cx="1310270" cy="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D2E7949-72ED-110B-08E0-42A41541F837}"/>
                </a:ext>
              </a:extLst>
            </p:cNvPr>
            <p:cNvSpPr/>
            <p:nvPr/>
          </p:nvSpPr>
          <p:spPr>
            <a:xfrm>
              <a:off x="3937795" y="1921188"/>
              <a:ext cx="914400" cy="9144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E33EF8A-7FA3-0C01-00A0-3F92C3A57D91}"/>
                </a:ext>
              </a:extLst>
            </p:cNvPr>
            <p:cNvSpPr/>
            <p:nvPr/>
          </p:nvSpPr>
          <p:spPr>
            <a:xfrm>
              <a:off x="3937795" y="3569786"/>
              <a:ext cx="914400" cy="9144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89A29F-0558-8CA7-6928-DADE68D370C6}"/>
                </a:ext>
              </a:extLst>
            </p:cNvPr>
            <p:cNvSpPr/>
            <p:nvPr/>
          </p:nvSpPr>
          <p:spPr>
            <a:xfrm>
              <a:off x="6162465" y="3569786"/>
              <a:ext cx="914400" cy="9144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5745BB-DB34-2DD7-5714-74E7BD8F2DB6}"/>
                </a:ext>
              </a:extLst>
            </p:cNvPr>
            <p:cNvSpPr txBox="1"/>
            <p:nvPr/>
          </p:nvSpPr>
          <p:spPr>
            <a:xfrm>
              <a:off x="6619665" y="2558590"/>
              <a:ext cx="339438" cy="472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PH" sz="15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C4F6D34-B563-1BB9-3A9A-C3EE8B0811E0}"/>
                    </a:ext>
                  </a:extLst>
                </p:cNvPr>
                <p:cNvSpPr txBox="1"/>
                <p:nvPr/>
              </p:nvSpPr>
              <p:spPr>
                <a:xfrm>
                  <a:off x="5151947" y="1932114"/>
                  <a:ext cx="595206" cy="472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C4F6D34-B563-1BB9-3A9A-C3EE8B0811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947" y="1932114"/>
                  <a:ext cx="595206" cy="472944"/>
                </a:xfrm>
                <a:prstGeom prst="rect">
                  <a:avLst/>
                </a:prstGeom>
                <a:blipFill>
                  <a:blip r:embed="rId10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8F4898-6F71-2EA7-BB6F-811F05BC4841}"/>
                </a:ext>
              </a:extLst>
            </p:cNvPr>
            <p:cNvCxnSpPr>
              <a:cxnSpLocks/>
              <a:stCxn id="28" idx="6"/>
              <a:endCxn id="4" idx="2"/>
            </p:cNvCxnSpPr>
            <p:nvPr/>
          </p:nvCxnSpPr>
          <p:spPr>
            <a:xfrm flipV="1">
              <a:off x="1175153" y="2378388"/>
              <a:ext cx="2762642" cy="100388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5C4E0A2-F411-6DFF-4322-E154687A2360}"/>
                </a:ext>
              </a:extLst>
            </p:cNvPr>
            <p:cNvSpPr/>
            <p:nvPr/>
          </p:nvSpPr>
          <p:spPr>
            <a:xfrm>
              <a:off x="260753" y="2925074"/>
              <a:ext cx="914400" cy="9144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280C32D-321E-C213-EF9C-CA928655C3EC}"/>
                </a:ext>
              </a:extLst>
            </p:cNvPr>
            <p:cNvSpPr/>
            <p:nvPr/>
          </p:nvSpPr>
          <p:spPr>
            <a:xfrm>
              <a:off x="260753" y="996069"/>
              <a:ext cx="914400" cy="9144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A5D6916-0E74-E9ED-94B2-D4200915BBB2}"/>
                </a:ext>
              </a:extLst>
            </p:cNvPr>
            <p:cNvSpPr/>
            <p:nvPr/>
          </p:nvSpPr>
          <p:spPr>
            <a:xfrm>
              <a:off x="260753" y="4860964"/>
              <a:ext cx="914400" cy="9144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DA09E2F-833A-8BFA-0EA0-A941F16539DA}"/>
                </a:ext>
              </a:extLst>
            </p:cNvPr>
            <p:cNvCxnSpPr>
              <a:cxnSpLocks/>
              <a:stCxn id="2" idx="6"/>
              <a:endCxn id="4" idx="2"/>
            </p:cNvCxnSpPr>
            <p:nvPr/>
          </p:nvCxnSpPr>
          <p:spPr>
            <a:xfrm>
              <a:off x="1175153" y="1453269"/>
              <a:ext cx="2762642" cy="92511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078065-B870-FFFB-5A38-1ED1ADB904D7}"/>
                </a:ext>
              </a:extLst>
            </p:cNvPr>
            <p:cNvCxnSpPr>
              <a:cxnSpLocks/>
              <a:stCxn id="5" idx="6"/>
              <a:endCxn id="3" idx="2"/>
            </p:cNvCxnSpPr>
            <p:nvPr/>
          </p:nvCxnSpPr>
          <p:spPr>
            <a:xfrm flipV="1">
              <a:off x="1175153" y="4026986"/>
              <a:ext cx="2762642" cy="1291178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F6F940-7329-C7E5-7EEB-2A92D90DF336}"/>
                </a:ext>
              </a:extLst>
            </p:cNvPr>
            <p:cNvCxnSpPr>
              <a:cxnSpLocks/>
              <a:stCxn id="5" idx="7"/>
              <a:endCxn id="4" idx="2"/>
            </p:cNvCxnSpPr>
            <p:nvPr/>
          </p:nvCxnSpPr>
          <p:spPr>
            <a:xfrm flipV="1">
              <a:off x="1041242" y="2378388"/>
              <a:ext cx="2896553" cy="2616487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ABA4941-9D90-50A5-C87F-B061DA84C46F}"/>
                </a:ext>
              </a:extLst>
            </p:cNvPr>
            <p:cNvCxnSpPr>
              <a:cxnSpLocks/>
              <a:stCxn id="2" idx="5"/>
              <a:endCxn id="3" idx="2"/>
            </p:cNvCxnSpPr>
            <p:nvPr/>
          </p:nvCxnSpPr>
          <p:spPr>
            <a:xfrm>
              <a:off x="1041242" y="1776558"/>
              <a:ext cx="2896553" cy="2250428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5B2D343-9F85-B734-59A7-A480BB3ECA34}"/>
                </a:ext>
              </a:extLst>
            </p:cNvPr>
            <p:cNvCxnSpPr>
              <a:cxnSpLocks/>
              <a:stCxn id="28" idx="5"/>
              <a:endCxn id="3" idx="2"/>
            </p:cNvCxnSpPr>
            <p:nvPr/>
          </p:nvCxnSpPr>
          <p:spPr>
            <a:xfrm>
              <a:off x="1041242" y="3705563"/>
              <a:ext cx="2896553" cy="321423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1A8645A-2F94-B093-108B-6B513E7EA268}"/>
                </a:ext>
              </a:extLst>
            </p:cNvPr>
            <p:cNvSpPr/>
            <p:nvPr/>
          </p:nvSpPr>
          <p:spPr>
            <a:xfrm>
              <a:off x="6162465" y="1921188"/>
              <a:ext cx="914400" cy="9144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C30D8C9-26ED-E0EB-1391-4248842F30D8}"/>
                </a:ext>
              </a:extLst>
            </p:cNvPr>
            <p:cNvCxnSpPr>
              <a:cxnSpLocks/>
              <a:stCxn id="3" idx="6"/>
              <a:endCxn id="15" idx="2"/>
            </p:cNvCxnSpPr>
            <p:nvPr/>
          </p:nvCxnSpPr>
          <p:spPr>
            <a:xfrm>
              <a:off x="4852195" y="4026986"/>
              <a:ext cx="1310270" cy="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CB4AE8D-AF93-999B-A228-F3E0FBD25F5D}"/>
                    </a:ext>
                  </a:extLst>
                </p:cNvPr>
                <p:cNvSpPr txBox="1"/>
                <p:nvPr/>
              </p:nvSpPr>
              <p:spPr>
                <a:xfrm>
                  <a:off x="2068371" y="1374502"/>
                  <a:ext cx="595206" cy="472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CB4AE8D-AF93-999B-A228-F3E0FBD25F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8371" y="1374502"/>
                  <a:ext cx="595206" cy="472944"/>
                </a:xfrm>
                <a:prstGeom prst="rect">
                  <a:avLst/>
                </a:prstGeom>
                <a:blipFill>
                  <a:blip r:embed="rId11"/>
                  <a:stretch>
                    <a:fillRect r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B9CDC0E-431C-31A1-3B63-7028112F4C77}"/>
                    </a:ext>
                  </a:extLst>
                </p:cNvPr>
                <p:cNvSpPr txBox="1"/>
                <p:nvPr/>
              </p:nvSpPr>
              <p:spPr>
                <a:xfrm>
                  <a:off x="1894310" y="2139863"/>
                  <a:ext cx="595206" cy="472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B9CDC0E-431C-31A1-3B63-7028112F4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4310" y="2139863"/>
                  <a:ext cx="595206" cy="472944"/>
                </a:xfrm>
                <a:prstGeom prst="rect">
                  <a:avLst/>
                </a:prstGeom>
                <a:blipFill>
                  <a:blip r:embed="rId12"/>
                  <a:stretch>
                    <a:fillRect r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56C1B2A-6B63-F400-9611-052E1AFBD8BD}"/>
                    </a:ext>
                  </a:extLst>
                </p:cNvPr>
                <p:cNvSpPr txBox="1"/>
                <p:nvPr/>
              </p:nvSpPr>
              <p:spPr>
                <a:xfrm>
                  <a:off x="1157157" y="2721874"/>
                  <a:ext cx="595206" cy="472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56C1B2A-6B63-F400-9611-052E1AFBD8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157" y="2721874"/>
                  <a:ext cx="595206" cy="472944"/>
                </a:xfrm>
                <a:prstGeom prst="rect">
                  <a:avLst/>
                </a:prstGeom>
                <a:blipFill>
                  <a:blip r:embed="rId13"/>
                  <a:stretch>
                    <a:fillRect r="-241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66CBEBD-F2F8-CD04-E5BD-0FEE18CCD276}"/>
                    </a:ext>
                  </a:extLst>
                </p:cNvPr>
                <p:cNvSpPr txBox="1"/>
                <p:nvPr/>
              </p:nvSpPr>
              <p:spPr>
                <a:xfrm>
                  <a:off x="1287861" y="3335851"/>
                  <a:ext cx="595206" cy="472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66CBEBD-F2F8-CD04-E5BD-0FEE18CCD2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861" y="3335851"/>
                  <a:ext cx="595206" cy="472944"/>
                </a:xfrm>
                <a:prstGeom prst="rect">
                  <a:avLst/>
                </a:prstGeom>
                <a:blipFill>
                  <a:blip r:embed="rId14"/>
                  <a:stretch>
                    <a:fillRect r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846D486-B0BE-1B55-C5FA-C2D8BFA71A88}"/>
                    </a:ext>
                  </a:extLst>
                </p:cNvPr>
                <p:cNvSpPr txBox="1"/>
                <p:nvPr/>
              </p:nvSpPr>
              <p:spPr>
                <a:xfrm>
                  <a:off x="1973193" y="4834087"/>
                  <a:ext cx="595206" cy="472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846D486-B0BE-1B55-C5FA-C2D8BFA71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193" y="4834087"/>
                  <a:ext cx="595206" cy="472944"/>
                </a:xfrm>
                <a:prstGeom prst="rect">
                  <a:avLst/>
                </a:prstGeom>
                <a:blipFill>
                  <a:blip r:embed="rId15"/>
                  <a:stretch>
                    <a:fillRect r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EEE2F4D-3E88-905B-A517-BC0A38C15B56}"/>
                    </a:ext>
                  </a:extLst>
                </p:cNvPr>
                <p:cNvSpPr txBox="1"/>
                <p:nvPr/>
              </p:nvSpPr>
              <p:spPr>
                <a:xfrm>
                  <a:off x="990257" y="4008635"/>
                  <a:ext cx="595206" cy="472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EEE2F4D-3E88-905B-A517-BC0A38C1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257" y="4008635"/>
                  <a:ext cx="595206" cy="472944"/>
                </a:xfrm>
                <a:prstGeom prst="rect">
                  <a:avLst/>
                </a:prstGeom>
                <a:blipFill>
                  <a:blip r:embed="rId16"/>
                  <a:stretch>
                    <a:fillRect r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279C0A5-B4DD-AFD2-2AB0-52509816B807}"/>
                    </a:ext>
                  </a:extLst>
                </p:cNvPr>
                <p:cNvSpPr txBox="1"/>
                <p:nvPr/>
              </p:nvSpPr>
              <p:spPr>
                <a:xfrm>
                  <a:off x="5209725" y="3478882"/>
                  <a:ext cx="595206" cy="472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279C0A5-B4DD-AFD2-2AB0-52509816B8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9725" y="3478882"/>
                  <a:ext cx="595206" cy="472944"/>
                </a:xfrm>
                <a:prstGeom prst="rect">
                  <a:avLst/>
                </a:prstGeom>
                <a:blipFill>
                  <a:blip r:embed="rId17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Curved Connector 90">
              <a:extLst>
                <a:ext uri="{FF2B5EF4-FFF2-40B4-BE49-F238E27FC236}">
                  <a16:creationId xmlns:a16="http://schemas.microsoft.com/office/drawing/2014/main" id="{C04B4E5D-F590-90BD-475E-E4DC06E1F8A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158875" y="2182175"/>
              <a:ext cx="443571" cy="392426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urved Connector 96">
              <a:extLst>
                <a:ext uri="{FF2B5EF4-FFF2-40B4-BE49-F238E27FC236}">
                  <a16:creationId xmlns:a16="http://schemas.microsoft.com/office/drawing/2014/main" id="{7A163EDB-7ACB-A006-4FFF-B2A05F13BD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158875" y="3826953"/>
              <a:ext cx="443571" cy="392426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urved Connector 97">
              <a:extLst>
                <a:ext uri="{FF2B5EF4-FFF2-40B4-BE49-F238E27FC236}">
                  <a16:creationId xmlns:a16="http://schemas.microsoft.com/office/drawing/2014/main" id="{36DE7001-9006-5A4B-78F7-71D6F91140F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97879" y="2209472"/>
              <a:ext cx="443571" cy="392426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urved Connector 98">
              <a:extLst>
                <a:ext uri="{FF2B5EF4-FFF2-40B4-BE49-F238E27FC236}">
                  <a16:creationId xmlns:a16="http://schemas.microsoft.com/office/drawing/2014/main" id="{9226D13D-6580-2514-0CBA-55DB4111A66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97878" y="3826954"/>
              <a:ext cx="443571" cy="392426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239359A-C420-4BF2-EFED-2A4BE1F04549}"/>
                    </a:ext>
                  </a:extLst>
                </p:cNvPr>
                <p:cNvSpPr txBox="1"/>
                <p:nvPr/>
              </p:nvSpPr>
              <p:spPr>
                <a:xfrm>
                  <a:off x="6375644" y="1383095"/>
                  <a:ext cx="488040" cy="472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239359A-C420-4BF2-EFED-2A4BE1F045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5644" y="1383095"/>
                  <a:ext cx="488040" cy="472944"/>
                </a:xfrm>
                <a:prstGeom prst="rect">
                  <a:avLst/>
                </a:prstGeom>
                <a:blipFill>
                  <a:blip r:embed="rId18"/>
                  <a:stretch>
                    <a:fillRect r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98C55E2-E36F-E6FD-BAD5-397A0ED927AC}"/>
                    </a:ext>
                  </a:extLst>
                </p:cNvPr>
                <p:cNvSpPr txBox="1"/>
                <p:nvPr/>
              </p:nvSpPr>
              <p:spPr>
                <a:xfrm>
                  <a:off x="6370064" y="3059098"/>
                  <a:ext cx="488040" cy="472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98C55E2-E36F-E6FD-BAD5-397A0ED927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064" y="3059098"/>
                  <a:ext cx="488040" cy="472944"/>
                </a:xfrm>
                <a:prstGeom prst="rect">
                  <a:avLst/>
                </a:prstGeom>
                <a:blipFill>
                  <a:blip r:embed="rId19"/>
                  <a:stretch>
                    <a:fillRect r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B4767C9-FA8B-99D1-1815-8974EAD92C28}"/>
                    </a:ext>
                  </a:extLst>
                </p:cNvPr>
                <p:cNvSpPr txBox="1"/>
                <p:nvPr/>
              </p:nvSpPr>
              <p:spPr>
                <a:xfrm>
                  <a:off x="4092412" y="1410229"/>
                  <a:ext cx="488040" cy="472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B4767C9-FA8B-99D1-1815-8974EAD92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412" y="1410229"/>
                  <a:ext cx="488040" cy="472944"/>
                </a:xfrm>
                <a:prstGeom prst="rect">
                  <a:avLst/>
                </a:prstGeom>
                <a:blipFill>
                  <a:blip r:embed="rId20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4A716DB-BBBC-BE71-AD08-9DF867FF92C4}"/>
                    </a:ext>
                  </a:extLst>
                </p:cNvPr>
                <p:cNvSpPr txBox="1"/>
                <p:nvPr/>
              </p:nvSpPr>
              <p:spPr>
                <a:xfrm>
                  <a:off x="4145393" y="3058852"/>
                  <a:ext cx="488040" cy="472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4A716DB-BBBC-BE71-AD08-9DF867FF9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5393" y="3058852"/>
                  <a:ext cx="488040" cy="472944"/>
                </a:xfrm>
                <a:prstGeom prst="rect">
                  <a:avLst/>
                </a:prstGeom>
                <a:blipFill>
                  <a:blip r:embed="rId21"/>
                  <a:stretch>
                    <a:fillRect r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6665B04-D965-F341-C1FC-7F3EFB13EE46}"/>
                    </a:ext>
                  </a:extLst>
                </p:cNvPr>
                <p:cNvSpPr txBox="1"/>
                <p:nvPr/>
              </p:nvSpPr>
              <p:spPr>
                <a:xfrm>
                  <a:off x="435441" y="2405684"/>
                  <a:ext cx="488040" cy="472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6665B04-D965-F341-C1FC-7F3EFB13E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41" y="2405684"/>
                  <a:ext cx="488040" cy="472944"/>
                </a:xfrm>
                <a:prstGeom prst="rect">
                  <a:avLst/>
                </a:prstGeom>
                <a:blipFill>
                  <a:blip r:embed="rId22"/>
                  <a:stretch>
                    <a:fillRect r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03D630F-99FC-E8D5-28FB-2062246ACC05}"/>
                    </a:ext>
                  </a:extLst>
                </p:cNvPr>
                <p:cNvSpPr txBox="1"/>
                <p:nvPr/>
              </p:nvSpPr>
              <p:spPr>
                <a:xfrm>
                  <a:off x="435441" y="4306965"/>
                  <a:ext cx="488040" cy="472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03D630F-99FC-E8D5-28FB-2062246AC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41" y="4306965"/>
                  <a:ext cx="488040" cy="472944"/>
                </a:xfrm>
                <a:prstGeom prst="rect">
                  <a:avLst/>
                </a:prstGeom>
                <a:blipFill>
                  <a:blip r:embed="rId23"/>
                  <a:stretch>
                    <a:fillRect r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7893D93-7485-B0C1-1DAA-0EC7BC1B4452}"/>
                    </a:ext>
                  </a:extLst>
                </p:cNvPr>
                <p:cNvSpPr txBox="1"/>
                <p:nvPr/>
              </p:nvSpPr>
              <p:spPr>
                <a:xfrm>
                  <a:off x="435441" y="442071"/>
                  <a:ext cx="488040" cy="472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7893D93-7485-B0C1-1DAA-0EC7BC1B44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41" y="442071"/>
                  <a:ext cx="488040" cy="472944"/>
                </a:xfrm>
                <a:prstGeom prst="rect">
                  <a:avLst/>
                </a:prstGeom>
                <a:blipFill>
                  <a:blip r:embed="rId24"/>
                  <a:stretch>
                    <a:fillRect r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CA527B-5F3F-C9FF-131C-79A97ADCCA9D}"/>
              </a:ext>
            </a:extLst>
          </p:cNvPr>
          <p:cNvCxnSpPr>
            <a:cxnSpLocks/>
            <a:stCxn id="22" idx="0"/>
            <a:endCxn id="54" idx="2"/>
          </p:cNvCxnSpPr>
          <p:nvPr/>
        </p:nvCxnSpPr>
        <p:spPr>
          <a:xfrm flipH="1" flipV="1">
            <a:off x="7994171" y="3922304"/>
            <a:ext cx="984810" cy="6738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BAB6C33-C6BC-317C-810C-67018A900CB9}"/>
                  </a:ext>
                </a:extLst>
              </p:cNvPr>
              <p:cNvSpPr txBox="1"/>
              <p:nvPr/>
            </p:nvSpPr>
            <p:spPr>
              <a:xfrm>
                <a:off x="7750151" y="3506806"/>
                <a:ext cx="48804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BAB6C33-C6BC-317C-810C-67018A900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51" y="3506806"/>
                <a:ext cx="488040" cy="415498"/>
              </a:xfrm>
              <a:prstGeom prst="rect">
                <a:avLst/>
              </a:prstGeom>
              <a:blipFill>
                <a:blip r:embed="rId2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604C84-F38E-D45E-1337-7404B4FD4BDB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H="1" flipV="1">
            <a:off x="6795079" y="1966716"/>
            <a:ext cx="1195276" cy="7346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C7B9B8A-1490-8DF2-97BD-28CE7A70C451}"/>
                  </a:ext>
                </a:extLst>
              </p:cNvPr>
              <p:cNvSpPr txBox="1"/>
              <p:nvPr/>
            </p:nvSpPr>
            <p:spPr>
              <a:xfrm>
                <a:off x="6913827" y="1577990"/>
                <a:ext cx="780288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1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C7B9B8A-1490-8DF2-97BD-28CE7A70C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827" y="1577990"/>
                <a:ext cx="780288" cy="415498"/>
              </a:xfrm>
              <a:prstGeom prst="rect">
                <a:avLst/>
              </a:prstGeom>
              <a:blipFill>
                <a:blip r:embed="rId2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DEBC6D2-00DC-2773-F149-4EE9A8206776}"/>
              </a:ext>
            </a:extLst>
          </p:cNvPr>
          <p:cNvCxnSpPr>
            <a:cxnSpLocks/>
            <a:stCxn id="14" idx="0"/>
            <a:endCxn id="63" idx="2"/>
          </p:cNvCxnSpPr>
          <p:nvPr/>
        </p:nvCxnSpPr>
        <p:spPr>
          <a:xfrm flipH="1" flipV="1">
            <a:off x="7303971" y="1993488"/>
            <a:ext cx="686384" cy="707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99EDC55-AD7D-0EBE-9C66-FAFB84BF406B}"/>
                  </a:ext>
                </a:extLst>
              </p:cNvPr>
              <p:cNvSpPr txBox="1"/>
              <p:nvPr/>
            </p:nvSpPr>
            <p:spPr>
              <a:xfrm>
                <a:off x="7318994" y="1583425"/>
                <a:ext cx="780288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21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sz="21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99EDC55-AD7D-0EBE-9C66-FAFB84BF4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994" y="1583425"/>
                <a:ext cx="780288" cy="415498"/>
              </a:xfrm>
              <a:prstGeom prst="rect">
                <a:avLst/>
              </a:prstGeom>
              <a:blipFill>
                <a:blip r:embed="rId27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73A98A-3437-DE03-1A77-4EFCF8F237E1}"/>
                  </a:ext>
                </a:extLst>
              </p:cNvPr>
              <p:cNvSpPr txBox="1"/>
              <p:nvPr/>
            </p:nvSpPr>
            <p:spPr>
              <a:xfrm>
                <a:off x="7749931" y="1590602"/>
                <a:ext cx="780288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1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73A98A-3437-DE03-1A77-4EFCF8F23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931" y="1590602"/>
                <a:ext cx="780288" cy="415498"/>
              </a:xfrm>
              <a:prstGeom prst="rect">
                <a:avLst/>
              </a:prstGeom>
              <a:blipFill>
                <a:blip r:embed="rId2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B2A7D85-D07D-9524-D474-32550E53B5DE}"/>
              </a:ext>
            </a:extLst>
          </p:cNvPr>
          <p:cNvCxnSpPr>
            <a:cxnSpLocks/>
            <a:stCxn id="14" idx="0"/>
            <a:endCxn id="69" idx="2"/>
          </p:cNvCxnSpPr>
          <p:nvPr/>
        </p:nvCxnSpPr>
        <p:spPr>
          <a:xfrm flipH="1" flipV="1">
            <a:off x="7709138" y="1998923"/>
            <a:ext cx="281217" cy="702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CF8EA95-DFEB-D5D3-FDC0-F5F02C1339E9}"/>
              </a:ext>
            </a:extLst>
          </p:cNvPr>
          <p:cNvCxnSpPr>
            <a:cxnSpLocks/>
            <a:stCxn id="14" idx="0"/>
            <a:endCxn id="70" idx="2"/>
          </p:cNvCxnSpPr>
          <p:nvPr/>
        </p:nvCxnSpPr>
        <p:spPr>
          <a:xfrm flipV="1">
            <a:off x="7990355" y="2006100"/>
            <a:ext cx="149720" cy="695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7E1140-91D8-E234-0152-57EF9B757D3C}"/>
                  </a:ext>
                </a:extLst>
              </p:cNvPr>
              <p:cNvSpPr txBox="1"/>
              <p:nvPr/>
            </p:nvSpPr>
            <p:spPr>
              <a:xfrm>
                <a:off x="8155925" y="1547872"/>
                <a:ext cx="780288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21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𝟑𝟏</m:t>
                          </m:r>
                        </m:sub>
                      </m:sSub>
                    </m:oMath>
                  </m:oMathPara>
                </a14:m>
                <a:endParaRPr lang="en-PH" sz="21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7E1140-91D8-E234-0152-57EF9B757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25" y="1547872"/>
                <a:ext cx="780288" cy="415498"/>
              </a:xfrm>
              <a:prstGeom prst="rect">
                <a:avLst/>
              </a:prstGeom>
              <a:blipFill>
                <a:blip r:embed="rId29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A10C47B-BAC7-0052-079C-05E8FE4B7D83}"/>
                  </a:ext>
                </a:extLst>
              </p:cNvPr>
              <p:cNvSpPr txBox="1"/>
              <p:nvPr/>
            </p:nvSpPr>
            <p:spPr>
              <a:xfrm>
                <a:off x="8650959" y="1591771"/>
                <a:ext cx="780288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1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A10C47B-BAC7-0052-079C-05E8FE4B7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959" y="1591771"/>
                <a:ext cx="780288" cy="415498"/>
              </a:xfrm>
              <a:prstGeom prst="rect">
                <a:avLst/>
              </a:prstGeom>
              <a:blipFill>
                <a:blip r:embed="rId3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705F8B6-8C35-6D15-D1FA-F23F35FBB3EB}"/>
              </a:ext>
            </a:extLst>
          </p:cNvPr>
          <p:cNvCxnSpPr>
            <a:cxnSpLocks/>
            <a:stCxn id="14" idx="0"/>
            <a:endCxn id="36" idx="2"/>
          </p:cNvCxnSpPr>
          <p:nvPr/>
        </p:nvCxnSpPr>
        <p:spPr>
          <a:xfrm flipV="1">
            <a:off x="7990355" y="1963370"/>
            <a:ext cx="555714" cy="7380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F17B15-5B2B-E67F-839C-022F0353C9C6}"/>
              </a:ext>
            </a:extLst>
          </p:cNvPr>
          <p:cNvCxnSpPr>
            <a:cxnSpLocks/>
            <a:stCxn id="14" idx="0"/>
            <a:endCxn id="43" idx="2"/>
          </p:cNvCxnSpPr>
          <p:nvPr/>
        </p:nvCxnSpPr>
        <p:spPr>
          <a:xfrm flipV="1">
            <a:off x="7990355" y="2007269"/>
            <a:ext cx="1050748" cy="6941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AFA18C3-A96B-219E-53B8-9D04B568C59B}"/>
                  </a:ext>
                </a:extLst>
              </p:cNvPr>
              <p:cNvSpPr txBox="1"/>
              <p:nvPr/>
            </p:nvSpPr>
            <p:spPr>
              <a:xfrm>
                <a:off x="9274059" y="1544659"/>
                <a:ext cx="780288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21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21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100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AFA18C3-A96B-219E-53B8-9D04B568C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059" y="1544659"/>
                <a:ext cx="780288" cy="415498"/>
              </a:xfrm>
              <a:prstGeom prst="rect">
                <a:avLst/>
              </a:prstGeom>
              <a:blipFill>
                <a:blip r:embed="rId31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B767FA6-7EE6-EEBA-61C0-23B6C50EBB44}"/>
                  </a:ext>
                </a:extLst>
              </p:cNvPr>
              <p:cNvSpPr txBox="1"/>
              <p:nvPr/>
            </p:nvSpPr>
            <p:spPr>
              <a:xfrm>
                <a:off x="10615459" y="2694829"/>
                <a:ext cx="48804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B767FA6-7EE6-EEBA-61C0-23B6C50EB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459" y="2694829"/>
                <a:ext cx="488040" cy="415498"/>
              </a:xfrm>
              <a:prstGeom prst="rect">
                <a:avLst/>
              </a:prstGeom>
              <a:blipFill>
                <a:blip r:embed="rId3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7AD703D-6482-3BA2-8781-46DBF63A339F}"/>
              </a:ext>
            </a:extLst>
          </p:cNvPr>
          <p:cNvCxnSpPr>
            <a:cxnSpLocks/>
            <a:stCxn id="116" idx="0"/>
            <a:endCxn id="115" idx="2"/>
          </p:cNvCxnSpPr>
          <p:nvPr/>
        </p:nvCxnSpPr>
        <p:spPr>
          <a:xfrm flipH="1" flipV="1">
            <a:off x="9664203" y="1960157"/>
            <a:ext cx="1195276" cy="7346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32D862B-B2EE-D355-5459-3F3EE1D52FE7}"/>
                  </a:ext>
                </a:extLst>
              </p:cNvPr>
              <p:cNvSpPr txBox="1"/>
              <p:nvPr/>
            </p:nvSpPr>
            <p:spPr>
              <a:xfrm>
                <a:off x="9782951" y="1571431"/>
                <a:ext cx="780288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1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32D862B-B2EE-D355-5459-3F3EE1D5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951" y="1571431"/>
                <a:ext cx="780288" cy="415498"/>
              </a:xfrm>
              <a:prstGeom prst="rect">
                <a:avLst/>
              </a:prstGeom>
              <a:blipFill>
                <a:blip r:embed="rId3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88916BF-49C2-7FC8-C7E3-B94932ED0CDD}"/>
              </a:ext>
            </a:extLst>
          </p:cNvPr>
          <p:cNvCxnSpPr>
            <a:cxnSpLocks/>
            <a:stCxn id="116" idx="0"/>
            <a:endCxn id="118" idx="2"/>
          </p:cNvCxnSpPr>
          <p:nvPr/>
        </p:nvCxnSpPr>
        <p:spPr>
          <a:xfrm flipH="1" flipV="1">
            <a:off x="10173095" y="1986929"/>
            <a:ext cx="686384" cy="707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D471572-FCDC-3D3A-B922-E06B501EFA0B}"/>
                  </a:ext>
                </a:extLst>
              </p:cNvPr>
              <p:cNvSpPr txBox="1"/>
              <p:nvPr/>
            </p:nvSpPr>
            <p:spPr>
              <a:xfrm>
                <a:off x="10188118" y="1576866"/>
                <a:ext cx="780288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21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21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100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D471572-FCDC-3D3A-B922-E06B501EF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8118" y="1576866"/>
                <a:ext cx="780288" cy="415498"/>
              </a:xfrm>
              <a:prstGeom prst="rect">
                <a:avLst/>
              </a:prstGeom>
              <a:blipFill>
                <a:blip r:embed="rId3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2FDEF86-3F4C-6C87-0FFE-058B646338FC}"/>
                  </a:ext>
                </a:extLst>
              </p:cNvPr>
              <p:cNvSpPr txBox="1"/>
              <p:nvPr/>
            </p:nvSpPr>
            <p:spPr>
              <a:xfrm>
                <a:off x="10619055" y="1584043"/>
                <a:ext cx="780288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1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2FDEF86-3F4C-6C87-0FFE-058B64633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055" y="1584043"/>
                <a:ext cx="780288" cy="415498"/>
              </a:xfrm>
              <a:prstGeom prst="rect">
                <a:avLst/>
              </a:prstGeom>
              <a:blipFill>
                <a:blip r:embed="rId35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FFD2646-042C-7376-5F4A-9D73DC1DB91B}"/>
              </a:ext>
            </a:extLst>
          </p:cNvPr>
          <p:cNvCxnSpPr>
            <a:cxnSpLocks/>
            <a:stCxn id="116" idx="0"/>
            <a:endCxn id="120" idx="2"/>
          </p:cNvCxnSpPr>
          <p:nvPr/>
        </p:nvCxnSpPr>
        <p:spPr>
          <a:xfrm flipH="1" flipV="1">
            <a:off x="10578262" y="1992364"/>
            <a:ext cx="281217" cy="702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6854F60-30A6-7BFB-1BFC-A266AD5165E3}"/>
              </a:ext>
            </a:extLst>
          </p:cNvPr>
          <p:cNvCxnSpPr>
            <a:cxnSpLocks/>
            <a:stCxn id="116" idx="0"/>
            <a:endCxn id="121" idx="2"/>
          </p:cNvCxnSpPr>
          <p:nvPr/>
        </p:nvCxnSpPr>
        <p:spPr>
          <a:xfrm flipV="1">
            <a:off x="10859479" y="1999541"/>
            <a:ext cx="149720" cy="695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94C44DB-D719-D5EE-7968-B76EE7A6577B}"/>
                  </a:ext>
                </a:extLst>
              </p:cNvPr>
              <p:cNvSpPr txBox="1"/>
              <p:nvPr/>
            </p:nvSpPr>
            <p:spPr>
              <a:xfrm>
                <a:off x="11025049" y="1541313"/>
                <a:ext cx="780288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21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</m:oMath>
                  </m:oMathPara>
                </a14:m>
                <a:endParaRPr lang="en-PH" sz="2100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94C44DB-D719-D5EE-7968-B76EE7A65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049" y="1541313"/>
                <a:ext cx="780288" cy="415498"/>
              </a:xfrm>
              <a:prstGeom prst="rect">
                <a:avLst/>
              </a:prstGeom>
              <a:blipFill>
                <a:blip r:embed="rId36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F5C3C55-ADE5-4262-B4EC-0FB84067B703}"/>
                  </a:ext>
                </a:extLst>
              </p:cNvPr>
              <p:cNvSpPr txBox="1"/>
              <p:nvPr/>
            </p:nvSpPr>
            <p:spPr>
              <a:xfrm>
                <a:off x="11520083" y="1585212"/>
                <a:ext cx="780288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1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F5C3C55-ADE5-4262-B4EC-0FB84067B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0083" y="1585212"/>
                <a:ext cx="780288" cy="415498"/>
              </a:xfrm>
              <a:prstGeom prst="rect">
                <a:avLst/>
              </a:prstGeom>
              <a:blipFill>
                <a:blip r:embed="rId37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67EBB67-5314-3036-9F47-14F2851AE2D1}"/>
              </a:ext>
            </a:extLst>
          </p:cNvPr>
          <p:cNvCxnSpPr>
            <a:cxnSpLocks/>
            <a:stCxn id="116" idx="0"/>
            <a:endCxn id="124" idx="2"/>
          </p:cNvCxnSpPr>
          <p:nvPr/>
        </p:nvCxnSpPr>
        <p:spPr>
          <a:xfrm flipV="1">
            <a:off x="10859479" y="1956811"/>
            <a:ext cx="555714" cy="7380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FB06EBC-E407-A694-43F1-B51E68F89031}"/>
              </a:ext>
            </a:extLst>
          </p:cNvPr>
          <p:cNvCxnSpPr>
            <a:cxnSpLocks/>
            <a:stCxn id="116" idx="0"/>
            <a:endCxn id="125" idx="2"/>
          </p:cNvCxnSpPr>
          <p:nvPr/>
        </p:nvCxnSpPr>
        <p:spPr>
          <a:xfrm flipV="1">
            <a:off x="10859479" y="2000710"/>
            <a:ext cx="1050748" cy="6941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5B5AEF1-DBA0-B58A-6697-7926C76E2ED1}"/>
                  </a:ext>
                </a:extLst>
              </p:cNvPr>
              <p:cNvSpPr txBox="1"/>
              <p:nvPr/>
            </p:nvSpPr>
            <p:spPr>
              <a:xfrm>
                <a:off x="9738921" y="3529888"/>
                <a:ext cx="48804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5B5AEF1-DBA0-B58A-6697-7926C76E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921" y="3529888"/>
                <a:ext cx="488040" cy="415498"/>
              </a:xfrm>
              <a:prstGeom prst="rect">
                <a:avLst/>
              </a:prstGeom>
              <a:blipFill>
                <a:blip r:embed="rId38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371FB19-3FC2-4F97-93AC-446B668507D6}"/>
              </a:ext>
            </a:extLst>
          </p:cNvPr>
          <p:cNvCxnSpPr>
            <a:cxnSpLocks/>
            <a:stCxn id="33" idx="0"/>
            <a:endCxn id="128" idx="2"/>
          </p:cNvCxnSpPr>
          <p:nvPr/>
        </p:nvCxnSpPr>
        <p:spPr>
          <a:xfrm flipV="1">
            <a:off x="9982941" y="3945386"/>
            <a:ext cx="0" cy="650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8212C6A-5742-9EC8-B6B3-13C68BD0F37C}"/>
              </a:ext>
            </a:extLst>
          </p:cNvPr>
          <p:cNvCxnSpPr>
            <a:cxnSpLocks/>
            <a:stCxn id="33" idx="0"/>
            <a:endCxn id="134" idx="2"/>
          </p:cNvCxnSpPr>
          <p:nvPr/>
        </p:nvCxnSpPr>
        <p:spPr>
          <a:xfrm flipV="1">
            <a:off x="9982941" y="3973974"/>
            <a:ext cx="876538" cy="6221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28BC594-D73A-BE6C-299A-24B2780AC088}"/>
                  </a:ext>
                </a:extLst>
              </p:cNvPr>
              <p:cNvSpPr txBox="1"/>
              <p:nvPr/>
            </p:nvSpPr>
            <p:spPr>
              <a:xfrm>
                <a:off x="10615459" y="3558476"/>
                <a:ext cx="48804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28BC594-D73A-BE6C-299A-24B2780AC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459" y="3558476"/>
                <a:ext cx="488040" cy="415498"/>
              </a:xfrm>
              <a:prstGeom prst="rect">
                <a:avLst/>
              </a:prstGeom>
              <a:blipFill>
                <a:blip r:embed="rId3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EB149E3-B4D8-8125-AE85-C4EB9B48C074}"/>
              </a:ext>
            </a:extLst>
          </p:cNvPr>
          <p:cNvCxnSpPr>
            <a:cxnSpLocks/>
            <a:stCxn id="134" idx="0"/>
            <a:endCxn id="116" idx="2"/>
          </p:cNvCxnSpPr>
          <p:nvPr/>
        </p:nvCxnSpPr>
        <p:spPr>
          <a:xfrm flipV="1">
            <a:off x="10859479" y="3110327"/>
            <a:ext cx="0" cy="4481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01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A1CD40-3615-5506-5DC3-E9AA6809E1EA}"/>
                  </a:ext>
                </a:extLst>
              </p:cNvPr>
              <p:cNvSpPr txBox="1"/>
              <p:nvPr/>
            </p:nvSpPr>
            <p:spPr>
              <a:xfrm>
                <a:off x="6404935" y="1551218"/>
                <a:ext cx="780288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21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21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A1CD40-3615-5506-5DC3-E9AA6809E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935" y="1551218"/>
                <a:ext cx="780288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508F03-C650-3315-EC59-3684A9C855B6}"/>
                  </a:ext>
                </a:extLst>
              </p:cNvPr>
              <p:cNvSpPr txBox="1"/>
              <p:nvPr/>
            </p:nvSpPr>
            <p:spPr>
              <a:xfrm>
                <a:off x="7746335" y="2701388"/>
                <a:ext cx="48804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5508F03-C650-3315-EC59-3684A9C85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6335" y="2701388"/>
                <a:ext cx="488040" cy="415498"/>
              </a:xfrm>
              <a:prstGeom prst="rect">
                <a:avLst/>
              </a:prstGeom>
              <a:blipFill>
                <a:blip r:embed="rId4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387145-5FDB-3959-BEC8-714E742F42C9}"/>
                  </a:ext>
                </a:extLst>
              </p:cNvPr>
              <p:cNvSpPr txBox="1"/>
              <p:nvPr/>
            </p:nvSpPr>
            <p:spPr>
              <a:xfrm>
                <a:off x="8734961" y="3501593"/>
                <a:ext cx="48804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387145-5FDB-3959-BEC8-714E742F4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961" y="3501593"/>
                <a:ext cx="488040" cy="415498"/>
              </a:xfrm>
              <a:prstGeom prst="rect">
                <a:avLst/>
              </a:prstGeom>
              <a:blipFill>
                <a:blip r:embed="rId5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B4ED4A-412E-808D-8547-25E8C484B9C7}"/>
              </a:ext>
            </a:extLst>
          </p:cNvPr>
          <p:cNvCxnSpPr>
            <a:cxnSpLocks/>
            <a:stCxn id="54" idx="0"/>
            <a:endCxn id="14" idx="2"/>
          </p:cNvCxnSpPr>
          <p:nvPr/>
        </p:nvCxnSpPr>
        <p:spPr>
          <a:xfrm flipH="1" flipV="1">
            <a:off x="7990355" y="3116886"/>
            <a:ext cx="3816" cy="3899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524849-5DA6-EDE1-63B5-56BE13FC5A86}"/>
                  </a:ext>
                </a:extLst>
              </p:cNvPr>
              <p:cNvSpPr txBox="1"/>
              <p:nvPr/>
            </p:nvSpPr>
            <p:spPr>
              <a:xfrm>
                <a:off x="8734961" y="4596136"/>
                <a:ext cx="48804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524849-5DA6-EDE1-63B5-56BE13FC5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961" y="4596136"/>
                <a:ext cx="488040" cy="415498"/>
              </a:xfrm>
              <a:prstGeom prst="rect">
                <a:avLst/>
              </a:prstGeom>
              <a:blipFill>
                <a:blip r:embed="rId6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347BAD-3ECE-D07E-96B7-E31B42B9B152}"/>
              </a:ext>
            </a:extLst>
          </p:cNvPr>
          <p:cNvCxnSpPr>
            <a:cxnSpLocks/>
            <a:stCxn id="22" idx="0"/>
            <a:endCxn id="17" idx="2"/>
          </p:cNvCxnSpPr>
          <p:nvPr/>
        </p:nvCxnSpPr>
        <p:spPr>
          <a:xfrm flipV="1">
            <a:off x="8978981" y="3917091"/>
            <a:ext cx="0" cy="6790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F15AFA-4BF9-A20A-BB5E-6F12D419C82E}"/>
                  </a:ext>
                </a:extLst>
              </p:cNvPr>
              <p:cNvSpPr txBox="1"/>
              <p:nvPr/>
            </p:nvSpPr>
            <p:spPr>
              <a:xfrm>
                <a:off x="8734961" y="5657084"/>
                <a:ext cx="48804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1F15AFA-4BF9-A20A-BB5E-6F12D419C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961" y="5657084"/>
                <a:ext cx="488040" cy="415498"/>
              </a:xfrm>
              <a:prstGeom prst="rect">
                <a:avLst/>
              </a:prstGeom>
              <a:blipFill>
                <a:blip r:embed="rId7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E20A56-2D95-3630-7AB0-72BD9B814A47}"/>
              </a:ext>
            </a:extLst>
          </p:cNvPr>
          <p:cNvCxnSpPr>
            <a:cxnSpLocks/>
            <a:stCxn id="26" idx="0"/>
            <a:endCxn id="22" idx="2"/>
          </p:cNvCxnSpPr>
          <p:nvPr/>
        </p:nvCxnSpPr>
        <p:spPr>
          <a:xfrm flipV="1">
            <a:off x="8978981" y="5011634"/>
            <a:ext cx="0" cy="6454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2DEF661-3F48-B7ED-6BE5-694D34BD1A62}"/>
                  </a:ext>
                </a:extLst>
              </p:cNvPr>
              <p:cNvSpPr txBox="1"/>
              <p:nvPr/>
            </p:nvSpPr>
            <p:spPr>
              <a:xfrm>
                <a:off x="7771432" y="4596136"/>
                <a:ext cx="48804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2DEF661-3F48-B7ED-6BE5-694D34BD1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432" y="4596136"/>
                <a:ext cx="488040" cy="415498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A1A12D2-8358-1646-494C-B5A1B7AAF976}"/>
              </a:ext>
            </a:extLst>
          </p:cNvPr>
          <p:cNvCxnSpPr>
            <a:cxnSpLocks/>
            <a:stCxn id="26" idx="0"/>
            <a:endCxn id="31" idx="2"/>
          </p:cNvCxnSpPr>
          <p:nvPr/>
        </p:nvCxnSpPr>
        <p:spPr>
          <a:xfrm flipH="1" flipV="1">
            <a:off x="8015452" y="5011634"/>
            <a:ext cx="963529" cy="6454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EA1B87C-F270-EEA9-2C90-9B50587AB4DE}"/>
                  </a:ext>
                </a:extLst>
              </p:cNvPr>
              <p:cNvSpPr txBox="1"/>
              <p:nvPr/>
            </p:nvSpPr>
            <p:spPr>
              <a:xfrm>
                <a:off x="9738921" y="4596136"/>
                <a:ext cx="48804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EA1B87C-F270-EEA9-2C90-9B50587AB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921" y="4596136"/>
                <a:ext cx="488040" cy="415498"/>
              </a:xfrm>
              <a:prstGeom prst="rect">
                <a:avLst/>
              </a:prstGeom>
              <a:blipFill>
                <a:blip r:embed="rId9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2FF776-CC83-78FC-2672-9F4F588722F8}"/>
              </a:ext>
            </a:extLst>
          </p:cNvPr>
          <p:cNvCxnSpPr>
            <a:cxnSpLocks/>
            <a:stCxn id="26" idx="0"/>
            <a:endCxn id="33" idx="2"/>
          </p:cNvCxnSpPr>
          <p:nvPr/>
        </p:nvCxnSpPr>
        <p:spPr>
          <a:xfrm flipV="1">
            <a:off x="8978981" y="5011634"/>
            <a:ext cx="1003960" cy="6454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A9C1BD4-EB69-8990-9CDD-86F961AED72B}"/>
              </a:ext>
            </a:extLst>
          </p:cNvPr>
          <p:cNvGrpSpPr/>
          <p:nvPr/>
        </p:nvGrpSpPr>
        <p:grpSpPr>
          <a:xfrm>
            <a:off x="261942" y="1185168"/>
            <a:ext cx="4107866" cy="3644269"/>
            <a:chOff x="260753" y="442071"/>
            <a:chExt cx="6816112" cy="533329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D54FB9-DF4F-9266-B389-C1D419225F76}"/>
                </a:ext>
              </a:extLst>
            </p:cNvPr>
            <p:cNvCxnSpPr>
              <a:cxnSpLocks/>
              <a:stCxn id="4" idx="6"/>
              <a:endCxn id="49" idx="2"/>
            </p:cNvCxnSpPr>
            <p:nvPr/>
          </p:nvCxnSpPr>
          <p:spPr>
            <a:xfrm>
              <a:off x="4852195" y="2378388"/>
              <a:ext cx="1310270" cy="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D2E7949-72ED-110B-08E0-42A41541F837}"/>
                </a:ext>
              </a:extLst>
            </p:cNvPr>
            <p:cNvSpPr/>
            <p:nvPr/>
          </p:nvSpPr>
          <p:spPr>
            <a:xfrm>
              <a:off x="3937795" y="1921188"/>
              <a:ext cx="914400" cy="9144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E33EF8A-7FA3-0C01-00A0-3F92C3A57D91}"/>
                </a:ext>
              </a:extLst>
            </p:cNvPr>
            <p:cNvSpPr/>
            <p:nvPr/>
          </p:nvSpPr>
          <p:spPr>
            <a:xfrm>
              <a:off x="3937795" y="3569786"/>
              <a:ext cx="914400" cy="9144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89A29F-0558-8CA7-6928-DADE68D370C6}"/>
                </a:ext>
              </a:extLst>
            </p:cNvPr>
            <p:cNvSpPr/>
            <p:nvPr/>
          </p:nvSpPr>
          <p:spPr>
            <a:xfrm>
              <a:off x="6162465" y="3569786"/>
              <a:ext cx="914400" cy="9144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5745BB-DB34-2DD7-5714-74E7BD8F2DB6}"/>
                </a:ext>
              </a:extLst>
            </p:cNvPr>
            <p:cNvSpPr txBox="1"/>
            <p:nvPr/>
          </p:nvSpPr>
          <p:spPr>
            <a:xfrm>
              <a:off x="6619665" y="2558590"/>
              <a:ext cx="339438" cy="472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PH" sz="15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C4F6D34-B563-1BB9-3A9A-C3EE8B0811E0}"/>
                    </a:ext>
                  </a:extLst>
                </p:cNvPr>
                <p:cNvSpPr txBox="1"/>
                <p:nvPr/>
              </p:nvSpPr>
              <p:spPr>
                <a:xfrm>
                  <a:off x="5151947" y="1932114"/>
                  <a:ext cx="595206" cy="472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C4F6D34-B563-1BB9-3A9A-C3EE8B0811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1947" y="1932114"/>
                  <a:ext cx="595206" cy="472944"/>
                </a:xfrm>
                <a:prstGeom prst="rect">
                  <a:avLst/>
                </a:prstGeom>
                <a:blipFill>
                  <a:blip r:embed="rId10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8F4898-6F71-2EA7-BB6F-811F05BC4841}"/>
                </a:ext>
              </a:extLst>
            </p:cNvPr>
            <p:cNvCxnSpPr>
              <a:cxnSpLocks/>
              <a:stCxn id="28" idx="6"/>
              <a:endCxn id="4" idx="2"/>
            </p:cNvCxnSpPr>
            <p:nvPr/>
          </p:nvCxnSpPr>
          <p:spPr>
            <a:xfrm flipV="1">
              <a:off x="1175153" y="2378388"/>
              <a:ext cx="2762642" cy="100388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5C4E0A2-F411-6DFF-4322-E154687A2360}"/>
                </a:ext>
              </a:extLst>
            </p:cNvPr>
            <p:cNvSpPr/>
            <p:nvPr/>
          </p:nvSpPr>
          <p:spPr>
            <a:xfrm>
              <a:off x="260753" y="2925074"/>
              <a:ext cx="914400" cy="9144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280C32D-321E-C213-EF9C-CA928655C3EC}"/>
                </a:ext>
              </a:extLst>
            </p:cNvPr>
            <p:cNvSpPr/>
            <p:nvPr/>
          </p:nvSpPr>
          <p:spPr>
            <a:xfrm>
              <a:off x="260753" y="996069"/>
              <a:ext cx="914400" cy="9144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A5D6916-0E74-E9ED-94B2-D4200915BBB2}"/>
                </a:ext>
              </a:extLst>
            </p:cNvPr>
            <p:cNvSpPr/>
            <p:nvPr/>
          </p:nvSpPr>
          <p:spPr>
            <a:xfrm>
              <a:off x="260753" y="4860964"/>
              <a:ext cx="914400" cy="9144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DA09E2F-833A-8BFA-0EA0-A941F16539DA}"/>
                </a:ext>
              </a:extLst>
            </p:cNvPr>
            <p:cNvCxnSpPr>
              <a:cxnSpLocks/>
              <a:stCxn id="2" idx="6"/>
              <a:endCxn id="4" idx="2"/>
            </p:cNvCxnSpPr>
            <p:nvPr/>
          </p:nvCxnSpPr>
          <p:spPr>
            <a:xfrm>
              <a:off x="1175153" y="1453269"/>
              <a:ext cx="2762642" cy="92511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078065-B870-FFFB-5A38-1ED1ADB904D7}"/>
                </a:ext>
              </a:extLst>
            </p:cNvPr>
            <p:cNvCxnSpPr>
              <a:cxnSpLocks/>
              <a:stCxn id="5" idx="6"/>
              <a:endCxn id="3" idx="2"/>
            </p:cNvCxnSpPr>
            <p:nvPr/>
          </p:nvCxnSpPr>
          <p:spPr>
            <a:xfrm flipV="1">
              <a:off x="1175153" y="4026986"/>
              <a:ext cx="2762642" cy="1291178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F6F940-7329-C7E5-7EEB-2A92D90DF336}"/>
                </a:ext>
              </a:extLst>
            </p:cNvPr>
            <p:cNvCxnSpPr>
              <a:cxnSpLocks/>
              <a:stCxn id="5" idx="7"/>
              <a:endCxn id="4" idx="2"/>
            </p:cNvCxnSpPr>
            <p:nvPr/>
          </p:nvCxnSpPr>
          <p:spPr>
            <a:xfrm flipV="1">
              <a:off x="1041242" y="2378388"/>
              <a:ext cx="2896553" cy="2616487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ABA4941-9D90-50A5-C87F-B061DA84C46F}"/>
                </a:ext>
              </a:extLst>
            </p:cNvPr>
            <p:cNvCxnSpPr>
              <a:cxnSpLocks/>
              <a:stCxn id="2" idx="5"/>
              <a:endCxn id="3" idx="2"/>
            </p:cNvCxnSpPr>
            <p:nvPr/>
          </p:nvCxnSpPr>
          <p:spPr>
            <a:xfrm>
              <a:off x="1041242" y="1776558"/>
              <a:ext cx="2896553" cy="2250428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5B2D343-9F85-B734-59A7-A480BB3ECA34}"/>
                </a:ext>
              </a:extLst>
            </p:cNvPr>
            <p:cNvCxnSpPr>
              <a:cxnSpLocks/>
              <a:stCxn id="28" idx="5"/>
              <a:endCxn id="3" idx="2"/>
            </p:cNvCxnSpPr>
            <p:nvPr/>
          </p:nvCxnSpPr>
          <p:spPr>
            <a:xfrm>
              <a:off x="1041242" y="3705563"/>
              <a:ext cx="2896553" cy="321423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1A8645A-2F94-B093-108B-6B513E7EA268}"/>
                </a:ext>
              </a:extLst>
            </p:cNvPr>
            <p:cNvSpPr/>
            <p:nvPr/>
          </p:nvSpPr>
          <p:spPr>
            <a:xfrm>
              <a:off x="6162465" y="1921188"/>
              <a:ext cx="914400" cy="9144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C30D8C9-26ED-E0EB-1391-4248842F30D8}"/>
                </a:ext>
              </a:extLst>
            </p:cNvPr>
            <p:cNvCxnSpPr>
              <a:cxnSpLocks/>
              <a:stCxn id="3" idx="6"/>
              <a:endCxn id="15" idx="2"/>
            </p:cNvCxnSpPr>
            <p:nvPr/>
          </p:nvCxnSpPr>
          <p:spPr>
            <a:xfrm>
              <a:off x="4852195" y="4026986"/>
              <a:ext cx="1310270" cy="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CB4AE8D-AF93-999B-A228-F3E0FBD25F5D}"/>
                    </a:ext>
                  </a:extLst>
                </p:cNvPr>
                <p:cNvSpPr txBox="1"/>
                <p:nvPr/>
              </p:nvSpPr>
              <p:spPr>
                <a:xfrm>
                  <a:off x="2068371" y="1374502"/>
                  <a:ext cx="595206" cy="472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CB4AE8D-AF93-999B-A228-F3E0FBD25F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8371" y="1374502"/>
                  <a:ext cx="595206" cy="472944"/>
                </a:xfrm>
                <a:prstGeom prst="rect">
                  <a:avLst/>
                </a:prstGeom>
                <a:blipFill>
                  <a:blip r:embed="rId11"/>
                  <a:stretch>
                    <a:fillRect r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B9CDC0E-431C-31A1-3B63-7028112F4C77}"/>
                    </a:ext>
                  </a:extLst>
                </p:cNvPr>
                <p:cNvSpPr txBox="1"/>
                <p:nvPr/>
              </p:nvSpPr>
              <p:spPr>
                <a:xfrm>
                  <a:off x="1894310" y="2139863"/>
                  <a:ext cx="595206" cy="472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B9CDC0E-431C-31A1-3B63-7028112F4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4310" y="2139863"/>
                  <a:ext cx="595206" cy="472944"/>
                </a:xfrm>
                <a:prstGeom prst="rect">
                  <a:avLst/>
                </a:prstGeom>
                <a:blipFill>
                  <a:blip r:embed="rId12"/>
                  <a:stretch>
                    <a:fillRect r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56C1B2A-6B63-F400-9611-052E1AFBD8BD}"/>
                    </a:ext>
                  </a:extLst>
                </p:cNvPr>
                <p:cNvSpPr txBox="1"/>
                <p:nvPr/>
              </p:nvSpPr>
              <p:spPr>
                <a:xfrm>
                  <a:off x="1157157" y="2721874"/>
                  <a:ext cx="595206" cy="472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56C1B2A-6B63-F400-9611-052E1AFBD8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157" y="2721874"/>
                  <a:ext cx="595206" cy="472944"/>
                </a:xfrm>
                <a:prstGeom prst="rect">
                  <a:avLst/>
                </a:prstGeom>
                <a:blipFill>
                  <a:blip r:embed="rId13"/>
                  <a:stretch>
                    <a:fillRect r="-241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66CBEBD-F2F8-CD04-E5BD-0FEE18CCD276}"/>
                    </a:ext>
                  </a:extLst>
                </p:cNvPr>
                <p:cNvSpPr txBox="1"/>
                <p:nvPr/>
              </p:nvSpPr>
              <p:spPr>
                <a:xfrm>
                  <a:off x="1287861" y="3335851"/>
                  <a:ext cx="595206" cy="472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66CBEBD-F2F8-CD04-E5BD-0FEE18CCD2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861" y="3335851"/>
                  <a:ext cx="595206" cy="472944"/>
                </a:xfrm>
                <a:prstGeom prst="rect">
                  <a:avLst/>
                </a:prstGeom>
                <a:blipFill>
                  <a:blip r:embed="rId14"/>
                  <a:stretch>
                    <a:fillRect r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846D486-B0BE-1B55-C5FA-C2D8BFA71A88}"/>
                    </a:ext>
                  </a:extLst>
                </p:cNvPr>
                <p:cNvSpPr txBox="1"/>
                <p:nvPr/>
              </p:nvSpPr>
              <p:spPr>
                <a:xfrm>
                  <a:off x="1973193" y="4834087"/>
                  <a:ext cx="595206" cy="472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846D486-B0BE-1B55-C5FA-C2D8BFA71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193" y="4834087"/>
                  <a:ext cx="595206" cy="472944"/>
                </a:xfrm>
                <a:prstGeom prst="rect">
                  <a:avLst/>
                </a:prstGeom>
                <a:blipFill>
                  <a:blip r:embed="rId15"/>
                  <a:stretch>
                    <a:fillRect r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EEE2F4D-3E88-905B-A517-BC0A38C15B56}"/>
                    </a:ext>
                  </a:extLst>
                </p:cNvPr>
                <p:cNvSpPr txBox="1"/>
                <p:nvPr/>
              </p:nvSpPr>
              <p:spPr>
                <a:xfrm>
                  <a:off x="990257" y="4008635"/>
                  <a:ext cx="595206" cy="472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EEE2F4D-3E88-905B-A517-BC0A38C1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257" y="4008635"/>
                  <a:ext cx="595206" cy="472944"/>
                </a:xfrm>
                <a:prstGeom prst="rect">
                  <a:avLst/>
                </a:prstGeom>
                <a:blipFill>
                  <a:blip r:embed="rId16"/>
                  <a:stretch>
                    <a:fillRect r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279C0A5-B4DD-AFD2-2AB0-52509816B807}"/>
                    </a:ext>
                  </a:extLst>
                </p:cNvPr>
                <p:cNvSpPr txBox="1"/>
                <p:nvPr/>
              </p:nvSpPr>
              <p:spPr>
                <a:xfrm>
                  <a:off x="5209725" y="3478882"/>
                  <a:ext cx="595206" cy="472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279C0A5-B4DD-AFD2-2AB0-52509816B8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9725" y="3478882"/>
                  <a:ext cx="595206" cy="472944"/>
                </a:xfrm>
                <a:prstGeom prst="rect">
                  <a:avLst/>
                </a:prstGeom>
                <a:blipFill>
                  <a:blip r:embed="rId17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Curved Connector 90">
              <a:extLst>
                <a:ext uri="{FF2B5EF4-FFF2-40B4-BE49-F238E27FC236}">
                  <a16:creationId xmlns:a16="http://schemas.microsoft.com/office/drawing/2014/main" id="{C04B4E5D-F590-90BD-475E-E4DC06E1F8A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158875" y="2182175"/>
              <a:ext cx="443571" cy="392426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urved Connector 96">
              <a:extLst>
                <a:ext uri="{FF2B5EF4-FFF2-40B4-BE49-F238E27FC236}">
                  <a16:creationId xmlns:a16="http://schemas.microsoft.com/office/drawing/2014/main" id="{7A163EDB-7ACB-A006-4FFF-B2A05F13BD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158875" y="3826953"/>
              <a:ext cx="443571" cy="392426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urved Connector 97">
              <a:extLst>
                <a:ext uri="{FF2B5EF4-FFF2-40B4-BE49-F238E27FC236}">
                  <a16:creationId xmlns:a16="http://schemas.microsoft.com/office/drawing/2014/main" id="{36DE7001-9006-5A4B-78F7-71D6F91140F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97879" y="2209472"/>
              <a:ext cx="443571" cy="392426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urved Connector 98">
              <a:extLst>
                <a:ext uri="{FF2B5EF4-FFF2-40B4-BE49-F238E27FC236}">
                  <a16:creationId xmlns:a16="http://schemas.microsoft.com/office/drawing/2014/main" id="{9226D13D-6580-2514-0CBA-55DB4111A66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397878" y="3826954"/>
              <a:ext cx="443571" cy="392426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239359A-C420-4BF2-EFED-2A4BE1F04549}"/>
                    </a:ext>
                  </a:extLst>
                </p:cNvPr>
                <p:cNvSpPr txBox="1"/>
                <p:nvPr/>
              </p:nvSpPr>
              <p:spPr>
                <a:xfrm>
                  <a:off x="6375644" y="1383095"/>
                  <a:ext cx="488040" cy="472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239359A-C420-4BF2-EFED-2A4BE1F045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5644" y="1383095"/>
                  <a:ext cx="488040" cy="472944"/>
                </a:xfrm>
                <a:prstGeom prst="rect">
                  <a:avLst/>
                </a:prstGeom>
                <a:blipFill>
                  <a:blip r:embed="rId18"/>
                  <a:stretch>
                    <a:fillRect r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98C55E2-E36F-E6FD-BAD5-397A0ED927AC}"/>
                    </a:ext>
                  </a:extLst>
                </p:cNvPr>
                <p:cNvSpPr txBox="1"/>
                <p:nvPr/>
              </p:nvSpPr>
              <p:spPr>
                <a:xfrm>
                  <a:off x="6370064" y="3059098"/>
                  <a:ext cx="488040" cy="472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98C55E2-E36F-E6FD-BAD5-397A0ED927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064" y="3059098"/>
                  <a:ext cx="488040" cy="472944"/>
                </a:xfrm>
                <a:prstGeom prst="rect">
                  <a:avLst/>
                </a:prstGeom>
                <a:blipFill>
                  <a:blip r:embed="rId19"/>
                  <a:stretch>
                    <a:fillRect r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B4767C9-FA8B-99D1-1815-8974EAD92C28}"/>
                    </a:ext>
                  </a:extLst>
                </p:cNvPr>
                <p:cNvSpPr txBox="1"/>
                <p:nvPr/>
              </p:nvSpPr>
              <p:spPr>
                <a:xfrm>
                  <a:off x="4092412" y="1410229"/>
                  <a:ext cx="488040" cy="472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B4767C9-FA8B-99D1-1815-8974EAD92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412" y="1410229"/>
                  <a:ext cx="488040" cy="472944"/>
                </a:xfrm>
                <a:prstGeom prst="rect">
                  <a:avLst/>
                </a:prstGeom>
                <a:blipFill>
                  <a:blip r:embed="rId20"/>
                  <a:stretch>
                    <a:fillRect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4A716DB-BBBC-BE71-AD08-9DF867FF92C4}"/>
                    </a:ext>
                  </a:extLst>
                </p:cNvPr>
                <p:cNvSpPr txBox="1"/>
                <p:nvPr/>
              </p:nvSpPr>
              <p:spPr>
                <a:xfrm>
                  <a:off x="4145393" y="3058852"/>
                  <a:ext cx="488040" cy="472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4A716DB-BBBC-BE71-AD08-9DF867FF9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5393" y="3058852"/>
                  <a:ext cx="488040" cy="472944"/>
                </a:xfrm>
                <a:prstGeom prst="rect">
                  <a:avLst/>
                </a:prstGeom>
                <a:blipFill>
                  <a:blip r:embed="rId21"/>
                  <a:stretch>
                    <a:fillRect r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6665B04-D965-F341-C1FC-7F3EFB13EE46}"/>
                    </a:ext>
                  </a:extLst>
                </p:cNvPr>
                <p:cNvSpPr txBox="1"/>
                <p:nvPr/>
              </p:nvSpPr>
              <p:spPr>
                <a:xfrm>
                  <a:off x="435441" y="2405684"/>
                  <a:ext cx="488040" cy="472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6665B04-D965-F341-C1FC-7F3EFB13E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41" y="2405684"/>
                  <a:ext cx="488040" cy="472944"/>
                </a:xfrm>
                <a:prstGeom prst="rect">
                  <a:avLst/>
                </a:prstGeom>
                <a:blipFill>
                  <a:blip r:embed="rId22"/>
                  <a:stretch>
                    <a:fillRect r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03D630F-99FC-E8D5-28FB-2062246ACC05}"/>
                    </a:ext>
                  </a:extLst>
                </p:cNvPr>
                <p:cNvSpPr txBox="1"/>
                <p:nvPr/>
              </p:nvSpPr>
              <p:spPr>
                <a:xfrm>
                  <a:off x="435441" y="4306965"/>
                  <a:ext cx="488040" cy="472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03D630F-99FC-E8D5-28FB-2062246AC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41" y="4306965"/>
                  <a:ext cx="488040" cy="472944"/>
                </a:xfrm>
                <a:prstGeom prst="rect">
                  <a:avLst/>
                </a:prstGeom>
                <a:blipFill>
                  <a:blip r:embed="rId23"/>
                  <a:stretch>
                    <a:fillRect r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7893D93-7485-B0C1-1DAA-0EC7BC1B4452}"/>
                    </a:ext>
                  </a:extLst>
                </p:cNvPr>
                <p:cNvSpPr txBox="1"/>
                <p:nvPr/>
              </p:nvSpPr>
              <p:spPr>
                <a:xfrm>
                  <a:off x="435441" y="442071"/>
                  <a:ext cx="488040" cy="4729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7893D93-7485-B0C1-1DAA-0EC7BC1B44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41" y="442071"/>
                  <a:ext cx="488040" cy="472944"/>
                </a:xfrm>
                <a:prstGeom prst="rect">
                  <a:avLst/>
                </a:prstGeom>
                <a:blipFill>
                  <a:blip r:embed="rId24"/>
                  <a:stretch>
                    <a:fillRect r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3CA527B-5F3F-C9FF-131C-79A97ADCCA9D}"/>
              </a:ext>
            </a:extLst>
          </p:cNvPr>
          <p:cNvCxnSpPr>
            <a:cxnSpLocks/>
            <a:stCxn id="22" idx="0"/>
            <a:endCxn id="54" idx="2"/>
          </p:cNvCxnSpPr>
          <p:nvPr/>
        </p:nvCxnSpPr>
        <p:spPr>
          <a:xfrm flipH="1" flipV="1">
            <a:off x="7994171" y="3922304"/>
            <a:ext cx="984810" cy="6738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BAB6C33-C6BC-317C-810C-67018A900CB9}"/>
                  </a:ext>
                </a:extLst>
              </p:cNvPr>
              <p:cNvSpPr txBox="1"/>
              <p:nvPr/>
            </p:nvSpPr>
            <p:spPr>
              <a:xfrm>
                <a:off x="7750151" y="3506806"/>
                <a:ext cx="48804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BAB6C33-C6BC-317C-810C-67018A900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151" y="3506806"/>
                <a:ext cx="488040" cy="415498"/>
              </a:xfrm>
              <a:prstGeom prst="rect">
                <a:avLst/>
              </a:prstGeom>
              <a:blipFill>
                <a:blip r:embed="rId2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604C84-F38E-D45E-1337-7404B4FD4BDB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H="1" flipV="1">
            <a:off x="6795079" y="1966716"/>
            <a:ext cx="1195276" cy="7346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C7B9B8A-1490-8DF2-97BD-28CE7A70C451}"/>
                  </a:ext>
                </a:extLst>
              </p:cNvPr>
              <p:cNvSpPr txBox="1"/>
              <p:nvPr/>
            </p:nvSpPr>
            <p:spPr>
              <a:xfrm>
                <a:off x="6913827" y="1577990"/>
                <a:ext cx="780288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1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C7B9B8A-1490-8DF2-97BD-28CE7A70C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827" y="1577990"/>
                <a:ext cx="780288" cy="415498"/>
              </a:xfrm>
              <a:prstGeom prst="rect">
                <a:avLst/>
              </a:prstGeom>
              <a:blipFill>
                <a:blip r:embed="rId2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DEBC6D2-00DC-2773-F149-4EE9A8206776}"/>
              </a:ext>
            </a:extLst>
          </p:cNvPr>
          <p:cNvCxnSpPr>
            <a:cxnSpLocks/>
            <a:stCxn id="14" idx="0"/>
            <a:endCxn id="63" idx="2"/>
          </p:cNvCxnSpPr>
          <p:nvPr/>
        </p:nvCxnSpPr>
        <p:spPr>
          <a:xfrm flipH="1" flipV="1">
            <a:off x="7303971" y="1993488"/>
            <a:ext cx="686384" cy="707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99EDC55-AD7D-0EBE-9C66-FAFB84BF406B}"/>
                  </a:ext>
                </a:extLst>
              </p:cNvPr>
              <p:cNvSpPr txBox="1"/>
              <p:nvPr/>
            </p:nvSpPr>
            <p:spPr>
              <a:xfrm>
                <a:off x="7318994" y="1583425"/>
                <a:ext cx="780288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21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m:oMathPara>
                </a14:m>
                <a:endParaRPr lang="en-PH" sz="21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99EDC55-AD7D-0EBE-9C66-FAFB84BF4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994" y="1583425"/>
                <a:ext cx="780288" cy="415498"/>
              </a:xfrm>
              <a:prstGeom prst="rect">
                <a:avLst/>
              </a:prstGeom>
              <a:blipFill>
                <a:blip r:embed="rId27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73A98A-3437-DE03-1A77-4EFCF8F237E1}"/>
                  </a:ext>
                </a:extLst>
              </p:cNvPr>
              <p:cNvSpPr txBox="1"/>
              <p:nvPr/>
            </p:nvSpPr>
            <p:spPr>
              <a:xfrm>
                <a:off x="7749931" y="1590602"/>
                <a:ext cx="780288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1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673A98A-3437-DE03-1A77-4EFCF8F23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931" y="1590602"/>
                <a:ext cx="780288" cy="415498"/>
              </a:xfrm>
              <a:prstGeom prst="rect">
                <a:avLst/>
              </a:prstGeom>
              <a:blipFill>
                <a:blip r:embed="rId2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B2A7D85-D07D-9524-D474-32550E53B5DE}"/>
              </a:ext>
            </a:extLst>
          </p:cNvPr>
          <p:cNvCxnSpPr>
            <a:cxnSpLocks/>
            <a:stCxn id="14" idx="0"/>
            <a:endCxn id="69" idx="2"/>
          </p:cNvCxnSpPr>
          <p:nvPr/>
        </p:nvCxnSpPr>
        <p:spPr>
          <a:xfrm flipH="1" flipV="1">
            <a:off x="7709138" y="1998923"/>
            <a:ext cx="281217" cy="702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CF8EA95-DFEB-D5D3-FDC0-F5F02C1339E9}"/>
              </a:ext>
            </a:extLst>
          </p:cNvPr>
          <p:cNvCxnSpPr>
            <a:cxnSpLocks/>
            <a:stCxn id="14" idx="0"/>
            <a:endCxn id="70" idx="2"/>
          </p:cNvCxnSpPr>
          <p:nvPr/>
        </p:nvCxnSpPr>
        <p:spPr>
          <a:xfrm flipV="1">
            <a:off x="7990355" y="2006100"/>
            <a:ext cx="149720" cy="695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7E1140-91D8-E234-0152-57EF9B757D3C}"/>
                  </a:ext>
                </a:extLst>
              </p:cNvPr>
              <p:cNvSpPr txBox="1"/>
              <p:nvPr/>
            </p:nvSpPr>
            <p:spPr>
              <a:xfrm>
                <a:off x="8155925" y="1547872"/>
                <a:ext cx="780288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21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𝟑𝟏</m:t>
                          </m:r>
                        </m:sub>
                      </m:sSub>
                    </m:oMath>
                  </m:oMathPara>
                </a14:m>
                <a:endParaRPr lang="en-PH" sz="21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7E1140-91D8-E234-0152-57EF9B757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925" y="1547872"/>
                <a:ext cx="780288" cy="415498"/>
              </a:xfrm>
              <a:prstGeom prst="rect">
                <a:avLst/>
              </a:prstGeom>
              <a:blipFill>
                <a:blip r:embed="rId29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A10C47B-BAC7-0052-079C-05E8FE4B7D83}"/>
                  </a:ext>
                </a:extLst>
              </p:cNvPr>
              <p:cNvSpPr txBox="1"/>
              <p:nvPr/>
            </p:nvSpPr>
            <p:spPr>
              <a:xfrm>
                <a:off x="8650959" y="1591771"/>
                <a:ext cx="780288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1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A10C47B-BAC7-0052-079C-05E8FE4B7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959" y="1591771"/>
                <a:ext cx="780288" cy="415498"/>
              </a:xfrm>
              <a:prstGeom prst="rect">
                <a:avLst/>
              </a:prstGeom>
              <a:blipFill>
                <a:blip r:embed="rId3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705F8B6-8C35-6D15-D1FA-F23F35FBB3EB}"/>
              </a:ext>
            </a:extLst>
          </p:cNvPr>
          <p:cNvCxnSpPr>
            <a:cxnSpLocks/>
            <a:stCxn id="14" idx="0"/>
            <a:endCxn id="36" idx="2"/>
          </p:cNvCxnSpPr>
          <p:nvPr/>
        </p:nvCxnSpPr>
        <p:spPr>
          <a:xfrm flipV="1">
            <a:off x="7990355" y="1963370"/>
            <a:ext cx="555714" cy="7380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F17B15-5B2B-E67F-839C-022F0353C9C6}"/>
              </a:ext>
            </a:extLst>
          </p:cNvPr>
          <p:cNvCxnSpPr>
            <a:cxnSpLocks/>
            <a:stCxn id="14" idx="0"/>
            <a:endCxn id="43" idx="2"/>
          </p:cNvCxnSpPr>
          <p:nvPr/>
        </p:nvCxnSpPr>
        <p:spPr>
          <a:xfrm flipV="1">
            <a:off x="7990355" y="2007269"/>
            <a:ext cx="1050748" cy="6941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AFA18C3-A96B-219E-53B8-9D04B568C59B}"/>
                  </a:ext>
                </a:extLst>
              </p:cNvPr>
              <p:cNvSpPr txBox="1"/>
              <p:nvPr/>
            </p:nvSpPr>
            <p:spPr>
              <a:xfrm>
                <a:off x="9274059" y="1544659"/>
                <a:ext cx="780288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21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2100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AFA18C3-A96B-219E-53B8-9D04B568C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059" y="1544659"/>
                <a:ext cx="780288" cy="415498"/>
              </a:xfrm>
              <a:prstGeom prst="rect">
                <a:avLst/>
              </a:prstGeom>
              <a:blipFill>
                <a:blip r:embed="rId31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B767FA6-7EE6-EEBA-61C0-23B6C50EBB44}"/>
                  </a:ext>
                </a:extLst>
              </p:cNvPr>
              <p:cNvSpPr txBox="1"/>
              <p:nvPr/>
            </p:nvSpPr>
            <p:spPr>
              <a:xfrm>
                <a:off x="10615459" y="2694829"/>
                <a:ext cx="48804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DB767FA6-7EE6-EEBA-61C0-23B6C50EB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459" y="2694829"/>
                <a:ext cx="488040" cy="415498"/>
              </a:xfrm>
              <a:prstGeom prst="rect">
                <a:avLst/>
              </a:prstGeom>
              <a:blipFill>
                <a:blip r:embed="rId32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7AD703D-6482-3BA2-8781-46DBF63A339F}"/>
              </a:ext>
            </a:extLst>
          </p:cNvPr>
          <p:cNvCxnSpPr>
            <a:cxnSpLocks/>
            <a:stCxn id="116" idx="0"/>
            <a:endCxn id="115" idx="2"/>
          </p:cNvCxnSpPr>
          <p:nvPr/>
        </p:nvCxnSpPr>
        <p:spPr>
          <a:xfrm flipH="1" flipV="1">
            <a:off x="9664203" y="1960157"/>
            <a:ext cx="1195276" cy="7346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32D862B-B2EE-D355-5459-3F3EE1D52FE7}"/>
                  </a:ext>
                </a:extLst>
              </p:cNvPr>
              <p:cNvSpPr txBox="1"/>
              <p:nvPr/>
            </p:nvSpPr>
            <p:spPr>
              <a:xfrm>
                <a:off x="9782951" y="1571431"/>
                <a:ext cx="780288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1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32D862B-B2EE-D355-5459-3F3EE1D52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951" y="1571431"/>
                <a:ext cx="780288" cy="415498"/>
              </a:xfrm>
              <a:prstGeom prst="rect">
                <a:avLst/>
              </a:prstGeom>
              <a:blipFill>
                <a:blip r:embed="rId3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88916BF-49C2-7FC8-C7E3-B94932ED0CDD}"/>
              </a:ext>
            </a:extLst>
          </p:cNvPr>
          <p:cNvCxnSpPr>
            <a:cxnSpLocks/>
            <a:stCxn id="116" idx="0"/>
            <a:endCxn id="118" idx="2"/>
          </p:cNvCxnSpPr>
          <p:nvPr/>
        </p:nvCxnSpPr>
        <p:spPr>
          <a:xfrm flipH="1" flipV="1">
            <a:off x="10173095" y="1986929"/>
            <a:ext cx="686384" cy="7079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D471572-FCDC-3D3A-B922-E06B501EFA0B}"/>
                  </a:ext>
                </a:extLst>
              </p:cNvPr>
              <p:cNvSpPr txBox="1"/>
              <p:nvPr/>
            </p:nvSpPr>
            <p:spPr>
              <a:xfrm>
                <a:off x="10188118" y="1576866"/>
                <a:ext cx="780288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21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sub>
                      </m:sSub>
                    </m:oMath>
                  </m:oMathPara>
                </a14:m>
                <a:endParaRPr lang="en-PH" sz="2100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D471572-FCDC-3D3A-B922-E06B501EF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8118" y="1576866"/>
                <a:ext cx="780288" cy="415498"/>
              </a:xfrm>
              <a:prstGeom prst="rect">
                <a:avLst/>
              </a:prstGeom>
              <a:blipFill>
                <a:blip r:embed="rId3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2FDEF86-3F4C-6C87-0FFE-058B646338FC}"/>
                  </a:ext>
                </a:extLst>
              </p:cNvPr>
              <p:cNvSpPr txBox="1"/>
              <p:nvPr/>
            </p:nvSpPr>
            <p:spPr>
              <a:xfrm>
                <a:off x="10619055" y="1584043"/>
                <a:ext cx="780288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1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2FDEF86-3F4C-6C87-0FFE-058B64633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055" y="1584043"/>
                <a:ext cx="780288" cy="415498"/>
              </a:xfrm>
              <a:prstGeom prst="rect">
                <a:avLst/>
              </a:prstGeom>
              <a:blipFill>
                <a:blip r:embed="rId35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FFD2646-042C-7376-5F4A-9D73DC1DB91B}"/>
              </a:ext>
            </a:extLst>
          </p:cNvPr>
          <p:cNvCxnSpPr>
            <a:cxnSpLocks/>
            <a:stCxn id="116" idx="0"/>
            <a:endCxn id="120" idx="2"/>
          </p:cNvCxnSpPr>
          <p:nvPr/>
        </p:nvCxnSpPr>
        <p:spPr>
          <a:xfrm flipH="1" flipV="1">
            <a:off x="10578262" y="1992364"/>
            <a:ext cx="281217" cy="702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6854F60-30A6-7BFB-1BFC-A266AD5165E3}"/>
              </a:ext>
            </a:extLst>
          </p:cNvPr>
          <p:cNvCxnSpPr>
            <a:cxnSpLocks/>
            <a:stCxn id="116" idx="0"/>
            <a:endCxn id="121" idx="2"/>
          </p:cNvCxnSpPr>
          <p:nvPr/>
        </p:nvCxnSpPr>
        <p:spPr>
          <a:xfrm flipV="1">
            <a:off x="10859479" y="1999541"/>
            <a:ext cx="149720" cy="6952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94C44DB-D719-D5EE-7968-B76EE7A6577B}"/>
                  </a:ext>
                </a:extLst>
              </p:cNvPr>
              <p:cNvSpPr txBox="1"/>
              <p:nvPr/>
            </p:nvSpPr>
            <p:spPr>
              <a:xfrm>
                <a:off x="11025049" y="1541313"/>
                <a:ext cx="780288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21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𝟑𝟐</m:t>
                          </m:r>
                        </m:sub>
                      </m:sSub>
                    </m:oMath>
                  </m:oMathPara>
                </a14:m>
                <a:endParaRPr lang="en-PH" sz="2100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94C44DB-D719-D5EE-7968-B76EE7A65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5049" y="1541313"/>
                <a:ext cx="780288" cy="415498"/>
              </a:xfrm>
              <a:prstGeom prst="rect">
                <a:avLst/>
              </a:prstGeom>
              <a:blipFill>
                <a:blip r:embed="rId36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F5C3C55-ADE5-4262-B4EC-0FB84067B703}"/>
                  </a:ext>
                </a:extLst>
              </p:cNvPr>
              <p:cNvSpPr txBox="1"/>
              <p:nvPr/>
            </p:nvSpPr>
            <p:spPr>
              <a:xfrm>
                <a:off x="11520083" y="1585212"/>
                <a:ext cx="780288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GB" sz="21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100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F5C3C55-ADE5-4262-B4EC-0FB84067B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0083" y="1585212"/>
                <a:ext cx="780288" cy="415498"/>
              </a:xfrm>
              <a:prstGeom prst="rect">
                <a:avLst/>
              </a:prstGeom>
              <a:blipFill>
                <a:blip r:embed="rId37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67EBB67-5314-3036-9F47-14F2851AE2D1}"/>
              </a:ext>
            </a:extLst>
          </p:cNvPr>
          <p:cNvCxnSpPr>
            <a:cxnSpLocks/>
            <a:stCxn id="116" idx="0"/>
            <a:endCxn id="124" idx="2"/>
          </p:cNvCxnSpPr>
          <p:nvPr/>
        </p:nvCxnSpPr>
        <p:spPr>
          <a:xfrm flipV="1">
            <a:off x="10859479" y="1956811"/>
            <a:ext cx="555714" cy="7380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FB06EBC-E407-A694-43F1-B51E68F89031}"/>
              </a:ext>
            </a:extLst>
          </p:cNvPr>
          <p:cNvCxnSpPr>
            <a:cxnSpLocks/>
            <a:stCxn id="116" idx="0"/>
            <a:endCxn id="125" idx="2"/>
          </p:cNvCxnSpPr>
          <p:nvPr/>
        </p:nvCxnSpPr>
        <p:spPr>
          <a:xfrm flipV="1">
            <a:off x="10859479" y="2000710"/>
            <a:ext cx="1050748" cy="6941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5B5AEF1-DBA0-B58A-6697-7926C76E2ED1}"/>
                  </a:ext>
                </a:extLst>
              </p:cNvPr>
              <p:cNvSpPr txBox="1"/>
              <p:nvPr/>
            </p:nvSpPr>
            <p:spPr>
              <a:xfrm>
                <a:off x="9738921" y="3529888"/>
                <a:ext cx="48804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5B5AEF1-DBA0-B58A-6697-7926C76E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921" y="3529888"/>
                <a:ext cx="488040" cy="415498"/>
              </a:xfrm>
              <a:prstGeom prst="rect">
                <a:avLst/>
              </a:prstGeom>
              <a:blipFill>
                <a:blip r:embed="rId38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371FB19-3FC2-4F97-93AC-446B668507D6}"/>
              </a:ext>
            </a:extLst>
          </p:cNvPr>
          <p:cNvCxnSpPr>
            <a:cxnSpLocks/>
            <a:stCxn id="33" idx="0"/>
            <a:endCxn id="128" idx="2"/>
          </p:cNvCxnSpPr>
          <p:nvPr/>
        </p:nvCxnSpPr>
        <p:spPr>
          <a:xfrm flipV="1">
            <a:off x="9982941" y="3945386"/>
            <a:ext cx="0" cy="6507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8212C6A-5742-9EC8-B6B3-13C68BD0F37C}"/>
              </a:ext>
            </a:extLst>
          </p:cNvPr>
          <p:cNvCxnSpPr>
            <a:cxnSpLocks/>
            <a:stCxn id="33" idx="0"/>
            <a:endCxn id="134" idx="2"/>
          </p:cNvCxnSpPr>
          <p:nvPr/>
        </p:nvCxnSpPr>
        <p:spPr>
          <a:xfrm flipV="1">
            <a:off x="9982941" y="3973974"/>
            <a:ext cx="876538" cy="6221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28BC594-D73A-BE6C-299A-24B2780AC088}"/>
                  </a:ext>
                </a:extLst>
              </p:cNvPr>
              <p:cNvSpPr txBox="1"/>
              <p:nvPr/>
            </p:nvSpPr>
            <p:spPr>
              <a:xfrm>
                <a:off x="10615459" y="3558476"/>
                <a:ext cx="48804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sz="21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28BC594-D73A-BE6C-299A-24B2780AC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459" y="3558476"/>
                <a:ext cx="488040" cy="415498"/>
              </a:xfrm>
              <a:prstGeom prst="rect">
                <a:avLst/>
              </a:prstGeom>
              <a:blipFill>
                <a:blip r:embed="rId3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EB149E3-B4D8-8125-AE85-C4EB9B48C074}"/>
              </a:ext>
            </a:extLst>
          </p:cNvPr>
          <p:cNvCxnSpPr>
            <a:cxnSpLocks/>
            <a:stCxn id="134" idx="0"/>
            <a:endCxn id="116" idx="2"/>
          </p:cNvCxnSpPr>
          <p:nvPr/>
        </p:nvCxnSpPr>
        <p:spPr>
          <a:xfrm flipV="1">
            <a:off x="10859479" y="3110327"/>
            <a:ext cx="0" cy="4481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121EC6-85C9-BAA7-9968-D6C464F96607}"/>
                  </a:ext>
                </a:extLst>
              </p:cNvPr>
              <p:cNvSpPr txBox="1"/>
              <p:nvPr/>
            </p:nvSpPr>
            <p:spPr>
              <a:xfrm>
                <a:off x="701592" y="5404397"/>
                <a:ext cx="7148154" cy="403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b="1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PH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= (0.2 ∗ 10) + (−0.1 ∗ 30) + (0.4 ∗ 20) = 2 −3 + 8 = 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121EC6-85C9-BAA7-9968-D6C464F96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2" y="5404397"/>
                <a:ext cx="7148154" cy="403124"/>
              </a:xfrm>
              <a:prstGeom prst="rect">
                <a:avLst/>
              </a:prstGeom>
              <a:blipFill>
                <a:blip r:embed="rId40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9986783"/>
                  </p:ext>
                </p:extLst>
              </p:nvPr>
            </p:nvGraphicFramePr>
            <p:xfrm>
              <a:off x="2477983" y="20844"/>
              <a:ext cx="8625518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2217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32217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32217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232217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32217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21478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21477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21478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334228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8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8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8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8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8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8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8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9986783"/>
                  </p:ext>
                </p:extLst>
              </p:nvPr>
            </p:nvGraphicFramePr>
            <p:xfrm>
              <a:off x="2477983" y="20844"/>
              <a:ext cx="8625518" cy="1920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2217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32217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32217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232217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32217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21478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21477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21478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r>
                            <a:rPr lang="en-US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1" t="-231034" r="-60309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1031" t="-231034" r="-40309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760938" t="-231034" r="-20625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1" t="-331034" r="-60309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201031" t="-331034" r="-40309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760938" t="-331034" r="-206250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1"/>
                          <a:stretch>
                            <a:fillRect l="-1031" t="-431034" r="-60309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30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8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5208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26A1254-43E6-7D9C-8879-7CD6C6098894}"/>
              </a:ext>
            </a:extLst>
          </p:cNvPr>
          <p:cNvGrpSpPr/>
          <p:nvPr/>
        </p:nvGrpSpPr>
        <p:grpSpPr>
          <a:xfrm>
            <a:off x="7114082" y="435835"/>
            <a:ext cx="4896698" cy="3758343"/>
            <a:chOff x="6404935" y="1541313"/>
            <a:chExt cx="5895436" cy="44389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BA1CD40-3615-5506-5DC3-E9AA6809E1EA}"/>
                    </a:ext>
                  </a:extLst>
                </p:cNvPr>
                <p:cNvSpPr txBox="1"/>
                <p:nvPr/>
              </p:nvSpPr>
              <p:spPr>
                <a:xfrm>
                  <a:off x="6404935" y="1551218"/>
                  <a:ext cx="780288" cy="3231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sz="15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BA1CD40-3615-5506-5DC3-E9AA6809E1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4935" y="1551218"/>
                  <a:ext cx="780288" cy="323165"/>
                </a:xfrm>
                <a:prstGeom prst="rect">
                  <a:avLst/>
                </a:prstGeom>
                <a:blipFill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508F03-C650-3315-EC59-3684A9C855B6}"/>
                    </a:ext>
                  </a:extLst>
                </p:cNvPr>
                <p:cNvSpPr txBox="1"/>
                <p:nvPr/>
              </p:nvSpPr>
              <p:spPr>
                <a:xfrm>
                  <a:off x="7746335" y="2701388"/>
                  <a:ext cx="48804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508F03-C650-3315-EC59-3684A9C85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335" y="2701388"/>
                  <a:ext cx="488040" cy="323165"/>
                </a:xfrm>
                <a:prstGeom prst="rect">
                  <a:avLst/>
                </a:prstGeom>
                <a:blipFill>
                  <a:blip r:embed="rId4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B387145-5FDB-3959-BEC8-714E742F42C9}"/>
                    </a:ext>
                  </a:extLst>
                </p:cNvPr>
                <p:cNvSpPr txBox="1"/>
                <p:nvPr/>
              </p:nvSpPr>
              <p:spPr>
                <a:xfrm>
                  <a:off x="8734961" y="3501593"/>
                  <a:ext cx="48804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B387145-5FDB-3959-BEC8-714E742F42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4961" y="3501593"/>
                  <a:ext cx="488040" cy="323165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0B4ED4A-412E-808D-8547-25E8C484B9C7}"/>
                </a:ext>
              </a:extLst>
            </p:cNvPr>
            <p:cNvCxnSpPr>
              <a:cxnSpLocks/>
              <a:stCxn id="54" idx="0"/>
              <a:endCxn id="14" idx="2"/>
            </p:cNvCxnSpPr>
            <p:nvPr/>
          </p:nvCxnSpPr>
          <p:spPr>
            <a:xfrm flipH="1" flipV="1">
              <a:off x="7990355" y="3024553"/>
              <a:ext cx="3816" cy="48225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0524849-5DA6-EDE1-63B5-56BE13FC5A86}"/>
                    </a:ext>
                  </a:extLst>
                </p:cNvPr>
                <p:cNvSpPr txBox="1"/>
                <p:nvPr/>
              </p:nvSpPr>
              <p:spPr>
                <a:xfrm>
                  <a:off x="8734961" y="4596136"/>
                  <a:ext cx="48804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0524849-5DA6-EDE1-63B5-56BE13FC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4961" y="4596136"/>
                  <a:ext cx="488040" cy="323165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347BAD-3ECE-D07E-96B7-E31B42B9B152}"/>
                </a:ext>
              </a:extLst>
            </p:cNvPr>
            <p:cNvCxnSpPr>
              <a:cxnSpLocks/>
              <a:stCxn id="22" idx="0"/>
              <a:endCxn id="17" idx="2"/>
            </p:cNvCxnSpPr>
            <p:nvPr/>
          </p:nvCxnSpPr>
          <p:spPr>
            <a:xfrm flipV="1">
              <a:off x="8978981" y="3824758"/>
              <a:ext cx="0" cy="77137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1F15AFA-4BF9-A20A-BB5E-6F12D419C82E}"/>
                    </a:ext>
                  </a:extLst>
                </p:cNvPr>
                <p:cNvSpPr txBox="1"/>
                <p:nvPr/>
              </p:nvSpPr>
              <p:spPr>
                <a:xfrm>
                  <a:off x="8734961" y="5657084"/>
                  <a:ext cx="48804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15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1F15AFA-4BF9-A20A-BB5E-6F12D419C8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4961" y="5657084"/>
                  <a:ext cx="488040" cy="323165"/>
                </a:xfrm>
                <a:prstGeom prst="rect">
                  <a:avLst/>
                </a:prstGeom>
                <a:blipFill>
                  <a:blip r:embed="rId7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BE20A56-2D95-3630-7AB0-72BD9B814A47}"/>
                </a:ext>
              </a:extLst>
            </p:cNvPr>
            <p:cNvCxnSpPr>
              <a:cxnSpLocks/>
              <a:stCxn id="26" idx="0"/>
              <a:endCxn id="22" idx="2"/>
            </p:cNvCxnSpPr>
            <p:nvPr/>
          </p:nvCxnSpPr>
          <p:spPr>
            <a:xfrm flipV="1">
              <a:off x="8978981" y="4919301"/>
              <a:ext cx="0" cy="7377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2DEF661-3F48-B7ED-6BE5-694D34BD1A62}"/>
                    </a:ext>
                  </a:extLst>
                </p:cNvPr>
                <p:cNvSpPr txBox="1"/>
                <p:nvPr/>
              </p:nvSpPr>
              <p:spPr>
                <a:xfrm>
                  <a:off x="7771432" y="4596136"/>
                  <a:ext cx="48804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5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2DEF661-3F48-B7ED-6BE5-694D34BD1A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1432" y="4596136"/>
                  <a:ext cx="488040" cy="323165"/>
                </a:xfrm>
                <a:prstGeom prst="rect">
                  <a:avLst/>
                </a:prstGeom>
                <a:blipFill>
                  <a:blip r:embed="rId8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A1A12D2-8358-1646-494C-B5A1B7AAF976}"/>
                </a:ext>
              </a:extLst>
            </p:cNvPr>
            <p:cNvCxnSpPr>
              <a:cxnSpLocks/>
              <a:stCxn id="26" idx="0"/>
              <a:endCxn id="31" idx="2"/>
            </p:cNvCxnSpPr>
            <p:nvPr/>
          </p:nvCxnSpPr>
          <p:spPr>
            <a:xfrm flipH="1" flipV="1">
              <a:off x="8015452" y="4919301"/>
              <a:ext cx="963529" cy="7377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EA1B87C-F270-EEA9-2C90-9B50587AB4DE}"/>
                    </a:ext>
                  </a:extLst>
                </p:cNvPr>
                <p:cNvSpPr txBox="1"/>
                <p:nvPr/>
              </p:nvSpPr>
              <p:spPr>
                <a:xfrm>
                  <a:off x="9738921" y="4596136"/>
                  <a:ext cx="48804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EA1B87C-F270-EEA9-2C90-9B50587AB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921" y="4596136"/>
                  <a:ext cx="488040" cy="323165"/>
                </a:xfrm>
                <a:prstGeom prst="rect">
                  <a:avLst/>
                </a:prstGeom>
                <a:blipFill>
                  <a:blip r:embed="rId9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32FF776-CC83-78FC-2672-9F4F588722F8}"/>
                </a:ext>
              </a:extLst>
            </p:cNvPr>
            <p:cNvCxnSpPr>
              <a:cxnSpLocks/>
              <a:stCxn id="26" idx="0"/>
              <a:endCxn id="33" idx="2"/>
            </p:cNvCxnSpPr>
            <p:nvPr/>
          </p:nvCxnSpPr>
          <p:spPr>
            <a:xfrm flipV="1">
              <a:off x="8978981" y="4919301"/>
              <a:ext cx="1003960" cy="7377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3CA527B-5F3F-C9FF-131C-79A97ADCCA9D}"/>
                </a:ext>
              </a:extLst>
            </p:cNvPr>
            <p:cNvCxnSpPr>
              <a:cxnSpLocks/>
              <a:stCxn id="22" idx="0"/>
              <a:endCxn id="54" idx="2"/>
            </p:cNvCxnSpPr>
            <p:nvPr/>
          </p:nvCxnSpPr>
          <p:spPr>
            <a:xfrm flipH="1" flipV="1">
              <a:off x="7994171" y="3829971"/>
              <a:ext cx="984810" cy="7661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BAB6C33-C6BC-317C-810C-67018A900CB9}"/>
                    </a:ext>
                  </a:extLst>
                </p:cNvPr>
                <p:cNvSpPr txBox="1"/>
                <p:nvPr/>
              </p:nvSpPr>
              <p:spPr>
                <a:xfrm>
                  <a:off x="7750151" y="3506806"/>
                  <a:ext cx="48804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BAB6C33-C6BC-317C-810C-67018A900C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0151" y="3506806"/>
                  <a:ext cx="488040" cy="323165"/>
                </a:xfrm>
                <a:prstGeom prst="rect">
                  <a:avLst/>
                </a:prstGeom>
                <a:blipFill>
                  <a:blip r:embed="rId10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604C84-F38E-D45E-1337-7404B4FD4BDB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H="1" flipV="1">
              <a:off x="6795079" y="1874383"/>
              <a:ext cx="1195276" cy="82700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C7B9B8A-1490-8DF2-97BD-28CE7A70C451}"/>
                    </a:ext>
                  </a:extLst>
                </p:cNvPr>
                <p:cNvSpPr txBox="1"/>
                <p:nvPr/>
              </p:nvSpPr>
              <p:spPr>
                <a:xfrm>
                  <a:off x="6913827" y="1577990"/>
                  <a:ext cx="780288" cy="3231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C7B9B8A-1490-8DF2-97BD-28CE7A70C4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3827" y="1577990"/>
                  <a:ext cx="780288" cy="323165"/>
                </a:xfrm>
                <a:prstGeom prst="rect">
                  <a:avLst/>
                </a:prstGeom>
                <a:blipFill>
                  <a:blip r:embed="rId11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DEBC6D2-00DC-2773-F149-4EE9A8206776}"/>
                </a:ext>
              </a:extLst>
            </p:cNvPr>
            <p:cNvCxnSpPr>
              <a:cxnSpLocks/>
              <a:stCxn id="14" idx="0"/>
              <a:endCxn id="63" idx="2"/>
            </p:cNvCxnSpPr>
            <p:nvPr/>
          </p:nvCxnSpPr>
          <p:spPr>
            <a:xfrm flipH="1" flipV="1">
              <a:off x="7303971" y="1901155"/>
              <a:ext cx="686384" cy="8002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599EDC55-AD7D-0EBE-9C66-FAFB84BF406B}"/>
                    </a:ext>
                  </a:extLst>
                </p:cNvPr>
                <p:cNvSpPr txBox="1"/>
                <p:nvPr/>
              </p:nvSpPr>
              <p:spPr>
                <a:xfrm>
                  <a:off x="7318994" y="1583425"/>
                  <a:ext cx="780288" cy="3231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sz="1500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599EDC55-AD7D-0EBE-9C66-FAFB84BF40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8994" y="1583425"/>
                  <a:ext cx="780288" cy="323165"/>
                </a:xfrm>
                <a:prstGeom prst="rect">
                  <a:avLst/>
                </a:prstGeom>
                <a:blipFill>
                  <a:blip r:embed="rId12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673A98A-3437-DE03-1A77-4EFCF8F237E1}"/>
                    </a:ext>
                  </a:extLst>
                </p:cNvPr>
                <p:cNvSpPr txBox="1"/>
                <p:nvPr/>
              </p:nvSpPr>
              <p:spPr>
                <a:xfrm>
                  <a:off x="7749931" y="1590602"/>
                  <a:ext cx="780288" cy="3231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673A98A-3437-DE03-1A77-4EFCF8F23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9931" y="1590602"/>
                  <a:ext cx="780288" cy="323165"/>
                </a:xfrm>
                <a:prstGeom prst="rect">
                  <a:avLst/>
                </a:prstGeom>
                <a:blipFill>
                  <a:blip r:embed="rId13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2A7D85-D07D-9524-D474-32550E53B5DE}"/>
                </a:ext>
              </a:extLst>
            </p:cNvPr>
            <p:cNvCxnSpPr>
              <a:cxnSpLocks/>
              <a:stCxn id="14" idx="0"/>
              <a:endCxn id="69" idx="2"/>
            </p:cNvCxnSpPr>
            <p:nvPr/>
          </p:nvCxnSpPr>
          <p:spPr>
            <a:xfrm flipH="1" flipV="1">
              <a:off x="7709138" y="1906590"/>
              <a:ext cx="281217" cy="7947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CF8EA95-DFEB-D5D3-FDC0-F5F02C1339E9}"/>
                </a:ext>
              </a:extLst>
            </p:cNvPr>
            <p:cNvCxnSpPr>
              <a:cxnSpLocks/>
              <a:stCxn id="14" idx="0"/>
              <a:endCxn id="70" idx="2"/>
            </p:cNvCxnSpPr>
            <p:nvPr/>
          </p:nvCxnSpPr>
          <p:spPr>
            <a:xfrm flipV="1">
              <a:off x="7990355" y="1913767"/>
              <a:ext cx="149720" cy="7876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17E1140-91D8-E234-0152-57EF9B757D3C}"/>
                    </a:ext>
                  </a:extLst>
                </p:cNvPr>
                <p:cNvSpPr txBox="1"/>
                <p:nvPr/>
              </p:nvSpPr>
              <p:spPr>
                <a:xfrm>
                  <a:off x="8155925" y="1547872"/>
                  <a:ext cx="780288" cy="3231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sz="15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17E1140-91D8-E234-0152-57EF9B757D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5925" y="1547872"/>
                  <a:ext cx="780288" cy="323165"/>
                </a:xfrm>
                <a:prstGeom prst="rect">
                  <a:avLst/>
                </a:prstGeom>
                <a:blipFill>
                  <a:blip r:embed="rId14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A10C47B-BAC7-0052-079C-05E8FE4B7D83}"/>
                    </a:ext>
                  </a:extLst>
                </p:cNvPr>
                <p:cNvSpPr txBox="1"/>
                <p:nvPr/>
              </p:nvSpPr>
              <p:spPr>
                <a:xfrm>
                  <a:off x="8650959" y="1591771"/>
                  <a:ext cx="780288" cy="3231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sz="15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A10C47B-BAC7-0052-079C-05E8FE4B7D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0959" y="1591771"/>
                  <a:ext cx="780288" cy="323165"/>
                </a:xfrm>
                <a:prstGeom prst="rect">
                  <a:avLst/>
                </a:prstGeom>
                <a:blipFill>
                  <a:blip r:embed="rId15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705F8B6-8C35-6D15-D1FA-F23F35FBB3EB}"/>
                </a:ext>
              </a:extLst>
            </p:cNvPr>
            <p:cNvCxnSpPr>
              <a:cxnSpLocks/>
              <a:stCxn id="14" idx="0"/>
              <a:endCxn id="36" idx="2"/>
            </p:cNvCxnSpPr>
            <p:nvPr/>
          </p:nvCxnSpPr>
          <p:spPr>
            <a:xfrm flipV="1">
              <a:off x="7990355" y="1871037"/>
              <a:ext cx="555714" cy="8303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7F17B15-5B2B-E67F-839C-022F0353C9C6}"/>
                </a:ext>
              </a:extLst>
            </p:cNvPr>
            <p:cNvCxnSpPr>
              <a:cxnSpLocks/>
              <a:stCxn id="14" idx="0"/>
              <a:endCxn id="43" idx="2"/>
            </p:cNvCxnSpPr>
            <p:nvPr/>
          </p:nvCxnSpPr>
          <p:spPr>
            <a:xfrm flipV="1">
              <a:off x="7990355" y="1914936"/>
              <a:ext cx="1050748" cy="786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AFA18C3-A96B-219E-53B8-9D04B568C59B}"/>
                    </a:ext>
                  </a:extLst>
                </p:cNvPr>
                <p:cNvSpPr txBox="1"/>
                <p:nvPr/>
              </p:nvSpPr>
              <p:spPr>
                <a:xfrm>
                  <a:off x="9274059" y="1544659"/>
                  <a:ext cx="780288" cy="3231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sz="1500" dirty="0"/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AFA18C3-A96B-219E-53B8-9D04B568C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4059" y="1544659"/>
                  <a:ext cx="780288" cy="323165"/>
                </a:xfrm>
                <a:prstGeom prst="rect">
                  <a:avLst/>
                </a:prstGeom>
                <a:blipFill>
                  <a:blip r:embed="rId16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B767FA6-7EE6-EEBA-61C0-23B6C50EBB44}"/>
                    </a:ext>
                  </a:extLst>
                </p:cNvPr>
                <p:cNvSpPr txBox="1"/>
                <p:nvPr/>
              </p:nvSpPr>
              <p:spPr>
                <a:xfrm>
                  <a:off x="10615459" y="2694829"/>
                  <a:ext cx="48804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B767FA6-7EE6-EEBA-61C0-23B6C50EB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5459" y="2694829"/>
                  <a:ext cx="488040" cy="323165"/>
                </a:xfrm>
                <a:prstGeom prst="rect">
                  <a:avLst/>
                </a:prstGeom>
                <a:blipFill>
                  <a:blip r:embed="rId17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7AD703D-6482-3BA2-8781-46DBF63A339F}"/>
                </a:ext>
              </a:extLst>
            </p:cNvPr>
            <p:cNvCxnSpPr>
              <a:cxnSpLocks/>
              <a:stCxn id="116" idx="0"/>
              <a:endCxn id="115" idx="2"/>
            </p:cNvCxnSpPr>
            <p:nvPr/>
          </p:nvCxnSpPr>
          <p:spPr>
            <a:xfrm flipH="1" flipV="1">
              <a:off x="9664203" y="1867824"/>
              <a:ext cx="1195276" cy="82700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232D862B-B2EE-D355-5459-3F3EE1D52FE7}"/>
                    </a:ext>
                  </a:extLst>
                </p:cNvPr>
                <p:cNvSpPr txBox="1"/>
                <p:nvPr/>
              </p:nvSpPr>
              <p:spPr>
                <a:xfrm>
                  <a:off x="9782951" y="1571431"/>
                  <a:ext cx="780288" cy="3231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232D862B-B2EE-D355-5459-3F3EE1D52F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2951" y="1571431"/>
                  <a:ext cx="780288" cy="323165"/>
                </a:xfrm>
                <a:prstGeom prst="rect">
                  <a:avLst/>
                </a:prstGeom>
                <a:blipFill>
                  <a:blip r:embed="rId1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88916BF-49C2-7FC8-C7E3-B94932ED0CDD}"/>
                </a:ext>
              </a:extLst>
            </p:cNvPr>
            <p:cNvCxnSpPr>
              <a:cxnSpLocks/>
              <a:stCxn id="116" idx="0"/>
              <a:endCxn id="118" idx="2"/>
            </p:cNvCxnSpPr>
            <p:nvPr/>
          </p:nvCxnSpPr>
          <p:spPr>
            <a:xfrm flipH="1" flipV="1">
              <a:off x="10173095" y="1894596"/>
              <a:ext cx="686384" cy="80023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D471572-FCDC-3D3A-B922-E06B501EFA0B}"/>
                    </a:ext>
                  </a:extLst>
                </p:cNvPr>
                <p:cNvSpPr txBox="1"/>
                <p:nvPr/>
              </p:nvSpPr>
              <p:spPr>
                <a:xfrm>
                  <a:off x="10188118" y="1576866"/>
                  <a:ext cx="780288" cy="3231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sz="1500" dirty="0"/>
                </a:p>
              </p:txBody>
            </p:sp>
          </mc:Choice>
          <mc:Fallback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D471572-FCDC-3D3A-B922-E06B501EF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8118" y="1576866"/>
                  <a:ext cx="780288" cy="323165"/>
                </a:xfrm>
                <a:prstGeom prst="rect">
                  <a:avLst/>
                </a:prstGeom>
                <a:blipFill>
                  <a:blip r:embed="rId19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2FDEF86-3F4C-6C87-0FFE-058B646338FC}"/>
                    </a:ext>
                  </a:extLst>
                </p:cNvPr>
                <p:cNvSpPr txBox="1"/>
                <p:nvPr/>
              </p:nvSpPr>
              <p:spPr>
                <a:xfrm>
                  <a:off x="10619055" y="1584043"/>
                  <a:ext cx="780288" cy="3231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2FDEF86-3F4C-6C87-0FFE-058B646338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9055" y="1584043"/>
                  <a:ext cx="780288" cy="323165"/>
                </a:xfrm>
                <a:prstGeom prst="rect">
                  <a:avLst/>
                </a:prstGeom>
                <a:blipFill>
                  <a:blip r:embed="rId20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FFD2646-042C-7376-5F4A-9D73DC1DB91B}"/>
                </a:ext>
              </a:extLst>
            </p:cNvPr>
            <p:cNvCxnSpPr>
              <a:cxnSpLocks/>
              <a:stCxn id="116" idx="0"/>
              <a:endCxn id="120" idx="2"/>
            </p:cNvCxnSpPr>
            <p:nvPr/>
          </p:nvCxnSpPr>
          <p:spPr>
            <a:xfrm flipH="1" flipV="1">
              <a:off x="10578262" y="1900031"/>
              <a:ext cx="281217" cy="7947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6854F60-30A6-7BFB-1BFC-A266AD5165E3}"/>
                </a:ext>
              </a:extLst>
            </p:cNvPr>
            <p:cNvCxnSpPr>
              <a:cxnSpLocks/>
              <a:stCxn id="116" idx="0"/>
              <a:endCxn id="121" idx="2"/>
            </p:cNvCxnSpPr>
            <p:nvPr/>
          </p:nvCxnSpPr>
          <p:spPr>
            <a:xfrm flipV="1">
              <a:off x="10859479" y="1907208"/>
              <a:ext cx="149720" cy="78762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694C44DB-D719-D5EE-7968-B76EE7A6577B}"/>
                    </a:ext>
                  </a:extLst>
                </p:cNvPr>
                <p:cNvSpPr txBox="1"/>
                <p:nvPr/>
              </p:nvSpPr>
              <p:spPr>
                <a:xfrm>
                  <a:off x="11025049" y="1541313"/>
                  <a:ext cx="780288" cy="3231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sz="1500" dirty="0"/>
                </a:p>
              </p:txBody>
            </p:sp>
          </mc:Choice>
          <mc:Fallback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694C44DB-D719-D5EE-7968-B76EE7A65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5049" y="1541313"/>
                  <a:ext cx="780288" cy="323165"/>
                </a:xfrm>
                <a:prstGeom prst="rect">
                  <a:avLst/>
                </a:prstGeom>
                <a:blipFill>
                  <a:blip r:embed="rId21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F5C3C55-ADE5-4262-B4EC-0FB84067B703}"/>
                    </a:ext>
                  </a:extLst>
                </p:cNvPr>
                <p:cNvSpPr txBox="1"/>
                <p:nvPr/>
              </p:nvSpPr>
              <p:spPr>
                <a:xfrm>
                  <a:off x="11520083" y="1585212"/>
                  <a:ext cx="780288" cy="3231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sz="15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F5C3C55-ADE5-4262-B4EC-0FB84067B7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20083" y="1585212"/>
                  <a:ext cx="780288" cy="323165"/>
                </a:xfrm>
                <a:prstGeom prst="rect">
                  <a:avLst/>
                </a:prstGeom>
                <a:blipFill>
                  <a:blip r:embed="rId22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67EBB67-5314-3036-9F47-14F2851AE2D1}"/>
                </a:ext>
              </a:extLst>
            </p:cNvPr>
            <p:cNvCxnSpPr>
              <a:cxnSpLocks/>
              <a:stCxn id="116" idx="0"/>
              <a:endCxn id="124" idx="2"/>
            </p:cNvCxnSpPr>
            <p:nvPr/>
          </p:nvCxnSpPr>
          <p:spPr>
            <a:xfrm flipV="1">
              <a:off x="10859479" y="1864478"/>
              <a:ext cx="555714" cy="83035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FB06EBC-E407-A694-43F1-B51E68F89031}"/>
                </a:ext>
              </a:extLst>
            </p:cNvPr>
            <p:cNvCxnSpPr>
              <a:cxnSpLocks/>
              <a:stCxn id="116" idx="0"/>
              <a:endCxn id="125" idx="2"/>
            </p:cNvCxnSpPr>
            <p:nvPr/>
          </p:nvCxnSpPr>
          <p:spPr>
            <a:xfrm flipV="1">
              <a:off x="10859479" y="1908377"/>
              <a:ext cx="1050748" cy="78645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F5B5AEF1-DBA0-B58A-6697-7926C76E2ED1}"/>
                    </a:ext>
                  </a:extLst>
                </p:cNvPr>
                <p:cNvSpPr txBox="1"/>
                <p:nvPr/>
              </p:nvSpPr>
              <p:spPr>
                <a:xfrm>
                  <a:off x="9738921" y="3529888"/>
                  <a:ext cx="48804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F5B5AEF1-DBA0-B58A-6697-7926C76E2E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8921" y="3529888"/>
                  <a:ext cx="488040" cy="323165"/>
                </a:xfrm>
                <a:prstGeom prst="rect">
                  <a:avLst/>
                </a:prstGeom>
                <a:blipFill>
                  <a:blip r:embed="rId2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371FB19-3FC2-4F97-93AC-446B668507D6}"/>
                </a:ext>
              </a:extLst>
            </p:cNvPr>
            <p:cNvCxnSpPr>
              <a:cxnSpLocks/>
              <a:stCxn id="33" idx="0"/>
              <a:endCxn id="128" idx="2"/>
            </p:cNvCxnSpPr>
            <p:nvPr/>
          </p:nvCxnSpPr>
          <p:spPr>
            <a:xfrm flipV="1">
              <a:off x="9982941" y="3853053"/>
              <a:ext cx="0" cy="74308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8212C6A-5742-9EC8-B6B3-13C68BD0F37C}"/>
                </a:ext>
              </a:extLst>
            </p:cNvPr>
            <p:cNvCxnSpPr>
              <a:cxnSpLocks/>
              <a:stCxn id="33" idx="0"/>
              <a:endCxn id="134" idx="2"/>
            </p:cNvCxnSpPr>
            <p:nvPr/>
          </p:nvCxnSpPr>
          <p:spPr>
            <a:xfrm flipV="1">
              <a:off x="9982941" y="3881641"/>
              <a:ext cx="876538" cy="7144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728BC594-D73A-BE6C-299A-24B2780AC088}"/>
                    </a:ext>
                  </a:extLst>
                </p:cNvPr>
                <p:cNvSpPr txBox="1"/>
                <p:nvPr/>
              </p:nvSpPr>
              <p:spPr>
                <a:xfrm>
                  <a:off x="10615459" y="3558476"/>
                  <a:ext cx="48804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728BC594-D73A-BE6C-299A-24B2780AC0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5459" y="3558476"/>
                  <a:ext cx="488040" cy="323165"/>
                </a:xfrm>
                <a:prstGeom prst="rect">
                  <a:avLst/>
                </a:prstGeom>
                <a:blipFill>
                  <a:blip r:embed="rId24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EB149E3-B4D8-8125-AE85-C4EB9B48C074}"/>
                </a:ext>
              </a:extLst>
            </p:cNvPr>
            <p:cNvCxnSpPr>
              <a:cxnSpLocks/>
              <a:stCxn id="134" idx="0"/>
              <a:endCxn id="116" idx="2"/>
            </p:cNvCxnSpPr>
            <p:nvPr/>
          </p:nvCxnSpPr>
          <p:spPr>
            <a:xfrm flipV="1">
              <a:off x="10859479" y="3017994"/>
              <a:ext cx="0" cy="54048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121EC6-85C9-BAA7-9968-D6C464F96607}"/>
                  </a:ext>
                </a:extLst>
              </p:cNvPr>
              <p:cNvSpPr txBox="1"/>
              <p:nvPr/>
            </p:nvSpPr>
            <p:spPr>
              <a:xfrm>
                <a:off x="139860" y="3608230"/>
                <a:ext cx="71481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GB" b="1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PH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= (0.2 ∗ 10) + (−0.1 ∗ 30) + (0.4 ∗ 20) = 2 −3 + 8 = 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121EC6-85C9-BAA7-9968-D6C464F96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60" y="3608230"/>
                <a:ext cx="7148154" cy="369332"/>
              </a:xfrm>
              <a:prstGeom prst="rect">
                <a:avLst/>
              </a:prstGeom>
              <a:blipFill>
                <a:blip r:embed="rId2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6573160"/>
                  </p:ext>
                </p:extLst>
              </p:nvPr>
            </p:nvGraphicFramePr>
            <p:xfrm>
              <a:off x="209777" y="1301914"/>
              <a:ext cx="7078237" cy="18571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5072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965072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965072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287806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965072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643381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643381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643381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158519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2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2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2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1.0996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0.750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2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2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2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3.1047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2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2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6573160"/>
                  </p:ext>
                </p:extLst>
              </p:nvPr>
            </p:nvGraphicFramePr>
            <p:xfrm>
              <a:off x="209777" y="1301914"/>
              <a:ext cx="7078237" cy="18571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65072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965072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965072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287806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965072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643381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643381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643381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6"/>
                          <a:stretch>
                            <a:fillRect l="-1316" t="-270370" r="-636842" b="-18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6"/>
                          <a:stretch>
                            <a:fillRect l="-201316" t="-270370" r="-436842" b="-18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6"/>
                          <a:stretch>
                            <a:fillRect l="-798039" t="-270370" r="-201961" b="-18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1.0996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0.750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6"/>
                          <a:stretch>
                            <a:fillRect l="-1316" t="-454545" r="-636842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6"/>
                          <a:stretch>
                            <a:fillRect l="-201316" t="-454545" r="-436842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6"/>
                          <a:stretch>
                            <a:fillRect l="-798039" t="-454545" r="-201961" b="-1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3.1047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6"/>
                          <a:stretch>
                            <a:fillRect l="-1316" t="-469231" r="-636842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18A252-A858-51A6-B3B7-38F80DC76CEF}"/>
                  </a:ext>
                </a:extLst>
              </p:cNvPr>
              <p:cNvSpPr txBox="1"/>
              <p:nvPr/>
            </p:nvSpPr>
            <p:spPr>
              <a:xfrm>
                <a:off x="-1" y="4512179"/>
                <a:ext cx="6939185" cy="525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GB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nor/>
                            </m:rPr>
                            <a:rPr lang="en-PH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PH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−7</m:t>
                          </m:r>
                        </m:den>
                      </m:f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1/(1+</m:t>
                      </m:r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PH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-7</m:t>
                      </m:r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= 1/(1+0.000912) = 0.999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18A252-A858-51A6-B3B7-38F80DC76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512179"/>
                <a:ext cx="6939185" cy="525016"/>
              </a:xfrm>
              <a:prstGeom prst="rect">
                <a:avLst/>
              </a:prstGeom>
              <a:blipFill>
                <a:blip r:embed="rId27"/>
                <a:stretch>
                  <a:fillRect t="-476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112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525EAF-1199-0B86-4780-129EAE0AC47A}"/>
              </a:ext>
            </a:extLst>
          </p:cNvPr>
          <p:cNvSpPr txBox="1"/>
          <p:nvPr/>
        </p:nvSpPr>
        <p:spPr>
          <a:xfrm>
            <a:off x="9287243" y="1264882"/>
            <a:ext cx="258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Desired output (y)</a:t>
            </a:r>
            <a:endParaRPr lang="en-PH" sz="2400" b="1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Forward Pass</a:t>
            </a:r>
          </a:p>
        </p:txBody>
      </p:sp>
      <p:sp>
        <p:nvSpPr>
          <p:cNvPr id="17" name="Rounded Rectangle 37">
            <a:extLst>
              <a:ext uri="{FF2B5EF4-FFF2-40B4-BE49-F238E27FC236}">
                <a16:creationId xmlns:a16="http://schemas.microsoft.com/office/drawing/2014/main" id="{78AD2FFB-D1C9-657A-7F58-54E53E21DD87}"/>
              </a:ext>
            </a:extLst>
          </p:cNvPr>
          <p:cNvSpPr/>
          <p:nvPr/>
        </p:nvSpPr>
        <p:spPr>
          <a:xfrm>
            <a:off x="10045680" y="1858291"/>
            <a:ext cx="1111608" cy="914400"/>
          </a:xfrm>
          <a:prstGeom prst="roundRect">
            <a:avLst/>
          </a:prstGeom>
          <a:solidFill>
            <a:srgbClr val="FFCC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89F882-9918-FBF0-11F7-3742D9DE85C1}"/>
                  </a:ext>
                </a:extLst>
              </p:cNvPr>
              <p:cNvSpPr txBox="1"/>
              <p:nvPr/>
            </p:nvSpPr>
            <p:spPr>
              <a:xfrm>
                <a:off x="5718312" y="5615998"/>
                <a:ext cx="3102683" cy="564450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dirty="0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3000" b="1" i="1" dirty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89F882-9918-FBF0-11F7-3742D9DE8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12" y="5615998"/>
                <a:ext cx="3102683" cy="5644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75745BB-DB34-2DD7-5714-74E7BD8F2DB6}"/>
              </a:ext>
            </a:extLst>
          </p:cNvPr>
          <p:cNvSpPr txBox="1"/>
          <p:nvPr/>
        </p:nvSpPr>
        <p:spPr>
          <a:xfrm>
            <a:off x="5359693" y="1606806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151FA2-BCED-A828-09F8-2096AA1F64C4}"/>
                  </a:ext>
                </a:extLst>
              </p:cNvPr>
              <p:cNvSpPr txBox="1"/>
              <p:nvPr/>
            </p:nvSpPr>
            <p:spPr>
              <a:xfrm>
                <a:off x="5718312" y="4001052"/>
                <a:ext cx="2960180" cy="55399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151FA2-BCED-A828-09F8-2096AA1F6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12" y="4001052"/>
                <a:ext cx="296018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A2BC11-637F-040E-4269-3873647B29BB}"/>
                  </a:ext>
                </a:extLst>
              </p:cNvPr>
              <p:cNvSpPr txBox="1"/>
              <p:nvPr/>
            </p:nvSpPr>
            <p:spPr>
              <a:xfrm>
                <a:off x="5699131" y="4854723"/>
                <a:ext cx="2131664" cy="553998"/>
              </a:xfrm>
              <a:prstGeom prst="rect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CA2BC11-637F-040E-4269-3873647B2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131" y="4854723"/>
                <a:ext cx="213166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E35509-4C3C-A3A3-DBDC-FF4E1D680953}"/>
                  </a:ext>
                </a:extLst>
              </p:cNvPr>
              <p:cNvSpPr txBox="1"/>
              <p:nvPr/>
            </p:nvSpPr>
            <p:spPr>
              <a:xfrm>
                <a:off x="400438" y="1726548"/>
                <a:ext cx="78028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E35509-4C3C-A3A3-DBDC-FF4E1D680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38" y="1726548"/>
                <a:ext cx="78028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76BEC3-FD50-605F-D52A-BC386E4FE2BB}"/>
                  </a:ext>
                </a:extLst>
              </p:cNvPr>
              <p:cNvSpPr txBox="1"/>
              <p:nvPr/>
            </p:nvSpPr>
            <p:spPr>
              <a:xfrm>
                <a:off x="1455379" y="1726548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E76BEC3-FD50-605F-D52A-BC386E4FE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79" y="1726548"/>
                <a:ext cx="48804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D3CBFC-B777-04F9-E9DF-2032A1FDB4E2}"/>
                  </a:ext>
                </a:extLst>
              </p:cNvPr>
              <p:cNvSpPr txBox="1"/>
              <p:nvPr/>
            </p:nvSpPr>
            <p:spPr>
              <a:xfrm>
                <a:off x="2459339" y="1726548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D3CBFC-B777-04F9-E9DF-2032A1FDB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339" y="1726548"/>
                <a:ext cx="48804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45DB35-B8E6-7D44-4EBA-668355E4E750}"/>
                  </a:ext>
                </a:extLst>
              </p:cNvPr>
              <p:cNvSpPr txBox="1"/>
              <p:nvPr/>
            </p:nvSpPr>
            <p:spPr>
              <a:xfrm>
                <a:off x="1455379" y="3483181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45DB35-B8E6-7D44-4EBA-668355E4E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79" y="3483181"/>
                <a:ext cx="48804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70B361-5C5F-6B77-F701-A1B4E70F28E4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790582" y="2280546"/>
            <a:ext cx="908817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4EF171-1A16-ECB8-D38F-32314AB6B0CC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1699399" y="2280546"/>
            <a:ext cx="0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097C9C5-7CEC-5E57-CF65-849A16220718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1699399" y="2280546"/>
            <a:ext cx="1003960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D98DF0-207A-61D9-1B3B-E4AB57583A81}"/>
                  </a:ext>
                </a:extLst>
              </p:cNvPr>
              <p:cNvSpPr txBox="1"/>
              <p:nvPr/>
            </p:nvSpPr>
            <p:spPr>
              <a:xfrm>
                <a:off x="1455379" y="4577724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BD98DF0-207A-61D9-1B3B-E4AB57583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79" y="4577724"/>
                <a:ext cx="48804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253BD9A-E157-E8BE-FC8D-FA7BF02DFC9A}"/>
              </a:ext>
            </a:extLst>
          </p:cNvPr>
          <p:cNvCxnSpPr>
            <a:cxnSpLocks/>
            <a:stCxn id="46" idx="0"/>
            <a:endCxn id="14" idx="2"/>
          </p:cNvCxnSpPr>
          <p:nvPr/>
        </p:nvCxnSpPr>
        <p:spPr>
          <a:xfrm flipV="1">
            <a:off x="1699399" y="4037179"/>
            <a:ext cx="0" cy="540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0568E7-696D-52E1-61F4-8989667785D8}"/>
                  </a:ext>
                </a:extLst>
              </p:cNvPr>
              <p:cNvSpPr txBox="1"/>
              <p:nvPr/>
            </p:nvSpPr>
            <p:spPr>
              <a:xfrm>
                <a:off x="1455379" y="5638672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80568E7-696D-52E1-61F4-898966778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379" y="5638672"/>
                <a:ext cx="488040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37A498-6FBB-AAFA-B77F-3FA56D236EDD}"/>
              </a:ext>
            </a:extLst>
          </p:cNvPr>
          <p:cNvCxnSpPr>
            <a:cxnSpLocks/>
            <a:stCxn id="50" idx="0"/>
            <a:endCxn id="46" idx="2"/>
          </p:cNvCxnSpPr>
          <p:nvPr/>
        </p:nvCxnSpPr>
        <p:spPr>
          <a:xfrm flipV="1">
            <a:off x="1699399" y="5131722"/>
            <a:ext cx="0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82D9DD-06E0-1805-841F-317E2C56CE97}"/>
                  </a:ext>
                </a:extLst>
              </p:cNvPr>
              <p:cNvSpPr txBox="1"/>
              <p:nvPr/>
            </p:nvSpPr>
            <p:spPr>
              <a:xfrm>
                <a:off x="491850" y="4577724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82D9DD-06E0-1805-841F-317E2C56C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50" y="4577724"/>
                <a:ext cx="488040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B388AD8-C6F5-4A24-46D5-A707DC8D491A}"/>
              </a:ext>
            </a:extLst>
          </p:cNvPr>
          <p:cNvCxnSpPr>
            <a:cxnSpLocks/>
            <a:stCxn id="50" idx="0"/>
            <a:endCxn id="54" idx="2"/>
          </p:cNvCxnSpPr>
          <p:nvPr/>
        </p:nvCxnSpPr>
        <p:spPr>
          <a:xfrm flipH="1" flipV="1">
            <a:off x="735870" y="5131722"/>
            <a:ext cx="963529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D1B07DD-ED4D-2DF5-4F31-BA0EFD2A0013}"/>
              </a:ext>
            </a:extLst>
          </p:cNvPr>
          <p:cNvCxnSpPr>
            <a:cxnSpLocks/>
            <a:stCxn id="74" idx="6"/>
            <a:endCxn id="72" idx="2"/>
          </p:cNvCxnSpPr>
          <p:nvPr/>
        </p:nvCxnSpPr>
        <p:spPr>
          <a:xfrm>
            <a:off x="3856656" y="2315491"/>
            <a:ext cx="172181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5966D89-5BE7-63B5-492B-AEE0D997BCE2}"/>
              </a:ext>
            </a:extLst>
          </p:cNvPr>
          <p:cNvSpPr/>
          <p:nvPr/>
        </p:nvSpPr>
        <p:spPr>
          <a:xfrm>
            <a:off x="5578471" y="185829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B1F0F7B-98B1-32D8-51C5-005C91F98BDD}"/>
              </a:ext>
            </a:extLst>
          </p:cNvPr>
          <p:cNvCxnSpPr>
            <a:cxnSpLocks/>
            <a:stCxn id="72" idx="6"/>
          </p:cNvCxnSpPr>
          <p:nvPr/>
        </p:nvCxnSpPr>
        <p:spPr>
          <a:xfrm>
            <a:off x="6492871" y="2315491"/>
            <a:ext cx="1633551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3E90EE4-AEB1-555B-0F56-48ECDEDD00DB}"/>
              </a:ext>
            </a:extLst>
          </p:cNvPr>
          <p:cNvSpPr/>
          <p:nvPr/>
        </p:nvSpPr>
        <p:spPr>
          <a:xfrm>
            <a:off x="2942256" y="185829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EE27BAC-34A9-C7ED-4077-735BE4F93502}"/>
              </a:ext>
            </a:extLst>
          </p:cNvPr>
          <p:cNvSpPr/>
          <p:nvPr/>
        </p:nvSpPr>
        <p:spPr>
          <a:xfrm>
            <a:off x="8126422" y="1861685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7ACFCF3-4BE0-F4B5-BC7E-8D0BB309558A}"/>
              </a:ext>
            </a:extLst>
          </p:cNvPr>
          <p:cNvSpPr txBox="1"/>
          <p:nvPr/>
        </p:nvSpPr>
        <p:spPr>
          <a:xfrm>
            <a:off x="6970208" y="1761493"/>
            <a:ext cx="339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sz="3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4F8CF84-7237-AA3A-D5D9-1A9DE0F3A8AC}"/>
                  </a:ext>
                </a:extLst>
              </p:cNvPr>
              <p:cNvSpPr txBox="1"/>
              <p:nvPr/>
            </p:nvSpPr>
            <p:spPr>
              <a:xfrm>
                <a:off x="6872607" y="1722320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4F8CF84-7237-AA3A-D5D9-1A9DE0F3A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607" y="1722320"/>
                <a:ext cx="595207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A9BE6F2-1AA8-A120-E97D-C296F911C5A6}"/>
                  </a:ext>
                </a:extLst>
              </p:cNvPr>
              <p:cNvSpPr txBox="1"/>
              <p:nvPr/>
            </p:nvSpPr>
            <p:spPr>
              <a:xfrm>
                <a:off x="4333993" y="1713095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A9BE6F2-1AA8-A120-E97D-C296F911C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993" y="1713095"/>
                <a:ext cx="595207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5A20AF9-6F44-CA2F-FC9A-C1A1A38B2F6F}"/>
              </a:ext>
            </a:extLst>
          </p:cNvPr>
          <p:cNvCxnSpPr>
            <a:cxnSpLocks/>
            <a:stCxn id="80" idx="6"/>
            <a:endCxn id="74" idx="2"/>
          </p:cNvCxnSpPr>
          <p:nvPr/>
        </p:nvCxnSpPr>
        <p:spPr>
          <a:xfrm>
            <a:off x="1513001" y="2315491"/>
            <a:ext cx="1429255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4225B9F2-A0E6-E78F-40CD-4C7D8D9EA044}"/>
              </a:ext>
            </a:extLst>
          </p:cNvPr>
          <p:cNvSpPr/>
          <p:nvPr/>
        </p:nvSpPr>
        <p:spPr>
          <a:xfrm>
            <a:off x="598601" y="1858291"/>
            <a:ext cx="914400" cy="9144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119C45F-E94D-B965-B170-A2C12F522124}"/>
                  </a:ext>
                </a:extLst>
              </p:cNvPr>
              <p:cNvSpPr txBox="1"/>
              <p:nvPr/>
            </p:nvSpPr>
            <p:spPr>
              <a:xfrm>
                <a:off x="1810777" y="1722320"/>
                <a:ext cx="59520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119C45F-E94D-B965-B170-A2C12F522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777" y="1722320"/>
                <a:ext cx="59520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20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1" grpId="0" animBg="1"/>
      <p:bldP spid="9" grpId="0"/>
      <p:bldP spid="10" grpId="0"/>
      <p:bldP spid="13" grpId="0"/>
      <p:bldP spid="14" grpId="0"/>
      <p:bldP spid="46" grpId="0"/>
      <p:bldP spid="50" grpId="0"/>
      <p:bldP spid="54" grpId="0"/>
      <p:bldP spid="74" grpId="0" animBg="1"/>
      <p:bldP spid="78" grpId="0"/>
      <p:bldP spid="80" grpId="0" animBg="1"/>
      <p:bldP spid="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6525EAF-1199-0B86-4780-129EAE0AC47A}"/>
              </a:ext>
            </a:extLst>
          </p:cNvPr>
          <p:cNvSpPr txBox="1"/>
          <p:nvPr/>
        </p:nvSpPr>
        <p:spPr>
          <a:xfrm>
            <a:off x="4937761" y="1540637"/>
            <a:ext cx="6139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Our first goal is to understand </a:t>
            </a:r>
            <a:r>
              <a:rPr lang="en-US" sz="3000" b="1" dirty="0">
                <a:solidFill>
                  <a:srgbClr val="0070C0"/>
                </a:solidFill>
              </a:rPr>
              <a:t>how sensitive the cost function</a:t>
            </a:r>
            <a:r>
              <a:rPr lang="en-US" sz="3000" b="1" dirty="0"/>
              <a:t> </a:t>
            </a:r>
            <a:r>
              <a:rPr lang="en-US" sz="3000" dirty="0"/>
              <a:t>is to small changes in our </a:t>
            </a:r>
            <a:r>
              <a:rPr lang="en-US" sz="3000" b="1" dirty="0"/>
              <a:t>weight</a:t>
            </a:r>
            <a:endParaRPr lang="en-PH" sz="3000" b="1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9B321B-2293-94B1-49BF-729D202B6F62}"/>
                  </a:ext>
                </a:extLst>
              </p:cNvPr>
              <p:cNvSpPr txBox="1"/>
              <p:nvPr/>
            </p:nvSpPr>
            <p:spPr>
              <a:xfrm>
                <a:off x="4937761" y="3357574"/>
                <a:ext cx="4950600" cy="1077218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9B321B-2293-94B1-49BF-729D202B6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1" y="3357574"/>
                <a:ext cx="4950600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878736-70CD-1358-6B4F-AF1C3DBBD8E0}"/>
                  </a:ext>
                </a:extLst>
              </p:cNvPr>
              <p:cNvSpPr txBox="1"/>
              <p:nvPr/>
            </p:nvSpPr>
            <p:spPr>
              <a:xfrm>
                <a:off x="1412374" y="1600941"/>
                <a:ext cx="78028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dirty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878736-70CD-1358-6B4F-AF1C3DBBD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374" y="1600941"/>
                <a:ext cx="78028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01E4E0-7EB5-C5C3-89E8-3F583023407F}"/>
                  </a:ext>
                </a:extLst>
              </p:cNvPr>
              <p:cNvSpPr txBox="1"/>
              <p:nvPr/>
            </p:nvSpPr>
            <p:spPr>
              <a:xfrm>
                <a:off x="2467315" y="1600941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01E4E0-7EB5-C5C3-89E8-3F5830234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15" y="1600941"/>
                <a:ext cx="488040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56E6ED-8118-1578-341A-DAA1B7164540}"/>
                  </a:ext>
                </a:extLst>
              </p:cNvPr>
              <p:cNvSpPr txBox="1"/>
              <p:nvPr/>
            </p:nvSpPr>
            <p:spPr>
              <a:xfrm>
                <a:off x="3471275" y="1600941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56E6ED-8118-1578-341A-DAA1B7164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75" y="1600941"/>
                <a:ext cx="48804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9EECBD-5D54-C784-83BA-8A705B132C6A}"/>
                  </a:ext>
                </a:extLst>
              </p:cNvPr>
              <p:cNvSpPr txBox="1"/>
              <p:nvPr/>
            </p:nvSpPr>
            <p:spPr>
              <a:xfrm>
                <a:off x="2467315" y="3357574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9EECBD-5D54-C784-83BA-8A705B132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15" y="3357574"/>
                <a:ext cx="48804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1F4B96-650E-AC68-1922-7088F8CFC142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1802518" y="2154939"/>
            <a:ext cx="908817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13EB8C-9568-6E30-7EA3-662AA1B75FDA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2711335" y="2154939"/>
            <a:ext cx="0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7ADA34-C058-B551-125C-B31AE2BC93FB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flipV="1">
            <a:off x="2711335" y="2154939"/>
            <a:ext cx="1003960" cy="12026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31A3E3-7199-E70C-DEFF-478B68177CC7}"/>
                  </a:ext>
                </a:extLst>
              </p:cNvPr>
              <p:cNvSpPr txBox="1"/>
              <p:nvPr/>
            </p:nvSpPr>
            <p:spPr>
              <a:xfrm>
                <a:off x="2467315" y="4452117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31A3E3-7199-E70C-DEFF-478B68177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15" y="4452117"/>
                <a:ext cx="488040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B1BA7B-A20C-34BC-5717-D8169F25895F}"/>
              </a:ext>
            </a:extLst>
          </p:cNvPr>
          <p:cNvCxnSpPr>
            <a:cxnSpLocks/>
            <a:stCxn id="25" idx="0"/>
            <a:endCxn id="12" idx="2"/>
          </p:cNvCxnSpPr>
          <p:nvPr/>
        </p:nvCxnSpPr>
        <p:spPr>
          <a:xfrm flipV="1">
            <a:off x="2711335" y="3911572"/>
            <a:ext cx="0" cy="5405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821D88-EF4E-B877-10EE-EAB3F1D53A91}"/>
                  </a:ext>
                </a:extLst>
              </p:cNvPr>
              <p:cNvSpPr txBox="1"/>
              <p:nvPr/>
            </p:nvSpPr>
            <p:spPr>
              <a:xfrm>
                <a:off x="2467315" y="5513065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000" b="1" i="1" dirty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5821D88-EF4E-B877-10EE-EAB3F1D53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315" y="5513065"/>
                <a:ext cx="488040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012F7E-E2FF-29D7-FD09-E48D86003B71}"/>
              </a:ext>
            </a:extLst>
          </p:cNvPr>
          <p:cNvCxnSpPr>
            <a:cxnSpLocks/>
            <a:stCxn id="27" idx="0"/>
            <a:endCxn id="25" idx="2"/>
          </p:cNvCxnSpPr>
          <p:nvPr/>
        </p:nvCxnSpPr>
        <p:spPr>
          <a:xfrm flipV="1">
            <a:off x="2711335" y="5006115"/>
            <a:ext cx="0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CA595D-D6CA-AF6A-706E-AACD27C30AEF}"/>
                  </a:ext>
                </a:extLst>
              </p:cNvPr>
              <p:cNvSpPr txBox="1"/>
              <p:nvPr/>
            </p:nvSpPr>
            <p:spPr>
              <a:xfrm>
                <a:off x="1503786" y="4452117"/>
                <a:ext cx="48804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CA595D-D6CA-AF6A-706E-AACD27C30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786" y="4452117"/>
                <a:ext cx="48804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000ED53-CC17-A650-F5EA-863F7558D986}"/>
              </a:ext>
            </a:extLst>
          </p:cNvPr>
          <p:cNvCxnSpPr>
            <a:cxnSpLocks/>
            <a:stCxn id="27" idx="0"/>
            <a:endCxn id="29" idx="2"/>
          </p:cNvCxnSpPr>
          <p:nvPr/>
        </p:nvCxnSpPr>
        <p:spPr>
          <a:xfrm flipH="1" flipV="1">
            <a:off x="1747806" y="5006115"/>
            <a:ext cx="963529" cy="5069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06B3EC-4EAA-4518-A41A-D5B8B1C24946}"/>
                  </a:ext>
                </a:extLst>
              </p:cNvPr>
              <p:cNvSpPr txBox="1"/>
              <p:nvPr/>
            </p:nvSpPr>
            <p:spPr>
              <a:xfrm>
                <a:off x="4937761" y="4774401"/>
                <a:ext cx="664464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This is called the </a:t>
                </a:r>
                <a:r>
                  <a:rPr lang="en-US" sz="3000" b="1" dirty="0">
                    <a:solidFill>
                      <a:srgbClr val="002060"/>
                    </a:solidFill>
                  </a:rPr>
                  <a:t>chain rule </a:t>
                </a:r>
                <a:r>
                  <a:rPr lang="en-US" sz="3000" dirty="0"/>
                  <a:t>where multiplying these three ratios gives us the sensitivity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of to small changes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PH" sz="3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A06B3EC-4EAA-4518-A41A-D5B8B1C24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1" y="4774401"/>
                <a:ext cx="6644640" cy="1477328"/>
              </a:xfrm>
              <a:prstGeom prst="rect">
                <a:avLst/>
              </a:prstGeom>
              <a:blipFill>
                <a:blip r:embed="rId11"/>
                <a:stretch>
                  <a:fillRect l="-2110" t="-4938" r="-3119" b="-1193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8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9B321B-2293-94B1-49BF-729D202B6F62}"/>
                  </a:ext>
                </a:extLst>
              </p:cNvPr>
              <p:cNvSpPr txBox="1"/>
              <p:nvPr/>
            </p:nvSpPr>
            <p:spPr>
              <a:xfrm>
                <a:off x="495215" y="1530616"/>
                <a:ext cx="4950600" cy="1077218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9B321B-2293-94B1-49BF-729D202B6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15" y="1530616"/>
                <a:ext cx="4950600" cy="1077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2E8607-BE30-DBAD-6C18-680F553343E9}"/>
                  </a:ext>
                </a:extLst>
              </p:cNvPr>
              <p:cNvSpPr txBox="1"/>
              <p:nvPr/>
            </p:nvSpPr>
            <p:spPr>
              <a:xfrm>
                <a:off x="495215" y="2965901"/>
                <a:ext cx="3296498" cy="1047916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2E8607-BE30-DBAD-6C18-680F55334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15" y="2965901"/>
                <a:ext cx="3296498" cy="1047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1F1601-2C60-31C3-49C6-EB58AFAFFC35}"/>
                  </a:ext>
                </a:extLst>
              </p:cNvPr>
              <p:cNvSpPr txBox="1"/>
              <p:nvPr/>
            </p:nvSpPr>
            <p:spPr>
              <a:xfrm>
                <a:off x="4311311" y="2965901"/>
                <a:ext cx="2394289" cy="1047916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1F1601-2C60-31C3-49C6-EB58AFAFF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311" y="2965901"/>
                <a:ext cx="2394289" cy="1047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9F295D-AF42-F4A8-B74D-C997DF63A26E}"/>
                  </a:ext>
                </a:extLst>
              </p:cNvPr>
              <p:cNvSpPr txBox="1"/>
              <p:nvPr/>
            </p:nvSpPr>
            <p:spPr>
              <a:xfrm>
                <a:off x="7337256" y="2965901"/>
                <a:ext cx="2126066" cy="1047916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9F295D-AF42-F4A8-B74D-C997DF63A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256" y="2965901"/>
                <a:ext cx="2126066" cy="1047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8811E4-0D79-FA0D-5A93-49BB128F7096}"/>
                  </a:ext>
                </a:extLst>
              </p:cNvPr>
              <p:cNvSpPr txBox="1"/>
              <p:nvPr/>
            </p:nvSpPr>
            <p:spPr>
              <a:xfrm>
                <a:off x="495214" y="4371884"/>
                <a:ext cx="5491057" cy="1047916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8811E4-0D79-FA0D-5A93-49BB128F7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14" y="4371884"/>
                <a:ext cx="5491057" cy="1047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5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9" grpId="0" animBg="1"/>
      <p:bldP spid="11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>
            <a:extLst>
              <a:ext uri="{FF2B5EF4-FFF2-40B4-BE49-F238E27FC236}">
                <a16:creationId xmlns:a16="http://schemas.microsoft.com/office/drawing/2014/main" id="{FE438880-3FE0-FF54-BC49-E1DEE4D2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431" y="454091"/>
            <a:ext cx="914400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8811E4-0D79-FA0D-5A93-49BB128F7096}"/>
                  </a:ext>
                </a:extLst>
              </p:cNvPr>
              <p:cNvSpPr txBox="1"/>
              <p:nvPr/>
            </p:nvSpPr>
            <p:spPr>
              <a:xfrm>
                <a:off x="604943" y="1628684"/>
                <a:ext cx="5491057" cy="1047916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30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PH" sz="3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𝝈</m:t>
                      </m:r>
                      <m:d>
                        <m:dPr>
                          <m:ctrlPr>
                            <a:rPr lang="en-US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3000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3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8811E4-0D79-FA0D-5A93-49BB128F7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43" y="1628684"/>
                <a:ext cx="5491057" cy="1047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D4069E-974E-2548-CC86-308F3F0DB847}"/>
                  </a:ext>
                </a:extLst>
              </p:cNvPr>
              <p:cNvSpPr txBox="1"/>
              <p:nvPr/>
            </p:nvSpPr>
            <p:spPr>
              <a:xfrm>
                <a:off x="797686" y="3262335"/>
                <a:ext cx="9709489" cy="1838132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4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4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4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PH" sz="4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𝝏</m:t>
                          </m:r>
                          <m:sSub>
                            <m:sSubPr>
                              <m:ctrlPr>
                                <a:rPr lang="en-US" sz="40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1" i="1" dirty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40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f>
                            <m:fPr>
                              <m:ctrlPr>
                                <a:rPr lang="en-PH" sz="4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4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4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 dirty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4000" b="1" i="1" dirty="0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PH" sz="4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𝝏</m:t>
                              </m:r>
                              <m:sSub>
                                <m:sSubPr>
                                  <m:ctrlPr>
                                    <a:rPr lang="en-US" sz="4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1" i="1" dirty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sz="4000" b="1" i="1" dirty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PH" sz="4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D4069E-974E-2548-CC86-308F3F0DB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86" y="3262335"/>
                <a:ext cx="9709489" cy="18381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141718B1-3D6B-981A-46BD-50831A443B01}"/>
              </a:ext>
            </a:extLst>
          </p:cNvPr>
          <p:cNvSpPr txBox="1">
            <a:spLocks/>
          </p:cNvSpPr>
          <p:nvPr/>
        </p:nvSpPr>
        <p:spPr>
          <a:xfrm>
            <a:off x="3682344" y="5686202"/>
            <a:ext cx="5859060" cy="469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 (Body)"/>
              </a:rPr>
              <a:t>We need to average of all training examples</a:t>
            </a:r>
            <a:endParaRPr lang="en-PH" sz="2400" dirty="0">
              <a:latin typeface="Calibri (Body)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0F94722-CA28-3CD3-22BC-F18932753FAC}"/>
              </a:ext>
            </a:extLst>
          </p:cNvPr>
          <p:cNvSpPr/>
          <p:nvPr/>
        </p:nvSpPr>
        <p:spPr>
          <a:xfrm rot="5400000">
            <a:off x="6444943" y="4097983"/>
            <a:ext cx="333862" cy="2488692"/>
          </a:xfrm>
          <a:prstGeom prst="rightBrac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B0F49C-5D78-BF39-C249-134229279CAD}"/>
              </a:ext>
            </a:extLst>
          </p:cNvPr>
          <p:cNvSpPr txBox="1">
            <a:spLocks/>
          </p:cNvSpPr>
          <p:nvPr/>
        </p:nvSpPr>
        <p:spPr>
          <a:xfrm>
            <a:off x="6611874" y="1917784"/>
            <a:ext cx="4741926" cy="469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 (Body)"/>
              </a:rPr>
              <a:t>This is only for one training example!</a:t>
            </a:r>
            <a:endParaRPr lang="en-PH" sz="24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4519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4291</TotalTime>
  <Words>808</Words>
  <Application>Microsoft Macintosh PowerPoint</Application>
  <PresentationFormat>Widescreen</PresentationFormat>
  <Paragraphs>361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(Body)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Forward Pass</vt:lpstr>
      <vt:lpstr>Chain Rule</vt:lpstr>
      <vt:lpstr>Chain Rule</vt:lpstr>
      <vt:lpstr>Chain Rule</vt:lpstr>
      <vt:lpstr>Gradient</vt:lpstr>
      <vt:lpstr>Iterating the Chain rule</vt:lpstr>
      <vt:lpstr>Back Propagation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667</cp:revision>
  <dcterms:created xsi:type="dcterms:W3CDTF">2022-05-11T03:47:05Z</dcterms:created>
  <dcterms:modified xsi:type="dcterms:W3CDTF">2024-04-21T15:06:34Z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