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593" r:id="rId4"/>
    <p:sldId id="594" r:id="rId5"/>
    <p:sldId id="595" r:id="rId6"/>
    <p:sldId id="596" r:id="rId7"/>
    <p:sldId id="598" r:id="rId8"/>
    <p:sldId id="602" r:id="rId9"/>
    <p:sldId id="603" r:id="rId10"/>
    <p:sldId id="604" r:id="rId11"/>
    <p:sldId id="606" r:id="rId12"/>
    <p:sldId id="607" r:id="rId13"/>
    <p:sldId id="608" r:id="rId14"/>
    <p:sldId id="609" r:id="rId15"/>
    <p:sldId id="610" r:id="rId16"/>
    <p:sldId id="6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94444"/>
  </p:normalViewPr>
  <p:slideViewPr>
    <p:cSldViewPr snapToGrid="0">
      <p:cViewPr>
        <p:scale>
          <a:sx n="107" d="100"/>
          <a:sy n="107" d="100"/>
        </p:scale>
        <p:origin x="244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CCDEPLRL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blipFill>
                <a:blip r:embed="rId2"/>
                <a:stretch>
                  <a:fillRect l="-306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9939647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3594177" y="187581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7" y="187581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 l="-1796" t="-4444" r="-2994" b="-2370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7" y="5722140"/>
                <a:ext cx="6463146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5722140"/>
                <a:ext cx="6463146" cy="97892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7" y="5722140"/>
                <a:ext cx="6498772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5722140"/>
                <a:ext cx="6498772" cy="97892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Rational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32828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32828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 t="-3150" b="-2283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48531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7" y="1875818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7" y="1875818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 l="-1508" t="-3968" b="-2301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413</Words>
  <Application>Microsoft Macintosh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Rational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780</cp:revision>
  <dcterms:created xsi:type="dcterms:W3CDTF">2024-08-08T01:29:50Z</dcterms:created>
  <dcterms:modified xsi:type="dcterms:W3CDTF">2025-03-29T07:17:06Z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