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5"/>
  </p:notesMasterIdLst>
  <p:sldIdLst>
    <p:sldId id="257" r:id="rId2"/>
    <p:sldId id="263" r:id="rId3"/>
    <p:sldId id="593" r:id="rId4"/>
    <p:sldId id="594" r:id="rId5"/>
    <p:sldId id="595" r:id="rId6"/>
    <p:sldId id="596" r:id="rId7"/>
    <p:sldId id="598" r:id="rId8"/>
    <p:sldId id="602" r:id="rId9"/>
    <p:sldId id="603" r:id="rId10"/>
    <p:sldId id="604" r:id="rId11"/>
    <p:sldId id="606" r:id="rId12"/>
    <p:sldId id="607" r:id="rId13"/>
    <p:sldId id="608" r:id="rId14"/>
    <p:sldId id="609" r:id="rId15"/>
    <p:sldId id="610" r:id="rId16"/>
    <p:sldId id="619" r:id="rId17"/>
    <p:sldId id="611" r:id="rId18"/>
    <p:sldId id="622" r:id="rId19"/>
    <p:sldId id="612" r:id="rId20"/>
    <p:sldId id="613" r:id="rId21"/>
    <p:sldId id="614" r:id="rId22"/>
    <p:sldId id="615" r:id="rId23"/>
    <p:sldId id="620" r:id="rId24"/>
    <p:sldId id="621" r:id="rId25"/>
    <p:sldId id="616" r:id="rId26"/>
    <p:sldId id="617" r:id="rId27"/>
    <p:sldId id="618" r:id="rId28"/>
    <p:sldId id="623" r:id="rId29"/>
    <p:sldId id="625" r:id="rId30"/>
    <p:sldId id="624" r:id="rId31"/>
    <p:sldId id="626" r:id="rId32"/>
    <p:sldId id="627" r:id="rId33"/>
    <p:sldId id="628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0FF"/>
    <a:srgbClr val="CBD947"/>
    <a:srgbClr val="3241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FF8E01-DE24-0F4F-A559-943D670B7764}" v="50" dt="2024-08-14T17:48:44.40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878"/>
    <p:restoredTop sz="94444"/>
  </p:normalViewPr>
  <p:slideViewPr>
    <p:cSldViewPr snapToGrid="0">
      <p:cViewPr varScale="1">
        <p:scale>
          <a:sx n="142" d="100"/>
          <a:sy n="142" d="100"/>
        </p:scale>
        <p:origin x="1800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nnel D. Palenzuela" userId="27216d6f-a712-48da-bcb2-613e4bc945ac" providerId="ADAL" clId="{16736750-74B4-184C-AACF-97E7E4B9FAA6}"/>
    <pc:docChg chg="undo custSel addSld delSld modSld sldOrd modMainMaster">
      <pc:chgData name="Ronnel D. Palenzuela" userId="27216d6f-a712-48da-bcb2-613e4bc945ac" providerId="ADAL" clId="{16736750-74B4-184C-AACF-97E7E4B9FAA6}" dt="2024-08-13T03:37:12.131" v="3508" actId="207"/>
      <pc:docMkLst>
        <pc:docMk/>
      </pc:docMkLst>
      <pc:sldChg chg="modSp mod">
        <pc:chgData name="Ronnel D. Palenzuela" userId="27216d6f-a712-48da-bcb2-613e4bc945ac" providerId="ADAL" clId="{16736750-74B4-184C-AACF-97E7E4B9FAA6}" dt="2024-08-11T23:14:10.328" v="2625" actId="20577"/>
        <pc:sldMkLst>
          <pc:docMk/>
          <pc:sldMk cId="3455369248" sldId="257"/>
        </pc:sldMkLst>
        <pc:spChg chg="mod">
          <ac:chgData name="Ronnel D. Palenzuela" userId="27216d6f-a712-48da-bcb2-613e4bc945ac" providerId="ADAL" clId="{16736750-74B4-184C-AACF-97E7E4B9FAA6}" dt="2024-08-11T23:14:10.328" v="2625" actId="20577"/>
          <ac:spMkLst>
            <pc:docMk/>
            <pc:sldMk cId="3455369248" sldId="257"/>
            <ac:spMk id="3" creationId="{55CA8846-F5F9-9E2F-7E86-4EDFA1AEFED2}"/>
          </ac:spMkLst>
        </pc:spChg>
      </pc:sldChg>
      <pc:sldChg chg="addSp delSp modSp del mod setBg modNotesTx">
        <pc:chgData name="Ronnel D. Palenzuela" userId="27216d6f-a712-48da-bcb2-613e4bc945ac" providerId="ADAL" clId="{16736750-74B4-184C-AACF-97E7E4B9FAA6}" dt="2024-08-11T06:16:40.205" v="363" actId="2696"/>
        <pc:sldMkLst>
          <pc:docMk/>
          <pc:sldMk cId="218736974" sldId="258"/>
        </pc:sldMkLst>
        <pc:spChg chg="mod">
          <ac:chgData name="Ronnel D. Palenzuela" userId="27216d6f-a712-48da-bcb2-613e4bc945ac" providerId="ADAL" clId="{16736750-74B4-184C-AACF-97E7E4B9FAA6}" dt="2024-08-11T06:16:07.116" v="348" actId="26606"/>
          <ac:spMkLst>
            <pc:docMk/>
            <pc:sldMk cId="218736974" sldId="258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6:16:25.529" v="353" actId="21"/>
          <ac:spMkLst>
            <pc:docMk/>
            <pc:sldMk cId="218736974" sldId="258"/>
            <ac:spMk id="3" creationId="{F9E9654B-D8E5-22CA-371A-57FADD13842B}"/>
          </ac:spMkLst>
        </pc:spChg>
        <pc:spChg chg="add del">
          <ac:chgData name="Ronnel D. Palenzuela" userId="27216d6f-a712-48da-bcb2-613e4bc945ac" providerId="ADAL" clId="{16736750-74B4-184C-AACF-97E7E4B9FAA6}" dt="2024-08-11T06:16:07.116" v="348" actId="26606"/>
          <ac:spMkLst>
            <pc:docMk/>
            <pc:sldMk cId="218736974" sldId="258"/>
            <ac:spMk id="9" creationId="{04812C46-200A-4DEB-A05E-3ED6C68C2387}"/>
          </ac:spMkLst>
        </pc:spChg>
        <pc:spChg chg="add del">
          <ac:chgData name="Ronnel D. Palenzuela" userId="27216d6f-a712-48da-bcb2-613e4bc945ac" providerId="ADAL" clId="{16736750-74B4-184C-AACF-97E7E4B9FAA6}" dt="2024-08-11T06:16:07.116" v="348" actId="26606"/>
          <ac:spMkLst>
            <pc:docMk/>
            <pc:sldMk cId="218736974" sldId="258"/>
            <ac:spMk id="11" creationId="{D1EA859B-E555-4109-94F3-6700E046E008}"/>
          </ac:spMkLst>
        </pc:spChg>
        <pc:picChg chg="add del mod ord">
          <ac:chgData name="Ronnel D. Palenzuela" userId="27216d6f-a712-48da-bcb2-613e4bc945ac" providerId="ADAL" clId="{16736750-74B4-184C-AACF-97E7E4B9FAA6}" dt="2024-08-11T06:16:38.323" v="362" actId="21"/>
          <ac:picMkLst>
            <pc:docMk/>
            <pc:sldMk cId="218736974" sldId="258"/>
            <ac:picMk id="4" creationId="{98D0E626-B0C1-BC0F-8BBE-013B7E7B3AA6}"/>
          </ac:picMkLst>
        </pc:picChg>
      </pc:sldChg>
      <pc:sldChg chg="addSp delSp modSp mod modNotesTx">
        <pc:chgData name="Ronnel D. Palenzuela" userId="27216d6f-a712-48da-bcb2-613e4bc945ac" providerId="ADAL" clId="{16736750-74B4-184C-AACF-97E7E4B9FAA6}" dt="2024-08-11T12:37:53.539" v="2618" actId="20577"/>
        <pc:sldMkLst>
          <pc:docMk/>
          <pc:sldMk cId="3256538018" sldId="259"/>
        </pc:sldMkLst>
        <pc:spChg chg="mod">
          <ac:chgData name="Ronnel D. Palenzuela" userId="27216d6f-a712-48da-bcb2-613e4bc945ac" providerId="ADAL" clId="{16736750-74B4-184C-AACF-97E7E4B9FAA6}" dt="2024-08-11T06:18:47.941" v="388" actId="14100"/>
          <ac:spMkLst>
            <pc:docMk/>
            <pc:sldMk cId="3256538018" sldId="259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2:37:53.539" v="2618" actId="20577"/>
          <ac:spMkLst>
            <pc:docMk/>
            <pc:sldMk cId="3256538018" sldId="259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06:21:54.031" v="403" actId="1076"/>
          <ac:picMkLst>
            <pc:docMk/>
            <pc:sldMk cId="3256538018" sldId="259"/>
            <ac:picMk id="4" creationId="{E700435F-1E7A-3EEC-4AA8-86923D600596}"/>
          </ac:picMkLst>
        </pc:picChg>
        <pc:picChg chg="del">
          <ac:chgData name="Ronnel D. Palenzuela" userId="27216d6f-a712-48da-bcb2-613e4bc945ac" providerId="ADAL" clId="{16736750-74B4-184C-AACF-97E7E4B9FAA6}" dt="2024-08-11T06:16:36.656" v="361" actId="478"/>
          <ac:picMkLst>
            <pc:docMk/>
            <pc:sldMk cId="3256538018" sldId="259"/>
            <ac:picMk id="5" creationId="{D3CE80CF-7820-04DC-00A6-061A45338617}"/>
          </ac:picMkLst>
        </pc:picChg>
        <pc:picChg chg="del">
          <ac:chgData name="Ronnel D. Palenzuela" userId="27216d6f-a712-48da-bcb2-613e4bc945ac" providerId="ADAL" clId="{16736750-74B4-184C-AACF-97E7E4B9FAA6}" dt="2024-08-11T06:16:36.656" v="361" actId="478"/>
          <ac:picMkLst>
            <pc:docMk/>
            <pc:sldMk cId="3256538018" sldId="259"/>
            <ac:picMk id="6" creationId="{105319CD-EE8D-3939-D407-76A3761FCAFE}"/>
          </ac:picMkLst>
        </pc:picChg>
        <pc:picChg chg="del">
          <ac:chgData name="Ronnel D. Palenzuela" userId="27216d6f-a712-48da-bcb2-613e4bc945ac" providerId="ADAL" clId="{16736750-74B4-184C-AACF-97E7E4B9FAA6}" dt="2024-08-11T06:16:36.656" v="361" actId="478"/>
          <ac:picMkLst>
            <pc:docMk/>
            <pc:sldMk cId="3256538018" sldId="259"/>
            <ac:picMk id="7" creationId="{763F4613-1B0F-8B43-1A32-113F3480FFDD}"/>
          </ac:picMkLst>
        </pc:picChg>
        <pc:picChg chg="del">
          <ac:chgData name="Ronnel D. Palenzuela" userId="27216d6f-a712-48da-bcb2-613e4bc945ac" providerId="ADAL" clId="{16736750-74B4-184C-AACF-97E7E4B9FAA6}" dt="2024-08-11T06:16:36.656" v="361" actId="478"/>
          <ac:picMkLst>
            <pc:docMk/>
            <pc:sldMk cId="3256538018" sldId="259"/>
            <ac:picMk id="8" creationId="{3F65A7A7-479E-10AB-F526-C7D8854988BE}"/>
          </ac:picMkLst>
        </pc:picChg>
        <pc:picChg chg="add mod">
          <ac:chgData name="Ronnel D. Palenzuela" userId="27216d6f-a712-48da-bcb2-613e4bc945ac" providerId="ADAL" clId="{16736750-74B4-184C-AACF-97E7E4B9FAA6}" dt="2024-08-11T06:21:54.464" v="404" actId="1076"/>
          <ac:picMkLst>
            <pc:docMk/>
            <pc:sldMk cId="3256538018" sldId="259"/>
            <ac:picMk id="9" creationId="{5039F99A-C68C-0B5B-1A0E-5505DF7E762C}"/>
          </ac:picMkLst>
        </pc:picChg>
      </pc:sldChg>
      <pc:sldChg chg="del modNotesTx">
        <pc:chgData name="Ronnel D. Palenzuela" userId="27216d6f-a712-48da-bcb2-613e4bc945ac" providerId="ADAL" clId="{16736750-74B4-184C-AACF-97E7E4B9FAA6}" dt="2024-08-11T06:22:16.116" v="405" actId="2696"/>
        <pc:sldMkLst>
          <pc:docMk/>
          <pc:sldMk cId="606913761" sldId="260"/>
        </pc:sldMkLst>
      </pc:sldChg>
      <pc:sldChg chg="del">
        <pc:chgData name="Ronnel D. Palenzuela" userId="27216d6f-a712-48da-bcb2-613e4bc945ac" providerId="ADAL" clId="{16736750-74B4-184C-AACF-97E7E4B9FAA6}" dt="2024-08-11T06:22:16.124" v="406" actId="2696"/>
        <pc:sldMkLst>
          <pc:docMk/>
          <pc:sldMk cId="285302475" sldId="261"/>
        </pc:sldMkLst>
      </pc:sldChg>
      <pc:sldChg chg="del modNotesTx">
        <pc:chgData name="Ronnel D. Palenzuela" userId="27216d6f-a712-48da-bcb2-613e4bc945ac" providerId="ADAL" clId="{16736750-74B4-184C-AACF-97E7E4B9FAA6}" dt="2024-08-11T09:23:38.794" v="1383" actId="2696"/>
        <pc:sldMkLst>
          <pc:docMk/>
          <pc:sldMk cId="1633078811" sldId="262"/>
        </pc:sldMkLst>
      </pc:sldChg>
      <pc:sldChg chg="addSp delSp modSp mod ord setBg modNotesTx">
        <pc:chgData name="Ronnel D. Palenzuela" userId="27216d6f-a712-48da-bcb2-613e4bc945ac" providerId="ADAL" clId="{16736750-74B4-184C-AACF-97E7E4B9FAA6}" dt="2024-08-11T07:26:40.554" v="869" actId="20577"/>
        <pc:sldMkLst>
          <pc:docMk/>
          <pc:sldMk cId="3611571112" sldId="263"/>
        </pc:sldMkLst>
        <pc:spChg chg="mod">
          <ac:chgData name="Ronnel D. Palenzuela" userId="27216d6f-a712-48da-bcb2-613e4bc945ac" providerId="ADAL" clId="{16736750-74B4-184C-AACF-97E7E4B9FAA6}" dt="2024-08-11T07:26:40.554" v="869" actId="20577"/>
          <ac:spMkLst>
            <pc:docMk/>
            <pc:sldMk cId="3611571112" sldId="263"/>
            <ac:spMk id="2" creationId="{4B9DC0FD-E73C-26A6-891F-61B461076958}"/>
          </ac:spMkLst>
        </pc:spChg>
        <pc:spChg chg="del mod">
          <ac:chgData name="Ronnel D. Palenzuela" userId="27216d6f-a712-48da-bcb2-613e4bc945ac" providerId="ADAL" clId="{16736750-74B4-184C-AACF-97E7E4B9FAA6}" dt="2024-08-11T05:58:13.516" v="174" actId="478"/>
          <ac:spMkLst>
            <pc:docMk/>
            <pc:sldMk cId="3611571112" sldId="263"/>
            <ac:spMk id="3" creationId="{55CA8846-F5F9-9E2F-7E86-4EDFA1AEFED2}"/>
          </ac:spMkLst>
        </pc:spChg>
        <pc:spChg chg="add del">
          <ac:chgData name="Ronnel D. Palenzuela" userId="27216d6f-a712-48da-bcb2-613e4bc945ac" providerId="ADAL" clId="{16736750-74B4-184C-AACF-97E7E4B9FAA6}" dt="2024-08-11T06:07:07.454" v="259" actId="26606"/>
          <ac:spMkLst>
            <pc:docMk/>
            <pc:sldMk cId="3611571112" sldId="263"/>
            <ac:spMk id="9" creationId="{0DBF1ABE-8590-450D-BB49-BDDCCF3EEA9E}"/>
          </ac:spMkLst>
        </pc:spChg>
        <pc:spChg chg="add del">
          <ac:chgData name="Ronnel D. Palenzuela" userId="27216d6f-a712-48da-bcb2-613e4bc945ac" providerId="ADAL" clId="{16736750-74B4-184C-AACF-97E7E4B9FAA6}" dt="2024-08-11T06:07:07.454" v="259" actId="26606"/>
          <ac:spMkLst>
            <pc:docMk/>
            <pc:sldMk cId="3611571112" sldId="263"/>
            <ac:spMk id="11" creationId="{18D32C3D-8F76-4E99-BE56-0836CC38CC84}"/>
          </ac:spMkLst>
        </pc:spChg>
        <pc:spChg chg="add del">
          <ac:chgData name="Ronnel D. Palenzuela" userId="27216d6f-a712-48da-bcb2-613e4bc945ac" providerId="ADAL" clId="{16736750-74B4-184C-AACF-97E7E4B9FAA6}" dt="2024-08-11T06:07:07.454" v="259" actId="26606"/>
          <ac:spMkLst>
            <pc:docMk/>
            <pc:sldMk cId="3611571112" sldId="263"/>
            <ac:spMk id="13" creationId="{70766076-46F5-42D5-A773-2B3BEF2B8B74}"/>
          </ac:spMkLst>
        </pc:spChg>
        <pc:spChg chg="add del">
          <ac:chgData name="Ronnel D. Palenzuela" userId="27216d6f-a712-48da-bcb2-613e4bc945ac" providerId="ADAL" clId="{16736750-74B4-184C-AACF-97E7E4B9FAA6}" dt="2024-08-11T06:07:07.454" v="259" actId="26606"/>
          <ac:spMkLst>
            <pc:docMk/>
            <pc:sldMk cId="3611571112" sldId="263"/>
            <ac:spMk id="15" creationId="{CB7B90D9-1EC2-4A12-B24A-342C1BCA2FA1}"/>
          </ac:spMkLst>
        </pc:spChg>
        <pc:picChg chg="add del mod">
          <ac:chgData name="Ronnel D. Palenzuela" userId="27216d6f-a712-48da-bcb2-613e4bc945ac" providerId="ADAL" clId="{16736750-74B4-184C-AACF-97E7E4B9FAA6}" dt="2024-08-11T06:09:13.684" v="283" actId="478"/>
          <ac:picMkLst>
            <pc:docMk/>
            <pc:sldMk cId="3611571112" sldId="263"/>
            <ac:picMk id="4" creationId="{C459ACEE-C018-E6AA-F0E7-E4078174E3AF}"/>
          </ac:picMkLst>
        </pc:picChg>
      </pc:sldChg>
      <pc:sldChg chg="modSp mod">
        <pc:chgData name="Ronnel D. Palenzuela" userId="27216d6f-a712-48da-bcb2-613e4bc945ac" providerId="ADAL" clId="{16736750-74B4-184C-AACF-97E7E4B9FAA6}" dt="2024-08-11T05:45:49.289" v="62" actId="207"/>
        <pc:sldMkLst>
          <pc:docMk/>
          <pc:sldMk cId="261940385" sldId="264"/>
        </pc:sldMkLst>
        <pc:spChg chg="mod">
          <ac:chgData name="Ronnel D. Palenzuela" userId="27216d6f-a712-48da-bcb2-613e4bc945ac" providerId="ADAL" clId="{16736750-74B4-184C-AACF-97E7E4B9FAA6}" dt="2024-08-11T05:45:49.289" v="62" actId="207"/>
          <ac:spMkLst>
            <pc:docMk/>
            <pc:sldMk cId="261940385" sldId="264"/>
            <ac:spMk id="3" creationId="{A8B75234-3FB1-B597-DF46-CD5827D3C5AF}"/>
          </ac:spMkLst>
        </pc:spChg>
      </pc:sldChg>
      <pc:sldChg chg="addSp delSp modSp add mod modNotesTx">
        <pc:chgData name="Ronnel D. Palenzuela" userId="27216d6f-a712-48da-bcb2-613e4bc945ac" providerId="ADAL" clId="{16736750-74B4-184C-AACF-97E7E4B9FAA6}" dt="2024-08-11T06:53:23.498" v="651" actId="20577"/>
        <pc:sldMkLst>
          <pc:docMk/>
          <pc:sldMk cId="538568147" sldId="265"/>
        </pc:sldMkLst>
        <pc:spChg chg="mod">
          <ac:chgData name="Ronnel D. Palenzuela" userId="27216d6f-a712-48da-bcb2-613e4bc945ac" providerId="ADAL" clId="{16736750-74B4-184C-AACF-97E7E4B9FAA6}" dt="2024-08-11T06:24:33.995" v="426" actId="20577"/>
          <ac:spMkLst>
            <pc:docMk/>
            <pc:sldMk cId="538568147" sldId="265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6:53:05.724" v="648" actId="207"/>
          <ac:spMkLst>
            <pc:docMk/>
            <pc:sldMk cId="538568147" sldId="265"/>
            <ac:spMk id="3" creationId="{F9E9654B-D8E5-22CA-371A-57FADD13842B}"/>
          </ac:spMkLst>
        </pc:spChg>
        <pc:spChg chg="add del mod">
          <ac:chgData name="Ronnel D. Palenzuela" userId="27216d6f-a712-48da-bcb2-613e4bc945ac" providerId="ADAL" clId="{16736750-74B4-184C-AACF-97E7E4B9FAA6}" dt="2024-08-11T06:53:08.656" v="650" actId="478"/>
          <ac:spMkLst>
            <pc:docMk/>
            <pc:sldMk cId="538568147" sldId="265"/>
            <ac:spMk id="11" creationId="{2E179526-39F5-A7F9-BE56-7FA6A5CD0F1A}"/>
          </ac:spMkLst>
        </pc:spChg>
        <pc:picChg chg="del">
          <ac:chgData name="Ronnel D. Palenzuela" userId="27216d6f-a712-48da-bcb2-613e4bc945ac" providerId="ADAL" clId="{16736750-74B4-184C-AACF-97E7E4B9FAA6}" dt="2024-08-11T06:28:11.603" v="470" actId="478"/>
          <ac:picMkLst>
            <pc:docMk/>
            <pc:sldMk cId="538568147" sldId="265"/>
            <ac:picMk id="4" creationId="{E700435F-1E7A-3EEC-4AA8-86923D600596}"/>
          </ac:picMkLst>
        </pc:picChg>
        <pc:picChg chg="add del mod">
          <ac:chgData name="Ronnel D. Palenzuela" userId="27216d6f-a712-48da-bcb2-613e4bc945ac" providerId="ADAL" clId="{16736750-74B4-184C-AACF-97E7E4B9FAA6}" dt="2024-08-11T06:29:57.039" v="479" actId="478"/>
          <ac:picMkLst>
            <pc:docMk/>
            <pc:sldMk cId="538568147" sldId="265"/>
            <ac:picMk id="5" creationId="{6120C7BE-6D16-542F-8D12-5F374110B259}"/>
          </ac:picMkLst>
        </pc:picChg>
        <pc:picChg chg="add mod">
          <ac:chgData name="Ronnel D. Palenzuela" userId="27216d6f-a712-48da-bcb2-613e4bc945ac" providerId="ADAL" clId="{16736750-74B4-184C-AACF-97E7E4B9FAA6}" dt="2024-08-11T06:37:15.786" v="541" actId="1076"/>
          <ac:picMkLst>
            <pc:docMk/>
            <pc:sldMk cId="538568147" sldId="265"/>
            <ac:picMk id="6" creationId="{E6F66661-8045-D9A5-7A22-9C32CFDC9130}"/>
          </ac:picMkLst>
        </pc:picChg>
        <pc:picChg chg="add mod">
          <ac:chgData name="Ronnel D. Palenzuela" userId="27216d6f-a712-48da-bcb2-613e4bc945ac" providerId="ADAL" clId="{16736750-74B4-184C-AACF-97E7E4B9FAA6}" dt="2024-08-11T06:38:05.418" v="564" actId="1076"/>
          <ac:picMkLst>
            <pc:docMk/>
            <pc:sldMk cId="538568147" sldId="265"/>
            <ac:picMk id="7" creationId="{034B6557-36A5-121F-76C7-3EA4B37D7CFA}"/>
          </ac:picMkLst>
        </pc:picChg>
        <pc:picChg chg="add mod">
          <ac:chgData name="Ronnel D. Palenzuela" userId="27216d6f-a712-48da-bcb2-613e4bc945ac" providerId="ADAL" clId="{16736750-74B4-184C-AACF-97E7E4B9FAA6}" dt="2024-08-11T06:38:07.200" v="565" actId="1076"/>
          <ac:picMkLst>
            <pc:docMk/>
            <pc:sldMk cId="538568147" sldId="265"/>
            <ac:picMk id="8" creationId="{1FB21C6D-D0A1-8AEB-319B-0296807954C0}"/>
          </ac:picMkLst>
        </pc:picChg>
        <pc:picChg chg="del">
          <ac:chgData name="Ronnel D. Palenzuela" userId="27216d6f-a712-48da-bcb2-613e4bc945ac" providerId="ADAL" clId="{16736750-74B4-184C-AACF-97E7E4B9FAA6}" dt="2024-08-11T06:28:10.344" v="469" actId="478"/>
          <ac:picMkLst>
            <pc:docMk/>
            <pc:sldMk cId="538568147" sldId="265"/>
            <ac:picMk id="9" creationId="{5039F99A-C68C-0B5B-1A0E-5505DF7E762C}"/>
          </ac:picMkLst>
        </pc:picChg>
        <pc:picChg chg="add mod">
          <ac:chgData name="Ronnel D. Palenzuela" userId="27216d6f-a712-48da-bcb2-613e4bc945ac" providerId="ADAL" clId="{16736750-74B4-184C-AACF-97E7E4B9FAA6}" dt="2024-08-11T06:38:14.300" v="567" actId="1076"/>
          <ac:picMkLst>
            <pc:docMk/>
            <pc:sldMk cId="538568147" sldId="265"/>
            <ac:picMk id="10" creationId="{DA4EB7EF-513D-C40D-5DC5-6B39809CDC00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7:02:04.499" v="710" actId="207"/>
        <pc:sldMkLst>
          <pc:docMk/>
          <pc:sldMk cId="3029220167" sldId="266"/>
        </pc:sldMkLst>
        <pc:spChg chg="mod">
          <ac:chgData name="Ronnel D. Palenzuela" userId="27216d6f-a712-48da-bcb2-613e4bc945ac" providerId="ADAL" clId="{16736750-74B4-184C-AACF-97E7E4B9FAA6}" dt="2024-08-11T06:42:43.526" v="580"/>
          <ac:spMkLst>
            <pc:docMk/>
            <pc:sldMk cId="3029220167" sldId="266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7:02:04.499" v="710" actId="207"/>
          <ac:spMkLst>
            <pc:docMk/>
            <pc:sldMk cId="3029220167" sldId="266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06:50:04.050" v="627" actId="1076"/>
          <ac:picMkLst>
            <pc:docMk/>
            <pc:sldMk cId="3029220167" sldId="266"/>
            <ac:picMk id="4" creationId="{976997AD-2D0B-ADA0-F7E4-E6B598F2CBB8}"/>
          </ac:picMkLst>
        </pc:picChg>
        <pc:picChg chg="add mod">
          <ac:chgData name="Ronnel D. Palenzuela" userId="27216d6f-a712-48da-bcb2-613e4bc945ac" providerId="ADAL" clId="{16736750-74B4-184C-AACF-97E7E4B9FAA6}" dt="2024-08-11T06:50:05.208" v="628" actId="1076"/>
          <ac:picMkLst>
            <pc:docMk/>
            <pc:sldMk cId="3029220167" sldId="266"/>
            <ac:picMk id="5" creationId="{543B0815-1AAB-9A0C-012F-1501ED91F33D}"/>
          </ac:picMkLst>
        </pc:picChg>
        <pc:picChg chg="del">
          <ac:chgData name="Ronnel D. Palenzuela" userId="27216d6f-a712-48da-bcb2-613e4bc945ac" providerId="ADAL" clId="{16736750-74B4-184C-AACF-97E7E4B9FAA6}" dt="2024-08-11T06:42:45.638" v="581" actId="478"/>
          <ac:picMkLst>
            <pc:docMk/>
            <pc:sldMk cId="3029220167" sldId="266"/>
            <ac:picMk id="6" creationId="{E6F66661-8045-D9A5-7A22-9C32CFDC9130}"/>
          </ac:picMkLst>
        </pc:picChg>
        <pc:picChg chg="del">
          <ac:chgData name="Ronnel D. Palenzuela" userId="27216d6f-a712-48da-bcb2-613e4bc945ac" providerId="ADAL" clId="{16736750-74B4-184C-AACF-97E7E4B9FAA6}" dt="2024-08-11T06:42:46.348" v="583" actId="478"/>
          <ac:picMkLst>
            <pc:docMk/>
            <pc:sldMk cId="3029220167" sldId="266"/>
            <ac:picMk id="7" creationId="{034B6557-36A5-121F-76C7-3EA4B37D7CFA}"/>
          </ac:picMkLst>
        </pc:picChg>
        <pc:picChg chg="del">
          <ac:chgData name="Ronnel D. Palenzuela" userId="27216d6f-a712-48da-bcb2-613e4bc945ac" providerId="ADAL" clId="{16736750-74B4-184C-AACF-97E7E4B9FAA6}" dt="2024-08-11T06:42:46.099" v="582" actId="478"/>
          <ac:picMkLst>
            <pc:docMk/>
            <pc:sldMk cId="3029220167" sldId="266"/>
            <ac:picMk id="8" creationId="{1FB21C6D-D0A1-8AEB-319B-0296807954C0}"/>
          </ac:picMkLst>
        </pc:picChg>
        <pc:picChg chg="del">
          <ac:chgData name="Ronnel D. Palenzuela" userId="27216d6f-a712-48da-bcb2-613e4bc945ac" providerId="ADAL" clId="{16736750-74B4-184C-AACF-97E7E4B9FAA6}" dt="2024-08-11T06:42:47.223" v="584" actId="478"/>
          <ac:picMkLst>
            <pc:docMk/>
            <pc:sldMk cId="3029220167" sldId="266"/>
            <ac:picMk id="10" creationId="{DA4EB7EF-513D-C40D-5DC5-6B39809CDC00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6:58:25.859" v="689" actId="1076"/>
        <pc:sldMkLst>
          <pc:docMk/>
          <pc:sldMk cId="3285671655" sldId="267"/>
        </pc:sldMkLst>
        <pc:spChg chg="mod">
          <ac:chgData name="Ronnel D. Palenzuela" userId="27216d6f-a712-48da-bcb2-613e4bc945ac" providerId="ADAL" clId="{16736750-74B4-184C-AACF-97E7E4B9FAA6}" dt="2024-08-11T06:51:36.841" v="633"/>
          <ac:spMkLst>
            <pc:docMk/>
            <pc:sldMk cId="3285671655" sldId="267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6:55:05.721" v="666" actId="207"/>
          <ac:spMkLst>
            <pc:docMk/>
            <pc:sldMk cId="3285671655" sldId="267"/>
            <ac:spMk id="3" creationId="{F9E9654B-D8E5-22CA-371A-57FADD13842B}"/>
          </ac:spMkLst>
        </pc:spChg>
        <pc:spChg chg="add del">
          <ac:chgData name="Ronnel D. Palenzuela" userId="27216d6f-a712-48da-bcb2-613e4bc945ac" providerId="ADAL" clId="{16736750-74B4-184C-AACF-97E7E4B9FAA6}" dt="2024-08-11T06:56:21.472" v="668" actId="22"/>
          <ac:spMkLst>
            <pc:docMk/>
            <pc:sldMk cId="3285671655" sldId="267"/>
            <ac:spMk id="7" creationId="{596F8A18-C394-6B31-5658-595AADFFEFA2}"/>
          </ac:spMkLst>
        </pc:spChg>
        <pc:picChg chg="del">
          <ac:chgData name="Ronnel D. Palenzuela" userId="27216d6f-a712-48da-bcb2-613e4bc945ac" providerId="ADAL" clId="{16736750-74B4-184C-AACF-97E7E4B9FAA6}" dt="2024-08-11T06:51:38.803" v="634" actId="478"/>
          <ac:picMkLst>
            <pc:docMk/>
            <pc:sldMk cId="3285671655" sldId="267"/>
            <ac:picMk id="4" creationId="{976997AD-2D0B-ADA0-F7E4-E6B598F2CBB8}"/>
          </ac:picMkLst>
        </pc:picChg>
        <pc:picChg chg="del">
          <ac:chgData name="Ronnel D. Palenzuela" userId="27216d6f-a712-48da-bcb2-613e4bc945ac" providerId="ADAL" clId="{16736750-74B4-184C-AACF-97E7E4B9FAA6}" dt="2024-08-11T06:51:39.955" v="635" actId="478"/>
          <ac:picMkLst>
            <pc:docMk/>
            <pc:sldMk cId="3285671655" sldId="267"/>
            <ac:picMk id="5" creationId="{543B0815-1AAB-9A0C-012F-1501ED91F33D}"/>
          </ac:picMkLst>
        </pc:picChg>
        <pc:picChg chg="add mod">
          <ac:chgData name="Ronnel D. Palenzuela" userId="27216d6f-a712-48da-bcb2-613e4bc945ac" providerId="ADAL" clId="{16736750-74B4-184C-AACF-97E7E4B9FAA6}" dt="2024-08-11T06:57:04.182" v="677" actId="1076"/>
          <ac:picMkLst>
            <pc:docMk/>
            <pc:sldMk cId="3285671655" sldId="267"/>
            <ac:picMk id="8" creationId="{35691684-4C7D-7C51-9845-5864FCF62DB6}"/>
          </ac:picMkLst>
        </pc:picChg>
        <pc:picChg chg="add mod">
          <ac:chgData name="Ronnel D. Palenzuela" userId="27216d6f-a712-48da-bcb2-613e4bc945ac" providerId="ADAL" clId="{16736750-74B4-184C-AACF-97E7E4B9FAA6}" dt="2024-08-11T06:58:22.395" v="688" actId="1076"/>
          <ac:picMkLst>
            <pc:docMk/>
            <pc:sldMk cId="3285671655" sldId="267"/>
            <ac:picMk id="9" creationId="{F54E6630-57D0-5DF2-6976-D72FAC436DA6}"/>
          </ac:picMkLst>
        </pc:picChg>
        <pc:picChg chg="add mod">
          <ac:chgData name="Ronnel D. Palenzuela" userId="27216d6f-a712-48da-bcb2-613e4bc945ac" providerId="ADAL" clId="{16736750-74B4-184C-AACF-97E7E4B9FAA6}" dt="2024-08-11T06:58:25.859" v="689" actId="1076"/>
          <ac:picMkLst>
            <pc:docMk/>
            <pc:sldMk cId="3285671655" sldId="267"/>
            <ac:picMk id="10" creationId="{13055B59-E94F-ADE5-68C0-75FBEF4CB412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7:12:26.720" v="817" actId="20577"/>
        <pc:sldMkLst>
          <pc:docMk/>
          <pc:sldMk cId="1637530094" sldId="268"/>
        </pc:sldMkLst>
        <pc:spChg chg="mod">
          <ac:chgData name="Ronnel D. Palenzuela" userId="27216d6f-a712-48da-bcb2-613e4bc945ac" providerId="ADAL" clId="{16736750-74B4-184C-AACF-97E7E4B9FAA6}" dt="2024-08-11T07:00:32.200" v="691"/>
          <ac:spMkLst>
            <pc:docMk/>
            <pc:sldMk cId="1637530094" sldId="268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7:06:36.137" v="780" actId="207"/>
          <ac:spMkLst>
            <pc:docMk/>
            <pc:sldMk cId="1637530094" sldId="268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07:11:16.031" v="804" actId="1076"/>
          <ac:picMkLst>
            <pc:docMk/>
            <pc:sldMk cId="1637530094" sldId="268"/>
            <ac:picMk id="4" creationId="{8DAC9A4B-5053-02D1-90FB-C7079F1A4364}"/>
          </ac:picMkLst>
        </pc:picChg>
        <pc:picChg chg="add mod">
          <ac:chgData name="Ronnel D. Palenzuela" userId="27216d6f-a712-48da-bcb2-613e4bc945ac" providerId="ADAL" clId="{16736750-74B4-184C-AACF-97E7E4B9FAA6}" dt="2024-08-11T07:11:22.625" v="808" actId="1076"/>
          <ac:picMkLst>
            <pc:docMk/>
            <pc:sldMk cId="1637530094" sldId="268"/>
            <ac:picMk id="5" creationId="{BBAB1D32-E234-CA12-BE46-CDECE16B2766}"/>
          </ac:picMkLst>
        </pc:picChg>
        <pc:picChg chg="add mod">
          <ac:chgData name="Ronnel D. Palenzuela" userId="27216d6f-a712-48da-bcb2-613e4bc945ac" providerId="ADAL" clId="{16736750-74B4-184C-AACF-97E7E4B9FAA6}" dt="2024-08-11T07:11:16.947" v="805" actId="1076"/>
          <ac:picMkLst>
            <pc:docMk/>
            <pc:sldMk cId="1637530094" sldId="268"/>
            <ac:picMk id="6" creationId="{A1B4DA84-5E5D-50EE-1E64-F68500316F28}"/>
          </ac:picMkLst>
        </pc:picChg>
        <pc:picChg chg="del">
          <ac:chgData name="Ronnel D. Palenzuela" userId="27216d6f-a712-48da-bcb2-613e4bc945ac" providerId="ADAL" clId="{16736750-74B4-184C-AACF-97E7E4B9FAA6}" dt="2024-08-11T07:00:35.202" v="692" actId="478"/>
          <ac:picMkLst>
            <pc:docMk/>
            <pc:sldMk cId="1637530094" sldId="268"/>
            <ac:picMk id="8" creationId="{35691684-4C7D-7C51-9845-5864FCF62DB6}"/>
          </ac:picMkLst>
        </pc:picChg>
        <pc:picChg chg="del">
          <ac:chgData name="Ronnel D. Palenzuela" userId="27216d6f-a712-48da-bcb2-613e4bc945ac" providerId="ADAL" clId="{16736750-74B4-184C-AACF-97E7E4B9FAA6}" dt="2024-08-11T07:00:35.776" v="694" actId="478"/>
          <ac:picMkLst>
            <pc:docMk/>
            <pc:sldMk cId="1637530094" sldId="268"/>
            <ac:picMk id="9" creationId="{F54E6630-57D0-5DF2-6976-D72FAC436DA6}"/>
          </ac:picMkLst>
        </pc:picChg>
        <pc:picChg chg="del">
          <ac:chgData name="Ronnel D. Palenzuela" userId="27216d6f-a712-48da-bcb2-613e4bc945ac" providerId="ADAL" clId="{16736750-74B4-184C-AACF-97E7E4B9FAA6}" dt="2024-08-11T07:00:35.569" v="693" actId="478"/>
          <ac:picMkLst>
            <pc:docMk/>
            <pc:sldMk cId="1637530094" sldId="268"/>
            <ac:picMk id="10" creationId="{13055B59-E94F-ADE5-68C0-75FBEF4CB412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7:44:59.535" v="983" actId="1076"/>
        <pc:sldMkLst>
          <pc:docMk/>
          <pc:sldMk cId="4018365145" sldId="269"/>
        </pc:sldMkLst>
        <pc:spChg chg="mod">
          <ac:chgData name="Ronnel D. Palenzuela" userId="27216d6f-a712-48da-bcb2-613e4bc945ac" providerId="ADAL" clId="{16736750-74B4-184C-AACF-97E7E4B9FAA6}" dt="2024-08-11T07:16:05.119" v="827"/>
          <ac:spMkLst>
            <pc:docMk/>
            <pc:sldMk cId="4018365145" sldId="269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7:35:30.083" v="915" actId="20577"/>
          <ac:spMkLst>
            <pc:docMk/>
            <pc:sldMk cId="4018365145" sldId="269"/>
            <ac:spMk id="3" creationId="{F9E9654B-D8E5-22CA-371A-57FADD13842B}"/>
          </ac:spMkLst>
        </pc:spChg>
        <pc:spChg chg="add del mod">
          <ac:chgData name="Ronnel D. Palenzuela" userId="27216d6f-a712-48da-bcb2-613e4bc945ac" providerId="ADAL" clId="{16736750-74B4-184C-AACF-97E7E4B9FAA6}" dt="2024-08-11T07:32:02.501" v="903" actId="478"/>
          <ac:spMkLst>
            <pc:docMk/>
            <pc:sldMk cId="4018365145" sldId="269"/>
            <ac:spMk id="10" creationId="{2210EC6B-E565-AE8A-6A22-E5A42BCDC8C6}"/>
          </ac:spMkLst>
        </pc:spChg>
        <pc:picChg chg="add del">
          <ac:chgData name="Ronnel D. Palenzuela" userId="27216d6f-a712-48da-bcb2-613e4bc945ac" providerId="ADAL" clId="{16736750-74B4-184C-AACF-97E7E4B9FAA6}" dt="2024-08-11T07:12:39.765" v="821" actId="478"/>
          <ac:picMkLst>
            <pc:docMk/>
            <pc:sldMk cId="4018365145" sldId="269"/>
            <ac:picMk id="4" creationId="{8DAC9A4B-5053-02D1-90FB-C7079F1A4364}"/>
          </ac:picMkLst>
        </pc:picChg>
        <pc:picChg chg="add del">
          <ac:chgData name="Ronnel D. Palenzuela" userId="27216d6f-a712-48da-bcb2-613e4bc945ac" providerId="ADAL" clId="{16736750-74B4-184C-AACF-97E7E4B9FAA6}" dt="2024-08-11T07:12:39.556" v="820" actId="478"/>
          <ac:picMkLst>
            <pc:docMk/>
            <pc:sldMk cId="4018365145" sldId="269"/>
            <ac:picMk id="5" creationId="{BBAB1D32-E234-CA12-BE46-CDECE16B2766}"/>
          </ac:picMkLst>
        </pc:picChg>
        <pc:picChg chg="add del">
          <ac:chgData name="Ronnel D. Palenzuela" userId="27216d6f-a712-48da-bcb2-613e4bc945ac" providerId="ADAL" clId="{16736750-74B4-184C-AACF-97E7E4B9FAA6}" dt="2024-08-11T07:12:39.082" v="819" actId="478"/>
          <ac:picMkLst>
            <pc:docMk/>
            <pc:sldMk cId="4018365145" sldId="269"/>
            <ac:picMk id="6" creationId="{A1B4DA84-5E5D-50EE-1E64-F68500316F28}"/>
          </ac:picMkLst>
        </pc:picChg>
        <pc:picChg chg="add del mod modCrop">
          <ac:chgData name="Ronnel D. Palenzuela" userId="27216d6f-a712-48da-bcb2-613e4bc945ac" providerId="ADAL" clId="{16736750-74B4-184C-AACF-97E7E4B9FAA6}" dt="2024-08-11T07:25:14.336" v="838" actId="478"/>
          <ac:picMkLst>
            <pc:docMk/>
            <pc:sldMk cId="4018365145" sldId="269"/>
            <ac:picMk id="7" creationId="{24E2E089-CDE5-B152-E63B-AF3B2C77DA83}"/>
          </ac:picMkLst>
        </pc:picChg>
        <pc:picChg chg="add mod">
          <ac:chgData name="Ronnel D. Palenzuela" userId="27216d6f-a712-48da-bcb2-613e4bc945ac" providerId="ADAL" clId="{16736750-74B4-184C-AACF-97E7E4B9FAA6}" dt="2024-08-11T07:44:45.826" v="980" actId="1076"/>
          <ac:picMkLst>
            <pc:docMk/>
            <pc:sldMk cId="4018365145" sldId="269"/>
            <ac:picMk id="8" creationId="{0B4C34F2-2634-FB62-A93A-843DDDFAA85D}"/>
          </ac:picMkLst>
        </pc:picChg>
        <pc:picChg chg="add mod">
          <ac:chgData name="Ronnel D. Palenzuela" userId="27216d6f-a712-48da-bcb2-613e4bc945ac" providerId="ADAL" clId="{16736750-74B4-184C-AACF-97E7E4B9FAA6}" dt="2024-08-11T07:44:44.353" v="979" actId="1076"/>
          <ac:picMkLst>
            <pc:docMk/>
            <pc:sldMk cId="4018365145" sldId="269"/>
            <ac:picMk id="9" creationId="{0A80EF80-4C5E-8CE0-3F3B-ECF4BE782924}"/>
          </ac:picMkLst>
        </pc:picChg>
        <pc:picChg chg="add mod">
          <ac:chgData name="Ronnel D. Palenzuela" userId="27216d6f-a712-48da-bcb2-613e4bc945ac" providerId="ADAL" clId="{16736750-74B4-184C-AACF-97E7E4B9FAA6}" dt="2024-08-11T07:44:59.535" v="983" actId="1076"/>
          <ac:picMkLst>
            <pc:docMk/>
            <pc:sldMk cId="4018365145" sldId="269"/>
            <ac:picMk id="11" creationId="{366A9246-6DE2-2DC2-8255-E647DD2BB3B9}"/>
          </ac:picMkLst>
        </pc:picChg>
        <pc:picChg chg="add mod">
          <ac:chgData name="Ronnel D. Palenzuela" userId="27216d6f-a712-48da-bcb2-613e4bc945ac" providerId="ADAL" clId="{16736750-74B4-184C-AACF-97E7E4B9FAA6}" dt="2024-08-11T07:44:56.447" v="982" actId="1076"/>
          <ac:picMkLst>
            <pc:docMk/>
            <pc:sldMk cId="4018365145" sldId="269"/>
            <ac:picMk id="12" creationId="{26BABAC0-44F4-586F-DED0-718E3F89CC72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8:05:47.119" v="1143" actId="20577"/>
        <pc:sldMkLst>
          <pc:docMk/>
          <pc:sldMk cId="1107698705" sldId="270"/>
        </pc:sldMkLst>
        <pc:spChg chg="mod">
          <ac:chgData name="Ronnel D. Palenzuela" userId="27216d6f-a712-48da-bcb2-613e4bc945ac" providerId="ADAL" clId="{16736750-74B4-184C-AACF-97E7E4B9FAA6}" dt="2024-08-11T07:46:29.276" v="985"/>
          <ac:spMkLst>
            <pc:docMk/>
            <pc:sldMk cId="1107698705" sldId="27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8:05:47.119" v="1143" actId="20577"/>
          <ac:spMkLst>
            <pc:docMk/>
            <pc:sldMk cId="1107698705" sldId="270"/>
            <ac:spMk id="3" creationId="{F9E9654B-D8E5-22CA-371A-57FADD13842B}"/>
          </ac:spMkLst>
        </pc:spChg>
        <pc:spChg chg="add del">
          <ac:chgData name="Ronnel D. Palenzuela" userId="27216d6f-a712-48da-bcb2-613e4bc945ac" providerId="ADAL" clId="{16736750-74B4-184C-AACF-97E7E4B9FAA6}" dt="2024-08-11T07:47:33" v="994" actId="22"/>
          <ac:spMkLst>
            <pc:docMk/>
            <pc:sldMk cId="1107698705" sldId="270"/>
            <ac:spMk id="5" creationId="{0260329E-59D7-30D5-FD3B-CA26C6DA4CC2}"/>
          </ac:spMkLst>
        </pc:spChg>
        <pc:picChg chg="add del mod">
          <ac:chgData name="Ronnel D. Palenzuela" userId="27216d6f-a712-48da-bcb2-613e4bc945ac" providerId="ADAL" clId="{16736750-74B4-184C-AACF-97E7E4B9FAA6}" dt="2024-08-11T08:04:21.279" v="1113" actId="478"/>
          <ac:picMkLst>
            <pc:docMk/>
            <pc:sldMk cId="1107698705" sldId="270"/>
            <ac:picMk id="6" creationId="{F6F0913D-5280-6557-E0D6-37177696C3FE}"/>
          </ac:picMkLst>
        </pc:picChg>
        <pc:picChg chg="add del mod">
          <ac:chgData name="Ronnel D. Palenzuela" userId="27216d6f-a712-48da-bcb2-613e4bc945ac" providerId="ADAL" clId="{16736750-74B4-184C-AACF-97E7E4B9FAA6}" dt="2024-08-11T08:04:30.393" v="1121" actId="478"/>
          <ac:picMkLst>
            <pc:docMk/>
            <pc:sldMk cId="1107698705" sldId="270"/>
            <ac:picMk id="7" creationId="{73AC98AD-0135-55B1-7582-41B411BF169A}"/>
          </ac:picMkLst>
        </pc:picChg>
        <pc:picChg chg="del">
          <ac:chgData name="Ronnel D. Palenzuela" userId="27216d6f-a712-48da-bcb2-613e4bc945ac" providerId="ADAL" clId="{16736750-74B4-184C-AACF-97E7E4B9FAA6}" dt="2024-08-11T07:46:30.576" v="986" actId="478"/>
          <ac:picMkLst>
            <pc:docMk/>
            <pc:sldMk cId="1107698705" sldId="270"/>
            <ac:picMk id="8" creationId="{0B4C34F2-2634-FB62-A93A-843DDDFAA85D}"/>
          </ac:picMkLst>
        </pc:picChg>
        <pc:picChg chg="del">
          <ac:chgData name="Ronnel D. Palenzuela" userId="27216d6f-a712-48da-bcb2-613e4bc945ac" providerId="ADAL" clId="{16736750-74B4-184C-AACF-97E7E4B9FAA6}" dt="2024-08-11T07:46:30.931" v="987" actId="478"/>
          <ac:picMkLst>
            <pc:docMk/>
            <pc:sldMk cId="1107698705" sldId="270"/>
            <ac:picMk id="9" creationId="{0A80EF80-4C5E-8CE0-3F3B-ECF4BE782924}"/>
          </ac:picMkLst>
        </pc:picChg>
        <pc:picChg chg="add del mod">
          <ac:chgData name="Ronnel D. Palenzuela" userId="27216d6f-a712-48da-bcb2-613e4bc945ac" providerId="ADAL" clId="{16736750-74B4-184C-AACF-97E7E4B9FAA6}" dt="2024-08-11T08:04:21.761" v="1114" actId="478"/>
          <ac:picMkLst>
            <pc:docMk/>
            <pc:sldMk cId="1107698705" sldId="270"/>
            <ac:picMk id="10" creationId="{FB900905-76C3-10D6-5718-53388A3313CC}"/>
          </ac:picMkLst>
        </pc:picChg>
        <pc:picChg chg="del">
          <ac:chgData name="Ronnel D. Palenzuela" userId="27216d6f-a712-48da-bcb2-613e4bc945ac" providerId="ADAL" clId="{16736750-74B4-184C-AACF-97E7E4B9FAA6}" dt="2024-08-11T07:46:31.747" v="989" actId="478"/>
          <ac:picMkLst>
            <pc:docMk/>
            <pc:sldMk cId="1107698705" sldId="270"/>
            <ac:picMk id="11" creationId="{366A9246-6DE2-2DC2-8255-E647DD2BB3B9}"/>
          </ac:picMkLst>
        </pc:picChg>
        <pc:picChg chg="del">
          <ac:chgData name="Ronnel D. Palenzuela" userId="27216d6f-a712-48da-bcb2-613e4bc945ac" providerId="ADAL" clId="{16736750-74B4-184C-AACF-97E7E4B9FAA6}" dt="2024-08-11T07:46:31.281" v="988" actId="478"/>
          <ac:picMkLst>
            <pc:docMk/>
            <pc:sldMk cId="1107698705" sldId="270"/>
            <ac:picMk id="12" creationId="{26BABAC0-44F4-586F-DED0-718E3F89CC72}"/>
          </ac:picMkLst>
        </pc:picChg>
        <pc:picChg chg="add del mod">
          <ac:chgData name="Ronnel D. Palenzuela" userId="27216d6f-a712-48da-bcb2-613e4bc945ac" providerId="ADAL" clId="{16736750-74B4-184C-AACF-97E7E4B9FAA6}" dt="2024-08-11T08:04:34.244" v="1123" actId="478"/>
          <ac:picMkLst>
            <pc:docMk/>
            <pc:sldMk cId="1107698705" sldId="270"/>
            <ac:picMk id="13" creationId="{40D2E8AD-13B2-4451-835B-FE5BF5DE9D4C}"/>
          </ac:picMkLst>
        </pc:picChg>
        <pc:picChg chg="add mod">
          <ac:chgData name="Ronnel D. Palenzuela" userId="27216d6f-a712-48da-bcb2-613e4bc945ac" providerId="ADAL" clId="{16736750-74B4-184C-AACF-97E7E4B9FAA6}" dt="2024-08-11T08:04:58.108" v="1137" actId="1076"/>
          <ac:picMkLst>
            <pc:docMk/>
            <pc:sldMk cId="1107698705" sldId="270"/>
            <ac:picMk id="14" creationId="{DEEFCEAC-1237-459D-26DA-27A3A5A33B86}"/>
          </ac:picMkLst>
        </pc:picChg>
        <pc:picChg chg="add mod">
          <ac:chgData name="Ronnel D. Palenzuela" userId="27216d6f-a712-48da-bcb2-613e4bc945ac" providerId="ADAL" clId="{16736750-74B4-184C-AACF-97E7E4B9FAA6}" dt="2024-08-11T08:04:59.410" v="1138" actId="1076"/>
          <ac:picMkLst>
            <pc:docMk/>
            <pc:sldMk cId="1107698705" sldId="270"/>
            <ac:picMk id="15" creationId="{A5B516AB-1652-AF5A-4C75-50F95BAF6284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8:30:17.053" v="1250" actId="20577"/>
        <pc:sldMkLst>
          <pc:docMk/>
          <pc:sldMk cId="4120804606" sldId="271"/>
        </pc:sldMkLst>
        <pc:spChg chg="mod">
          <ac:chgData name="Ronnel D. Palenzuela" userId="27216d6f-a712-48da-bcb2-613e4bc945ac" providerId="ADAL" clId="{16736750-74B4-184C-AACF-97E7E4B9FAA6}" dt="2024-08-11T08:08:21.681" v="1145"/>
          <ac:spMkLst>
            <pc:docMk/>
            <pc:sldMk cId="4120804606" sldId="271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8:30:17.053" v="1250" actId="20577"/>
          <ac:spMkLst>
            <pc:docMk/>
            <pc:sldMk cId="4120804606" sldId="271"/>
            <ac:spMk id="3" creationId="{F9E9654B-D8E5-22CA-371A-57FADD13842B}"/>
          </ac:spMkLst>
        </pc:spChg>
        <pc:picChg chg="add del mod">
          <ac:chgData name="Ronnel D. Palenzuela" userId="27216d6f-a712-48da-bcb2-613e4bc945ac" providerId="ADAL" clId="{16736750-74B4-184C-AACF-97E7E4B9FAA6}" dt="2024-08-11T08:09:48.461" v="1154" actId="478"/>
          <ac:picMkLst>
            <pc:docMk/>
            <pc:sldMk cId="4120804606" sldId="271"/>
            <ac:picMk id="4" creationId="{05CF3097-3CF3-75ED-05FC-9536932B2EE9}"/>
          </ac:picMkLst>
        </pc:picChg>
        <pc:picChg chg="add del mod">
          <ac:chgData name="Ronnel D. Palenzuela" userId="27216d6f-a712-48da-bcb2-613e4bc945ac" providerId="ADAL" clId="{16736750-74B4-184C-AACF-97E7E4B9FAA6}" dt="2024-08-11T08:18:17.760" v="1203" actId="478"/>
          <ac:picMkLst>
            <pc:docMk/>
            <pc:sldMk cId="4120804606" sldId="271"/>
            <ac:picMk id="5" creationId="{665C9A19-3821-78C6-FC0A-487058CA88E4}"/>
          </ac:picMkLst>
        </pc:picChg>
        <pc:picChg chg="add del mod">
          <ac:chgData name="Ronnel D. Palenzuela" userId="27216d6f-a712-48da-bcb2-613e4bc945ac" providerId="ADAL" clId="{16736750-74B4-184C-AACF-97E7E4B9FAA6}" dt="2024-08-11T08:18:10.881" v="1199" actId="478"/>
          <ac:picMkLst>
            <pc:docMk/>
            <pc:sldMk cId="4120804606" sldId="271"/>
            <ac:picMk id="6" creationId="{571E8300-9783-5EBD-3CC8-5324DBDFD52C}"/>
          </ac:picMkLst>
        </pc:picChg>
        <pc:picChg chg="add del mod">
          <ac:chgData name="Ronnel D. Palenzuela" userId="27216d6f-a712-48da-bcb2-613e4bc945ac" providerId="ADAL" clId="{16736750-74B4-184C-AACF-97E7E4B9FAA6}" dt="2024-08-11T08:19:22.200" v="1207" actId="478"/>
          <ac:picMkLst>
            <pc:docMk/>
            <pc:sldMk cId="4120804606" sldId="271"/>
            <ac:picMk id="7" creationId="{28745F73-0D36-24F7-98C0-E083AC4F1A88}"/>
          </ac:picMkLst>
        </pc:picChg>
        <pc:picChg chg="add mod">
          <ac:chgData name="Ronnel D. Palenzuela" userId="27216d6f-a712-48da-bcb2-613e4bc945ac" providerId="ADAL" clId="{16736750-74B4-184C-AACF-97E7E4B9FAA6}" dt="2024-08-11T08:28:37.501" v="1248" actId="1076"/>
          <ac:picMkLst>
            <pc:docMk/>
            <pc:sldMk cId="4120804606" sldId="271"/>
            <ac:picMk id="8" creationId="{762CEDE9-A9D3-C688-E605-DC73BE380267}"/>
          </ac:picMkLst>
        </pc:picChg>
        <pc:picChg chg="add del mod">
          <ac:chgData name="Ronnel D. Palenzuela" userId="27216d6f-a712-48da-bcb2-613e4bc945ac" providerId="ADAL" clId="{16736750-74B4-184C-AACF-97E7E4B9FAA6}" dt="2024-08-11T08:21:51.715" v="1233" actId="478"/>
          <ac:picMkLst>
            <pc:docMk/>
            <pc:sldMk cId="4120804606" sldId="271"/>
            <ac:picMk id="9" creationId="{B6DAC2B0-EC1A-2208-6BFC-EAB9EA85DF1C}"/>
          </ac:picMkLst>
        </pc:picChg>
        <pc:picChg chg="add mod">
          <ac:chgData name="Ronnel D. Palenzuela" userId="27216d6f-a712-48da-bcb2-613e4bc945ac" providerId="ADAL" clId="{16736750-74B4-184C-AACF-97E7E4B9FAA6}" dt="2024-08-11T08:28:33.027" v="1244" actId="1076"/>
          <ac:picMkLst>
            <pc:docMk/>
            <pc:sldMk cId="4120804606" sldId="271"/>
            <ac:picMk id="11" creationId="{14161C46-4147-A2BC-6E6B-03C93F3A5393}"/>
          </ac:picMkLst>
        </pc:picChg>
        <pc:picChg chg="del">
          <ac:chgData name="Ronnel D. Palenzuela" userId="27216d6f-a712-48da-bcb2-613e4bc945ac" providerId="ADAL" clId="{16736750-74B4-184C-AACF-97E7E4B9FAA6}" dt="2024-08-11T08:08:26.254" v="1146" actId="478"/>
          <ac:picMkLst>
            <pc:docMk/>
            <pc:sldMk cId="4120804606" sldId="271"/>
            <ac:picMk id="14" creationId="{DEEFCEAC-1237-459D-26DA-27A3A5A33B86}"/>
          </ac:picMkLst>
        </pc:picChg>
        <pc:picChg chg="del">
          <ac:chgData name="Ronnel D. Palenzuela" userId="27216d6f-a712-48da-bcb2-613e4bc945ac" providerId="ADAL" clId="{16736750-74B4-184C-AACF-97E7E4B9FAA6}" dt="2024-08-11T08:08:26.809" v="1147" actId="478"/>
          <ac:picMkLst>
            <pc:docMk/>
            <pc:sldMk cId="4120804606" sldId="271"/>
            <ac:picMk id="15" creationId="{A5B516AB-1652-AF5A-4C75-50F95BAF6284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8:38:43.052" v="1339" actId="20577"/>
        <pc:sldMkLst>
          <pc:docMk/>
          <pc:sldMk cId="2005021045" sldId="272"/>
        </pc:sldMkLst>
        <pc:spChg chg="mod">
          <ac:chgData name="Ronnel D. Palenzuela" userId="27216d6f-a712-48da-bcb2-613e4bc945ac" providerId="ADAL" clId="{16736750-74B4-184C-AACF-97E7E4B9FAA6}" dt="2024-08-11T08:33:35.166" v="1280" actId="20577"/>
          <ac:spMkLst>
            <pc:docMk/>
            <pc:sldMk cId="2005021045" sldId="272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8:38:43.052" v="1339" actId="20577"/>
          <ac:spMkLst>
            <pc:docMk/>
            <pc:sldMk cId="2005021045" sldId="272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08:38:33.161" v="1335" actId="1076"/>
          <ac:picMkLst>
            <pc:docMk/>
            <pc:sldMk cId="2005021045" sldId="272"/>
            <ac:picMk id="4" creationId="{C58E0955-A6E5-3DF9-60B5-434CA13B5223}"/>
          </ac:picMkLst>
        </pc:picChg>
        <pc:picChg chg="add mod">
          <ac:chgData name="Ronnel D. Palenzuela" userId="27216d6f-a712-48da-bcb2-613e4bc945ac" providerId="ADAL" clId="{16736750-74B4-184C-AACF-97E7E4B9FAA6}" dt="2024-08-11T08:38:22.972" v="1329" actId="1076"/>
          <ac:picMkLst>
            <pc:docMk/>
            <pc:sldMk cId="2005021045" sldId="272"/>
            <ac:picMk id="5" creationId="{011B8271-BC30-5D9C-4A14-C6A2BD722232}"/>
          </ac:picMkLst>
        </pc:picChg>
        <pc:picChg chg="add mod">
          <ac:chgData name="Ronnel D. Palenzuela" userId="27216d6f-a712-48da-bcb2-613e4bc945ac" providerId="ADAL" clId="{16736750-74B4-184C-AACF-97E7E4B9FAA6}" dt="2024-08-11T08:38:30.888" v="1333" actId="1076"/>
          <ac:picMkLst>
            <pc:docMk/>
            <pc:sldMk cId="2005021045" sldId="272"/>
            <ac:picMk id="6" creationId="{7318861F-9B77-C07E-C1CE-32F286B82B60}"/>
          </ac:picMkLst>
        </pc:picChg>
        <pc:picChg chg="add mod">
          <ac:chgData name="Ronnel D. Palenzuela" userId="27216d6f-a712-48da-bcb2-613e4bc945ac" providerId="ADAL" clId="{16736750-74B4-184C-AACF-97E7E4B9FAA6}" dt="2024-08-11T08:38:32.013" v="1334" actId="1076"/>
          <ac:picMkLst>
            <pc:docMk/>
            <pc:sldMk cId="2005021045" sldId="272"/>
            <ac:picMk id="7" creationId="{C8697425-57CC-FF65-50F6-27D241D928DA}"/>
          </ac:picMkLst>
        </pc:picChg>
        <pc:picChg chg="del">
          <ac:chgData name="Ronnel D. Palenzuela" userId="27216d6f-a712-48da-bcb2-613e4bc945ac" providerId="ADAL" clId="{16736750-74B4-184C-AACF-97E7E4B9FAA6}" dt="2024-08-11T08:30:57.107" v="1253" actId="478"/>
          <ac:picMkLst>
            <pc:docMk/>
            <pc:sldMk cId="2005021045" sldId="272"/>
            <ac:picMk id="8" creationId="{762CEDE9-A9D3-C688-E605-DC73BE380267}"/>
          </ac:picMkLst>
        </pc:picChg>
        <pc:picChg chg="del">
          <ac:chgData name="Ronnel D. Palenzuela" userId="27216d6f-a712-48da-bcb2-613e4bc945ac" providerId="ADAL" clId="{16736750-74B4-184C-AACF-97E7E4B9FAA6}" dt="2024-08-11T08:30:57.503" v="1254" actId="478"/>
          <ac:picMkLst>
            <pc:docMk/>
            <pc:sldMk cId="2005021045" sldId="272"/>
            <ac:picMk id="11" creationId="{14161C46-4147-A2BC-6E6B-03C93F3A5393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9:34:36.582" v="1494" actId="207"/>
        <pc:sldMkLst>
          <pc:docMk/>
          <pc:sldMk cId="716507679" sldId="273"/>
        </pc:sldMkLst>
        <pc:spChg chg="mod">
          <ac:chgData name="Ronnel D. Palenzuela" userId="27216d6f-a712-48da-bcb2-613e4bc945ac" providerId="ADAL" clId="{16736750-74B4-184C-AACF-97E7E4B9FAA6}" dt="2024-08-11T09:27:17.626" v="1447"/>
          <ac:spMkLst>
            <pc:docMk/>
            <pc:sldMk cId="716507679" sldId="273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9:34:36.582" v="1494" actId="207"/>
          <ac:spMkLst>
            <pc:docMk/>
            <pc:sldMk cId="716507679" sldId="273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736750-74B4-184C-AACF-97E7E4B9FAA6}" dt="2024-08-11T08:41:45.309" v="1346" actId="478"/>
          <ac:picMkLst>
            <pc:docMk/>
            <pc:sldMk cId="716507679" sldId="273"/>
            <ac:picMk id="4" creationId="{C58E0955-A6E5-3DF9-60B5-434CA13B5223}"/>
          </ac:picMkLst>
        </pc:picChg>
        <pc:picChg chg="del">
          <ac:chgData name="Ronnel D. Palenzuela" userId="27216d6f-a712-48da-bcb2-613e4bc945ac" providerId="ADAL" clId="{16736750-74B4-184C-AACF-97E7E4B9FAA6}" dt="2024-08-11T08:41:44.959" v="1345" actId="478"/>
          <ac:picMkLst>
            <pc:docMk/>
            <pc:sldMk cId="716507679" sldId="273"/>
            <ac:picMk id="5" creationId="{011B8271-BC30-5D9C-4A14-C6A2BD722232}"/>
          </ac:picMkLst>
        </pc:picChg>
        <pc:picChg chg="del">
          <ac:chgData name="Ronnel D. Palenzuela" userId="27216d6f-a712-48da-bcb2-613e4bc945ac" providerId="ADAL" clId="{16736750-74B4-184C-AACF-97E7E4B9FAA6}" dt="2024-08-11T08:41:44.691" v="1344" actId="478"/>
          <ac:picMkLst>
            <pc:docMk/>
            <pc:sldMk cId="716507679" sldId="273"/>
            <ac:picMk id="6" creationId="{7318861F-9B77-C07E-C1CE-32F286B82B60}"/>
          </ac:picMkLst>
        </pc:picChg>
        <pc:picChg chg="del">
          <ac:chgData name="Ronnel D. Palenzuela" userId="27216d6f-a712-48da-bcb2-613e4bc945ac" providerId="ADAL" clId="{16736750-74B4-184C-AACF-97E7E4B9FAA6}" dt="2024-08-11T08:41:44.331" v="1343" actId="478"/>
          <ac:picMkLst>
            <pc:docMk/>
            <pc:sldMk cId="716507679" sldId="273"/>
            <ac:picMk id="7" creationId="{C8697425-57CC-FF65-50F6-27D241D928DA}"/>
          </ac:picMkLst>
        </pc:picChg>
        <pc:picChg chg="add mod">
          <ac:chgData name="Ronnel D. Palenzuela" userId="27216d6f-a712-48da-bcb2-613e4bc945ac" providerId="ADAL" clId="{16736750-74B4-184C-AACF-97E7E4B9FAA6}" dt="2024-08-11T09:33:19.257" v="1478" actId="1076"/>
          <ac:picMkLst>
            <pc:docMk/>
            <pc:sldMk cId="716507679" sldId="273"/>
            <ac:picMk id="8" creationId="{6A41232A-1391-85E0-E984-111E1B99BCB9}"/>
          </ac:picMkLst>
        </pc:picChg>
        <pc:picChg chg="add mod">
          <ac:chgData name="Ronnel D. Palenzuela" userId="27216d6f-a712-48da-bcb2-613e4bc945ac" providerId="ADAL" clId="{16736750-74B4-184C-AACF-97E7E4B9FAA6}" dt="2024-08-11T09:33:17.730" v="1477" actId="1076"/>
          <ac:picMkLst>
            <pc:docMk/>
            <pc:sldMk cId="716507679" sldId="273"/>
            <ac:picMk id="9" creationId="{EC279DBC-B987-F36B-2CF3-861842904062}"/>
          </ac:picMkLst>
        </pc:picChg>
      </pc:sldChg>
      <pc:sldChg chg="modSp add del mod">
        <pc:chgData name="Ronnel D. Palenzuela" userId="27216d6f-a712-48da-bcb2-613e4bc945ac" providerId="ADAL" clId="{16736750-74B4-184C-AACF-97E7E4B9FAA6}" dt="2024-08-11T09:23:48.477" v="1385" actId="2696"/>
        <pc:sldMkLst>
          <pc:docMk/>
          <pc:sldMk cId="1830806133" sldId="274"/>
        </pc:sldMkLst>
        <pc:spChg chg="mod">
          <ac:chgData name="Ronnel D. Palenzuela" userId="27216d6f-a712-48da-bcb2-613e4bc945ac" providerId="ADAL" clId="{16736750-74B4-184C-AACF-97E7E4B9FAA6}" dt="2024-08-11T09:23:37.355" v="1382" actId="1076"/>
          <ac:spMkLst>
            <pc:docMk/>
            <pc:sldMk cId="1830806133" sldId="274"/>
            <ac:spMk id="2" creationId="{1FD87645-D8E6-23DE-A822-448BF1054783}"/>
          </ac:spMkLst>
        </pc:spChg>
      </pc:sldChg>
      <pc:sldChg chg="addSp delSp modSp new add del mod modShow">
        <pc:chgData name="Ronnel D. Palenzuela" userId="27216d6f-a712-48da-bcb2-613e4bc945ac" providerId="ADAL" clId="{16736750-74B4-184C-AACF-97E7E4B9FAA6}" dt="2024-08-12T01:08:08.349" v="2627" actId="478"/>
        <pc:sldMkLst>
          <pc:docMk/>
          <pc:sldMk cId="4070147815" sldId="275"/>
        </pc:sldMkLst>
        <pc:spChg chg="mod">
          <ac:chgData name="Ronnel D. Palenzuela" userId="27216d6f-a712-48da-bcb2-613e4bc945ac" providerId="ADAL" clId="{16736750-74B4-184C-AACF-97E7E4B9FAA6}" dt="2024-08-11T09:23:54.422" v="1398" actId="207"/>
          <ac:spMkLst>
            <pc:docMk/>
            <pc:sldMk cId="4070147815" sldId="275"/>
            <ac:spMk id="2" creationId="{72D16057-EC3B-FB8F-5DA4-3B5CAD5F2095}"/>
          </ac:spMkLst>
        </pc:spChg>
        <pc:spChg chg="del">
          <ac:chgData name="Ronnel D. Palenzuela" userId="27216d6f-a712-48da-bcb2-613e4bc945ac" providerId="ADAL" clId="{16736750-74B4-184C-AACF-97E7E4B9FAA6}" dt="2024-08-11T09:25:00.857" v="1434" actId="478"/>
          <ac:spMkLst>
            <pc:docMk/>
            <pc:sldMk cId="4070147815" sldId="275"/>
            <ac:spMk id="3" creationId="{61C2E07B-D7DC-27D2-F796-78B79090AD46}"/>
          </ac:spMkLst>
        </pc:spChg>
        <pc:spChg chg="del mod">
          <ac:chgData name="Ronnel D. Palenzuela" userId="27216d6f-a712-48da-bcb2-613e4bc945ac" providerId="ADAL" clId="{16736750-74B4-184C-AACF-97E7E4B9FAA6}" dt="2024-08-11T09:25:04.168" v="1436" actId="478"/>
          <ac:spMkLst>
            <pc:docMk/>
            <pc:sldMk cId="4070147815" sldId="275"/>
            <ac:spMk id="4" creationId="{BFAA05E5-3AFA-16A4-35BE-E3698034E94A}"/>
          </ac:spMkLst>
        </pc:spChg>
        <pc:spChg chg="del">
          <ac:chgData name="Ronnel D. Palenzuela" userId="27216d6f-a712-48da-bcb2-613e4bc945ac" providerId="ADAL" clId="{16736750-74B4-184C-AACF-97E7E4B9FAA6}" dt="2024-08-11T09:25:02.528" v="1435" actId="478"/>
          <ac:spMkLst>
            <pc:docMk/>
            <pc:sldMk cId="4070147815" sldId="275"/>
            <ac:spMk id="5" creationId="{9090BE7E-E541-40F4-CAB7-4ED9ED41B3E7}"/>
          </ac:spMkLst>
        </pc:spChg>
        <pc:spChg chg="del">
          <ac:chgData name="Ronnel D. Palenzuela" userId="27216d6f-a712-48da-bcb2-613e4bc945ac" providerId="ADAL" clId="{16736750-74B4-184C-AACF-97E7E4B9FAA6}" dt="2024-08-11T09:25:06.438" v="1437" actId="478"/>
          <ac:spMkLst>
            <pc:docMk/>
            <pc:sldMk cId="4070147815" sldId="275"/>
            <ac:spMk id="6" creationId="{AAD5694D-5962-5E7B-910A-644A4450844C}"/>
          </ac:spMkLst>
        </pc:spChg>
        <pc:picChg chg="add mod">
          <ac:chgData name="Ronnel D. Palenzuela" userId="27216d6f-a712-48da-bcb2-613e4bc945ac" providerId="ADAL" clId="{16736750-74B4-184C-AACF-97E7E4B9FAA6}" dt="2024-08-11T09:25:08.382" v="1439" actId="1076"/>
          <ac:picMkLst>
            <pc:docMk/>
            <pc:sldMk cId="4070147815" sldId="275"/>
            <ac:picMk id="7" creationId="{99864649-FA50-6FFA-B187-2476F03C0B8A}"/>
          </ac:picMkLst>
        </pc:picChg>
        <pc:picChg chg="add mod">
          <ac:chgData name="Ronnel D. Palenzuela" userId="27216d6f-a712-48da-bcb2-613e4bc945ac" providerId="ADAL" clId="{16736750-74B4-184C-AACF-97E7E4B9FAA6}" dt="2024-08-11T09:25:23.798" v="1441" actId="1076"/>
          <ac:picMkLst>
            <pc:docMk/>
            <pc:sldMk cId="4070147815" sldId="275"/>
            <ac:picMk id="8" creationId="{D3D96A7B-3E18-8096-4822-82F2190AA200}"/>
          </ac:picMkLst>
        </pc:picChg>
        <pc:picChg chg="add mod">
          <ac:chgData name="Ronnel D. Palenzuela" userId="27216d6f-a712-48da-bcb2-613e4bc945ac" providerId="ADAL" clId="{16736750-74B4-184C-AACF-97E7E4B9FAA6}" dt="2024-08-11T09:26:15.599" v="1444" actId="1076"/>
          <ac:picMkLst>
            <pc:docMk/>
            <pc:sldMk cId="4070147815" sldId="275"/>
            <ac:picMk id="9" creationId="{DC8ADF69-4686-1FA6-97CE-7E914C4105AC}"/>
          </ac:picMkLst>
        </pc:picChg>
        <pc:picChg chg="add del mod">
          <ac:chgData name="Ronnel D. Palenzuela" userId="27216d6f-a712-48da-bcb2-613e4bc945ac" providerId="ADAL" clId="{16736750-74B4-184C-AACF-97E7E4B9FAA6}" dt="2024-08-12T01:08:08.349" v="2627" actId="478"/>
          <ac:picMkLst>
            <pc:docMk/>
            <pc:sldMk cId="4070147815" sldId="275"/>
            <ac:picMk id="10" creationId="{D6F205F6-07AF-131A-C9BC-55B5083256ED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9:37:58.074" v="1526" actId="20577"/>
        <pc:sldMkLst>
          <pc:docMk/>
          <pc:sldMk cId="3621742425" sldId="276"/>
        </pc:sldMkLst>
        <pc:spChg chg="mod">
          <ac:chgData name="Ronnel D. Palenzuela" userId="27216d6f-a712-48da-bcb2-613e4bc945ac" providerId="ADAL" clId="{16736750-74B4-184C-AACF-97E7E4B9FAA6}" dt="2024-08-11T09:36:08.788" v="1507"/>
          <ac:spMkLst>
            <pc:docMk/>
            <pc:sldMk cId="3621742425" sldId="276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9:37:58.074" v="1526" actId="20577"/>
          <ac:spMkLst>
            <pc:docMk/>
            <pc:sldMk cId="3621742425" sldId="276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09:36:18.848" v="1513" actId="1076"/>
          <ac:picMkLst>
            <pc:docMk/>
            <pc:sldMk cId="3621742425" sldId="276"/>
            <ac:picMk id="4" creationId="{7D236930-8DEA-71E6-6EFE-32878ED88FCB}"/>
          </ac:picMkLst>
        </pc:picChg>
        <pc:picChg chg="add mod">
          <ac:chgData name="Ronnel D. Palenzuela" userId="27216d6f-a712-48da-bcb2-613e4bc945ac" providerId="ADAL" clId="{16736750-74B4-184C-AACF-97E7E4B9FAA6}" dt="2024-08-11T09:36:21.005" v="1514" actId="1076"/>
          <ac:picMkLst>
            <pc:docMk/>
            <pc:sldMk cId="3621742425" sldId="276"/>
            <ac:picMk id="5" creationId="{48A92B06-E8F1-465B-BA38-C701071C2CB0}"/>
          </ac:picMkLst>
        </pc:picChg>
        <pc:picChg chg="del">
          <ac:chgData name="Ronnel D. Palenzuela" userId="27216d6f-a712-48da-bcb2-613e4bc945ac" providerId="ADAL" clId="{16736750-74B4-184C-AACF-97E7E4B9FAA6}" dt="2024-08-11T09:35:36.078" v="1496" actId="478"/>
          <ac:picMkLst>
            <pc:docMk/>
            <pc:sldMk cId="3621742425" sldId="276"/>
            <ac:picMk id="8" creationId="{6A41232A-1391-85E0-E984-111E1B99BCB9}"/>
          </ac:picMkLst>
        </pc:picChg>
        <pc:picChg chg="del">
          <ac:chgData name="Ronnel D. Palenzuela" userId="27216d6f-a712-48da-bcb2-613e4bc945ac" providerId="ADAL" clId="{16736750-74B4-184C-AACF-97E7E4B9FAA6}" dt="2024-08-11T09:35:36.389" v="1497" actId="478"/>
          <ac:picMkLst>
            <pc:docMk/>
            <pc:sldMk cId="3621742425" sldId="276"/>
            <ac:picMk id="9" creationId="{EC279DBC-B987-F36B-2CF3-861842904062}"/>
          </ac:picMkLst>
        </pc:picChg>
      </pc:sldChg>
      <pc:sldChg chg="addSp delSp modSp add del mod modNotesTx">
        <pc:chgData name="Ronnel D. Palenzuela" userId="27216d6f-a712-48da-bcb2-613e4bc945ac" providerId="ADAL" clId="{16736750-74B4-184C-AACF-97E7E4B9FAA6}" dt="2024-08-11T10:21:41.293" v="1630"/>
        <pc:sldMkLst>
          <pc:docMk/>
          <pc:sldMk cId="908275361" sldId="277"/>
        </pc:sldMkLst>
        <pc:spChg chg="mod">
          <ac:chgData name="Ronnel D. Palenzuela" userId="27216d6f-a712-48da-bcb2-613e4bc945ac" providerId="ADAL" clId="{16736750-74B4-184C-AACF-97E7E4B9FAA6}" dt="2024-08-11T10:17:35.535" v="1565" actId="20577"/>
          <ac:spMkLst>
            <pc:docMk/>
            <pc:sldMk cId="908275361" sldId="277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0:19:03.303" v="1605" actId="207"/>
          <ac:spMkLst>
            <pc:docMk/>
            <pc:sldMk cId="908275361" sldId="277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736750-74B4-184C-AACF-97E7E4B9FAA6}" dt="2024-08-11T10:12:20.490" v="1529" actId="478"/>
          <ac:picMkLst>
            <pc:docMk/>
            <pc:sldMk cId="908275361" sldId="277"/>
            <ac:picMk id="4" creationId="{7D236930-8DEA-71E6-6EFE-32878ED88FCB}"/>
          </ac:picMkLst>
        </pc:picChg>
        <pc:picChg chg="del">
          <ac:chgData name="Ronnel D. Palenzuela" userId="27216d6f-a712-48da-bcb2-613e4bc945ac" providerId="ADAL" clId="{16736750-74B4-184C-AACF-97E7E4B9FAA6}" dt="2024-08-11T10:12:20.868" v="1530" actId="478"/>
          <ac:picMkLst>
            <pc:docMk/>
            <pc:sldMk cId="908275361" sldId="277"/>
            <ac:picMk id="5" creationId="{48A92B06-E8F1-465B-BA38-C701071C2CB0}"/>
          </ac:picMkLst>
        </pc:picChg>
        <pc:picChg chg="add del mod">
          <ac:chgData name="Ronnel D. Palenzuela" userId="27216d6f-a712-48da-bcb2-613e4bc945ac" providerId="ADAL" clId="{16736750-74B4-184C-AACF-97E7E4B9FAA6}" dt="2024-08-11T10:17:55.266" v="1566" actId="478"/>
          <ac:picMkLst>
            <pc:docMk/>
            <pc:sldMk cId="908275361" sldId="277"/>
            <ac:picMk id="6" creationId="{95424F7C-61E3-7971-3ED3-0E45DFC06ACC}"/>
          </ac:picMkLst>
        </pc:picChg>
        <pc:picChg chg="add mod">
          <ac:chgData name="Ronnel D. Palenzuela" userId="27216d6f-a712-48da-bcb2-613e4bc945ac" providerId="ADAL" clId="{16736750-74B4-184C-AACF-97E7E4B9FAA6}" dt="2024-08-11T10:18:17.368" v="1576" actId="1076"/>
          <ac:picMkLst>
            <pc:docMk/>
            <pc:sldMk cId="908275361" sldId="277"/>
            <ac:picMk id="7" creationId="{9516A05D-894B-7EC0-51E9-33F7A244CA5D}"/>
          </ac:picMkLst>
        </pc:picChg>
        <pc:picChg chg="add mod">
          <ac:chgData name="Ronnel D. Palenzuela" userId="27216d6f-a712-48da-bcb2-613e4bc945ac" providerId="ADAL" clId="{16736750-74B4-184C-AACF-97E7E4B9FAA6}" dt="2024-08-11T10:18:22.970" v="1580" actId="14100"/>
          <ac:picMkLst>
            <pc:docMk/>
            <pc:sldMk cId="908275361" sldId="277"/>
            <ac:picMk id="8" creationId="{597AEF6E-CBAA-343D-A111-EC13F3B7896F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0:29:24.402" v="1741" actId="1076"/>
        <pc:sldMkLst>
          <pc:docMk/>
          <pc:sldMk cId="928633288" sldId="278"/>
        </pc:sldMkLst>
        <pc:spChg chg="mod">
          <ac:chgData name="Ronnel D. Palenzuela" userId="27216d6f-a712-48da-bcb2-613e4bc945ac" providerId="ADAL" clId="{16736750-74B4-184C-AACF-97E7E4B9FAA6}" dt="2024-08-11T10:22:14.060" v="1661" actId="20577"/>
          <ac:spMkLst>
            <pc:docMk/>
            <pc:sldMk cId="928633288" sldId="278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0:28:32.158" v="1730" actId="207"/>
          <ac:spMkLst>
            <pc:docMk/>
            <pc:sldMk cId="928633288" sldId="278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10:29:23.562" v="1740" actId="1076"/>
          <ac:picMkLst>
            <pc:docMk/>
            <pc:sldMk cId="928633288" sldId="278"/>
            <ac:picMk id="4" creationId="{52F48CE9-2A4C-9BB0-0621-C561F6B91A33}"/>
          </ac:picMkLst>
        </pc:picChg>
        <pc:picChg chg="add mod">
          <ac:chgData name="Ronnel D. Palenzuela" userId="27216d6f-a712-48da-bcb2-613e4bc945ac" providerId="ADAL" clId="{16736750-74B4-184C-AACF-97E7E4B9FAA6}" dt="2024-08-11T10:29:24.402" v="1741" actId="1076"/>
          <ac:picMkLst>
            <pc:docMk/>
            <pc:sldMk cId="928633288" sldId="278"/>
            <ac:picMk id="5" creationId="{59B35BCD-7340-3A02-2CB8-2FBE0A617B62}"/>
          </ac:picMkLst>
        </pc:picChg>
        <pc:picChg chg="del">
          <ac:chgData name="Ronnel D. Palenzuela" userId="27216d6f-a712-48da-bcb2-613e4bc945ac" providerId="ADAL" clId="{16736750-74B4-184C-AACF-97E7E4B9FAA6}" dt="2024-08-11T10:22:22.851" v="1662" actId="478"/>
          <ac:picMkLst>
            <pc:docMk/>
            <pc:sldMk cId="928633288" sldId="278"/>
            <ac:picMk id="7" creationId="{9516A05D-894B-7EC0-51E9-33F7A244CA5D}"/>
          </ac:picMkLst>
        </pc:picChg>
        <pc:picChg chg="del">
          <ac:chgData name="Ronnel D. Palenzuela" userId="27216d6f-a712-48da-bcb2-613e4bc945ac" providerId="ADAL" clId="{16736750-74B4-184C-AACF-97E7E4B9FAA6}" dt="2024-08-11T10:22:24.031" v="1663" actId="478"/>
          <ac:picMkLst>
            <pc:docMk/>
            <pc:sldMk cId="928633288" sldId="278"/>
            <ac:picMk id="8" creationId="{597AEF6E-CBAA-343D-A111-EC13F3B7896F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0:50:20.515" v="1826" actId="1076"/>
        <pc:sldMkLst>
          <pc:docMk/>
          <pc:sldMk cId="2220697961" sldId="279"/>
        </pc:sldMkLst>
        <pc:spChg chg="mod">
          <ac:chgData name="Ronnel D. Palenzuela" userId="27216d6f-a712-48da-bcb2-613e4bc945ac" providerId="ADAL" clId="{16736750-74B4-184C-AACF-97E7E4B9FAA6}" dt="2024-08-11T10:33:50.865" v="1743"/>
          <ac:spMkLst>
            <pc:docMk/>
            <pc:sldMk cId="2220697961" sldId="279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0:36:20.786" v="1790"/>
          <ac:spMkLst>
            <pc:docMk/>
            <pc:sldMk cId="2220697961" sldId="279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736750-74B4-184C-AACF-97E7E4B9FAA6}" dt="2024-08-11T10:33:52.820" v="1744" actId="478"/>
          <ac:picMkLst>
            <pc:docMk/>
            <pc:sldMk cId="2220697961" sldId="279"/>
            <ac:picMk id="4" creationId="{52F48CE9-2A4C-9BB0-0621-C561F6B91A33}"/>
          </ac:picMkLst>
        </pc:picChg>
        <pc:picChg chg="del">
          <ac:chgData name="Ronnel D. Palenzuela" userId="27216d6f-a712-48da-bcb2-613e4bc945ac" providerId="ADAL" clId="{16736750-74B4-184C-AACF-97E7E4B9FAA6}" dt="2024-08-11T10:33:53.161" v="1745" actId="478"/>
          <ac:picMkLst>
            <pc:docMk/>
            <pc:sldMk cId="2220697961" sldId="279"/>
            <ac:picMk id="5" creationId="{59B35BCD-7340-3A02-2CB8-2FBE0A617B62}"/>
          </ac:picMkLst>
        </pc:picChg>
        <pc:picChg chg="add del mod">
          <ac:chgData name="Ronnel D. Palenzuela" userId="27216d6f-a712-48da-bcb2-613e4bc945ac" providerId="ADAL" clId="{16736750-74B4-184C-AACF-97E7E4B9FAA6}" dt="2024-08-11T10:35:17.454" v="1755" actId="478"/>
          <ac:picMkLst>
            <pc:docMk/>
            <pc:sldMk cId="2220697961" sldId="279"/>
            <ac:picMk id="6" creationId="{444F1BE0-3550-1DD3-6280-D3193130D524}"/>
          </ac:picMkLst>
        </pc:picChg>
        <pc:picChg chg="add mod">
          <ac:chgData name="Ronnel D. Palenzuela" userId="27216d6f-a712-48da-bcb2-613e4bc945ac" providerId="ADAL" clId="{16736750-74B4-184C-AACF-97E7E4B9FAA6}" dt="2024-08-11T10:50:20.515" v="1826" actId="1076"/>
          <ac:picMkLst>
            <pc:docMk/>
            <pc:sldMk cId="2220697961" sldId="279"/>
            <ac:picMk id="7" creationId="{BFD45AA0-5DC9-0774-19EF-195C6A1F5405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1:02:07.030" v="1881"/>
        <pc:sldMkLst>
          <pc:docMk/>
          <pc:sldMk cId="2456681114" sldId="280"/>
        </pc:sldMkLst>
        <pc:spChg chg="mod">
          <ac:chgData name="Ronnel D. Palenzuela" userId="27216d6f-a712-48da-bcb2-613e4bc945ac" providerId="ADAL" clId="{16736750-74B4-184C-AACF-97E7E4B9FAA6}" dt="2024-08-11T10:50:13.888" v="1824" actId="20577"/>
          <ac:spMkLst>
            <pc:docMk/>
            <pc:sldMk cId="2456681114" sldId="28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1:01:42.294" v="1880" actId="27636"/>
          <ac:spMkLst>
            <pc:docMk/>
            <pc:sldMk cId="2456681114" sldId="280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10:52:05.480" v="1866" actId="1076"/>
          <ac:picMkLst>
            <pc:docMk/>
            <pc:sldMk cId="2456681114" sldId="280"/>
            <ac:picMk id="4" creationId="{73833336-6A94-55AD-10D0-0089D9921599}"/>
          </ac:picMkLst>
        </pc:picChg>
        <pc:picChg chg="add mod">
          <ac:chgData name="Ronnel D. Palenzuela" userId="27216d6f-a712-48da-bcb2-613e4bc945ac" providerId="ADAL" clId="{16736750-74B4-184C-AACF-97E7E4B9FAA6}" dt="2024-08-11T10:52:07.011" v="1867" actId="1076"/>
          <ac:picMkLst>
            <pc:docMk/>
            <pc:sldMk cId="2456681114" sldId="280"/>
            <ac:picMk id="5" creationId="{A413D30E-4FEC-659F-7A93-6D8C19127C82}"/>
          </ac:picMkLst>
        </pc:picChg>
        <pc:picChg chg="del">
          <ac:chgData name="Ronnel D. Palenzuela" userId="27216d6f-a712-48da-bcb2-613e4bc945ac" providerId="ADAL" clId="{16736750-74B4-184C-AACF-97E7E4B9FAA6}" dt="2024-08-11T10:50:15.693" v="1825" actId="478"/>
          <ac:picMkLst>
            <pc:docMk/>
            <pc:sldMk cId="2456681114" sldId="280"/>
            <ac:picMk id="7" creationId="{BFD45AA0-5DC9-0774-19EF-195C6A1F5405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1:25:32.352" v="2048" actId="1076"/>
        <pc:sldMkLst>
          <pc:docMk/>
          <pc:sldMk cId="1557213172" sldId="281"/>
        </pc:sldMkLst>
        <pc:spChg chg="mod">
          <ac:chgData name="Ronnel D. Palenzuela" userId="27216d6f-a712-48da-bcb2-613e4bc945ac" providerId="ADAL" clId="{16736750-74B4-184C-AACF-97E7E4B9FAA6}" dt="2024-08-11T11:15:51.541" v="1975" actId="20577"/>
          <ac:spMkLst>
            <pc:docMk/>
            <pc:sldMk cId="1557213172" sldId="281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1:16:45.122" v="2003" actId="207"/>
          <ac:spMkLst>
            <pc:docMk/>
            <pc:sldMk cId="1557213172" sldId="281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736750-74B4-184C-AACF-97E7E4B9FAA6}" dt="2024-08-11T10:58:22.444" v="1871" actId="478"/>
          <ac:picMkLst>
            <pc:docMk/>
            <pc:sldMk cId="1557213172" sldId="281"/>
            <ac:picMk id="4" creationId="{73833336-6A94-55AD-10D0-0089D9921599}"/>
          </ac:picMkLst>
        </pc:picChg>
        <pc:picChg chg="del">
          <ac:chgData name="Ronnel D. Palenzuela" userId="27216d6f-a712-48da-bcb2-613e4bc945ac" providerId="ADAL" clId="{16736750-74B4-184C-AACF-97E7E4B9FAA6}" dt="2024-08-11T10:58:21.160" v="1870" actId="478"/>
          <ac:picMkLst>
            <pc:docMk/>
            <pc:sldMk cId="1557213172" sldId="281"/>
            <ac:picMk id="5" creationId="{A413D30E-4FEC-659F-7A93-6D8C19127C82}"/>
          </ac:picMkLst>
        </pc:picChg>
        <pc:picChg chg="add del mod">
          <ac:chgData name="Ronnel D. Palenzuela" userId="27216d6f-a712-48da-bcb2-613e4bc945ac" providerId="ADAL" clId="{16736750-74B4-184C-AACF-97E7E4B9FAA6}" dt="2024-08-11T11:23:21.071" v="2009" actId="478"/>
          <ac:picMkLst>
            <pc:docMk/>
            <pc:sldMk cId="1557213172" sldId="281"/>
            <ac:picMk id="6" creationId="{852FA35F-6B76-3ACC-4F39-F65EF2740076}"/>
          </ac:picMkLst>
        </pc:picChg>
        <pc:picChg chg="add mod">
          <ac:chgData name="Ronnel D. Palenzuela" userId="27216d6f-a712-48da-bcb2-613e4bc945ac" providerId="ADAL" clId="{16736750-74B4-184C-AACF-97E7E4B9FAA6}" dt="2024-08-11T11:25:32.352" v="2048" actId="1076"/>
          <ac:picMkLst>
            <pc:docMk/>
            <pc:sldMk cId="1557213172" sldId="281"/>
            <ac:picMk id="7" creationId="{C0442B70-B5E1-0D06-9A6B-2C529318C43C}"/>
          </ac:picMkLst>
        </pc:picChg>
        <pc:picChg chg="add mod">
          <ac:chgData name="Ronnel D. Palenzuela" userId="27216d6f-a712-48da-bcb2-613e4bc945ac" providerId="ADAL" clId="{16736750-74B4-184C-AACF-97E7E4B9FAA6}" dt="2024-08-11T11:25:25.205" v="2043" actId="1076"/>
          <ac:picMkLst>
            <pc:docMk/>
            <pc:sldMk cId="1557213172" sldId="281"/>
            <ac:picMk id="8" creationId="{2E2C6D27-AF3A-A4C2-F435-87D1586FAACA}"/>
          </ac:picMkLst>
        </pc:picChg>
        <pc:picChg chg="add mod">
          <ac:chgData name="Ronnel D. Palenzuela" userId="27216d6f-a712-48da-bcb2-613e4bc945ac" providerId="ADAL" clId="{16736750-74B4-184C-AACF-97E7E4B9FAA6}" dt="2024-08-11T11:25:26.120" v="2044" actId="1076"/>
          <ac:picMkLst>
            <pc:docMk/>
            <pc:sldMk cId="1557213172" sldId="281"/>
            <ac:picMk id="9" creationId="{18FD6C3D-98D6-CC9C-69FF-706FEBC56D5E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1:38:34.643" v="2166" actId="1076"/>
        <pc:sldMkLst>
          <pc:docMk/>
          <pc:sldMk cId="296683317" sldId="282"/>
        </pc:sldMkLst>
        <pc:spChg chg="mod">
          <ac:chgData name="Ronnel D. Palenzuela" userId="27216d6f-a712-48da-bcb2-613e4bc945ac" providerId="ADAL" clId="{16736750-74B4-184C-AACF-97E7E4B9FAA6}" dt="2024-08-11T11:36:00.243" v="2116"/>
          <ac:spMkLst>
            <pc:docMk/>
            <pc:sldMk cId="296683317" sldId="282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1:36:43.156" v="2154" actId="33524"/>
          <ac:spMkLst>
            <pc:docMk/>
            <pc:sldMk cId="296683317" sldId="282"/>
            <ac:spMk id="3" creationId="{F9E9654B-D8E5-22CA-371A-57FADD13842B}"/>
          </ac:spMkLst>
        </pc:spChg>
        <pc:spChg chg="add del">
          <ac:chgData name="Ronnel D. Palenzuela" userId="27216d6f-a712-48da-bcb2-613e4bc945ac" providerId="ADAL" clId="{16736750-74B4-184C-AACF-97E7E4B9FAA6}" dt="2024-08-11T11:37:17.460" v="2156" actId="22"/>
          <ac:spMkLst>
            <pc:docMk/>
            <pc:sldMk cId="296683317" sldId="282"/>
            <ac:spMk id="5" creationId="{01186E94-225A-646B-6BE7-DE3170C2B523}"/>
          </ac:spMkLst>
        </pc:spChg>
        <pc:picChg chg="add mod">
          <ac:chgData name="Ronnel D. Palenzuela" userId="27216d6f-a712-48da-bcb2-613e4bc945ac" providerId="ADAL" clId="{16736750-74B4-184C-AACF-97E7E4B9FAA6}" dt="2024-08-11T11:38:34.643" v="2166" actId="1076"/>
          <ac:picMkLst>
            <pc:docMk/>
            <pc:sldMk cId="296683317" sldId="282"/>
            <ac:picMk id="6" creationId="{C94A0A88-9294-A7B5-558E-0329F8DF2C01}"/>
          </ac:picMkLst>
        </pc:picChg>
        <pc:picChg chg="del">
          <ac:chgData name="Ronnel D. Palenzuela" userId="27216d6f-a712-48da-bcb2-613e4bc945ac" providerId="ADAL" clId="{16736750-74B4-184C-AACF-97E7E4B9FAA6}" dt="2024-08-11T11:35:26.093" v="2099" actId="478"/>
          <ac:picMkLst>
            <pc:docMk/>
            <pc:sldMk cId="296683317" sldId="282"/>
            <ac:picMk id="7" creationId="{C0442B70-B5E1-0D06-9A6B-2C529318C43C}"/>
          </ac:picMkLst>
        </pc:picChg>
        <pc:picChg chg="del">
          <ac:chgData name="Ronnel D. Palenzuela" userId="27216d6f-a712-48da-bcb2-613e4bc945ac" providerId="ADAL" clId="{16736750-74B4-184C-AACF-97E7E4B9FAA6}" dt="2024-08-11T11:35:26.422" v="2100" actId="478"/>
          <ac:picMkLst>
            <pc:docMk/>
            <pc:sldMk cId="296683317" sldId="282"/>
            <ac:picMk id="8" creationId="{2E2C6D27-AF3A-A4C2-F435-87D1586FAACA}"/>
          </ac:picMkLst>
        </pc:picChg>
        <pc:picChg chg="del">
          <ac:chgData name="Ronnel D. Palenzuela" userId="27216d6f-a712-48da-bcb2-613e4bc945ac" providerId="ADAL" clId="{16736750-74B4-184C-AACF-97E7E4B9FAA6}" dt="2024-08-11T11:35:26.655" v="2101" actId="478"/>
          <ac:picMkLst>
            <pc:docMk/>
            <pc:sldMk cId="296683317" sldId="282"/>
            <ac:picMk id="9" creationId="{18FD6C3D-98D6-CC9C-69FF-706FEBC56D5E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1:44:29.650" v="2204" actId="20577"/>
        <pc:sldMkLst>
          <pc:docMk/>
          <pc:sldMk cId="993575964" sldId="283"/>
        </pc:sldMkLst>
        <pc:spChg chg="mod">
          <ac:chgData name="Ronnel D. Palenzuela" userId="27216d6f-a712-48da-bcb2-613e4bc945ac" providerId="ADAL" clId="{16736750-74B4-184C-AACF-97E7E4B9FAA6}" dt="2024-08-11T11:39:12.084" v="2168"/>
          <ac:spMkLst>
            <pc:docMk/>
            <pc:sldMk cId="993575964" sldId="283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1:40:34.052" v="2197" actId="207"/>
          <ac:spMkLst>
            <pc:docMk/>
            <pc:sldMk cId="993575964" sldId="283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11:43:38.835" v="2202" actId="1076"/>
          <ac:picMkLst>
            <pc:docMk/>
            <pc:sldMk cId="993575964" sldId="283"/>
            <ac:picMk id="4" creationId="{B7960360-83A2-6270-EECE-30A36048B200}"/>
          </ac:picMkLst>
        </pc:picChg>
        <pc:picChg chg="del">
          <ac:chgData name="Ronnel D. Palenzuela" userId="27216d6f-a712-48da-bcb2-613e4bc945ac" providerId="ADAL" clId="{16736750-74B4-184C-AACF-97E7E4B9FAA6}" dt="2024-08-11T11:39:13.621" v="2169" actId="478"/>
          <ac:picMkLst>
            <pc:docMk/>
            <pc:sldMk cId="993575964" sldId="283"/>
            <ac:picMk id="6" creationId="{C94A0A88-9294-A7B5-558E-0329F8DF2C01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1:50:32.912" v="2231" actId="1076"/>
        <pc:sldMkLst>
          <pc:docMk/>
          <pc:sldMk cId="1253337562" sldId="284"/>
        </pc:sldMkLst>
        <pc:spChg chg="mod">
          <ac:chgData name="Ronnel D. Palenzuela" userId="27216d6f-a712-48da-bcb2-613e4bc945ac" providerId="ADAL" clId="{16736750-74B4-184C-AACF-97E7E4B9FAA6}" dt="2024-08-11T11:45:06.797" v="2206"/>
          <ac:spMkLst>
            <pc:docMk/>
            <pc:sldMk cId="1253337562" sldId="284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1:48:12.471" v="2222"/>
          <ac:spMkLst>
            <pc:docMk/>
            <pc:sldMk cId="1253337562" sldId="284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736750-74B4-184C-AACF-97E7E4B9FAA6}" dt="2024-08-11T11:48:48.651" v="2224" actId="478"/>
          <ac:picMkLst>
            <pc:docMk/>
            <pc:sldMk cId="1253337562" sldId="284"/>
            <ac:picMk id="4" creationId="{B7960360-83A2-6270-EECE-30A36048B200}"/>
          </ac:picMkLst>
        </pc:picChg>
        <pc:picChg chg="add mod">
          <ac:chgData name="Ronnel D. Palenzuela" userId="27216d6f-a712-48da-bcb2-613e4bc945ac" providerId="ADAL" clId="{16736750-74B4-184C-AACF-97E7E4B9FAA6}" dt="2024-08-11T11:50:17.104" v="2227" actId="1076"/>
          <ac:picMkLst>
            <pc:docMk/>
            <pc:sldMk cId="1253337562" sldId="284"/>
            <ac:picMk id="5" creationId="{9D0F0297-4AB5-4797-A885-928619C7A572}"/>
          </ac:picMkLst>
        </pc:picChg>
        <pc:picChg chg="add mod">
          <ac:chgData name="Ronnel D. Palenzuela" userId="27216d6f-a712-48da-bcb2-613e4bc945ac" providerId="ADAL" clId="{16736750-74B4-184C-AACF-97E7E4B9FAA6}" dt="2024-08-11T11:50:32.912" v="2231" actId="1076"/>
          <ac:picMkLst>
            <pc:docMk/>
            <pc:sldMk cId="1253337562" sldId="284"/>
            <ac:picMk id="6" creationId="{F1C8719A-AF10-CA25-32B8-5B12B63B6F48}"/>
          </ac:picMkLst>
        </pc:picChg>
      </pc:sldChg>
      <pc:sldChg chg="addSp delSp modSp add mod">
        <pc:chgData name="Ronnel D. Palenzuela" userId="27216d6f-a712-48da-bcb2-613e4bc945ac" providerId="ADAL" clId="{16736750-74B4-184C-AACF-97E7E4B9FAA6}" dt="2024-08-11T12:26:02.933" v="2546" actId="20577"/>
        <pc:sldMkLst>
          <pc:docMk/>
          <pc:sldMk cId="2980579114" sldId="285"/>
        </pc:sldMkLst>
        <pc:spChg chg="mod">
          <ac:chgData name="Ronnel D. Palenzuela" userId="27216d6f-a712-48da-bcb2-613e4bc945ac" providerId="ADAL" clId="{16736750-74B4-184C-AACF-97E7E4B9FAA6}" dt="2024-08-11T12:25:58.060" v="2543" actId="20577"/>
          <ac:spMkLst>
            <pc:docMk/>
            <pc:sldMk cId="2980579114" sldId="285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2:26:02.933" v="2546" actId="20577"/>
          <ac:spMkLst>
            <pc:docMk/>
            <pc:sldMk cId="2980579114" sldId="285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12:11:35.139" v="2251" actId="1076"/>
          <ac:picMkLst>
            <pc:docMk/>
            <pc:sldMk cId="2980579114" sldId="285"/>
            <ac:picMk id="4" creationId="{74248AEE-FABF-0F2A-B1B2-1777799F48BD}"/>
          </ac:picMkLst>
        </pc:picChg>
        <pc:picChg chg="del">
          <ac:chgData name="Ronnel D. Palenzuela" userId="27216d6f-a712-48da-bcb2-613e4bc945ac" providerId="ADAL" clId="{16736750-74B4-184C-AACF-97E7E4B9FAA6}" dt="2024-08-11T12:09:33.931" v="2234" actId="478"/>
          <ac:picMkLst>
            <pc:docMk/>
            <pc:sldMk cId="2980579114" sldId="285"/>
            <ac:picMk id="5" creationId="{9D0F0297-4AB5-4797-A885-928619C7A572}"/>
          </ac:picMkLst>
        </pc:picChg>
        <pc:picChg chg="del">
          <ac:chgData name="Ronnel D. Palenzuela" userId="27216d6f-a712-48da-bcb2-613e4bc945ac" providerId="ADAL" clId="{16736750-74B4-184C-AACF-97E7E4B9FAA6}" dt="2024-08-11T12:09:35.158" v="2235" actId="478"/>
          <ac:picMkLst>
            <pc:docMk/>
            <pc:sldMk cId="2980579114" sldId="285"/>
            <ac:picMk id="6" creationId="{F1C8719A-AF10-CA25-32B8-5B12B63B6F48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2:25:18.008" v="2520" actId="1076"/>
        <pc:sldMkLst>
          <pc:docMk/>
          <pc:sldMk cId="1581186720" sldId="286"/>
        </pc:sldMkLst>
        <pc:spChg chg="mod">
          <ac:chgData name="Ronnel D. Palenzuela" userId="27216d6f-a712-48da-bcb2-613e4bc945ac" providerId="ADAL" clId="{16736750-74B4-184C-AACF-97E7E4B9FAA6}" dt="2024-08-11T12:25:16.630" v="2519" actId="1076"/>
          <ac:spMkLst>
            <pc:docMk/>
            <pc:sldMk cId="1581186720" sldId="286"/>
            <ac:spMk id="3" creationId="{F9E9654B-D8E5-22CA-371A-57FADD13842B}"/>
          </ac:spMkLst>
        </pc:spChg>
        <pc:spChg chg="add mod">
          <ac:chgData name="Ronnel D. Palenzuela" userId="27216d6f-a712-48da-bcb2-613e4bc945ac" providerId="ADAL" clId="{16736750-74B4-184C-AACF-97E7E4B9FAA6}" dt="2024-08-11T12:25:18.008" v="2520" actId="1076"/>
          <ac:spMkLst>
            <pc:docMk/>
            <pc:sldMk cId="1581186720" sldId="286"/>
            <ac:spMk id="5" creationId="{63E79591-2F27-370E-329D-A0B622A8CFA5}"/>
          </ac:spMkLst>
        </pc:spChg>
        <pc:spChg chg="add mod">
          <ac:chgData name="Ronnel D. Palenzuela" userId="27216d6f-a712-48da-bcb2-613e4bc945ac" providerId="ADAL" clId="{16736750-74B4-184C-AACF-97E7E4B9FAA6}" dt="2024-08-11T12:22:19.024" v="2454"/>
          <ac:spMkLst>
            <pc:docMk/>
            <pc:sldMk cId="1581186720" sldId="286"/>
            <ac:spMk id="6" creationId="{8E044E04-0B5A-32C0-8EEE-D905F6C6381E}"/>
          </ac:spMkLst>
        </pc:spChg>
        <pc:spChg chg="add mod">
          <ac:chgData name="Ronnel D. Palenzuela" userId="27216d6f-a712-48da-bcb2-613e4bc945ac" providerId="ADAL" clId="{16736750-74B4-184C-AACF-97E7E4B9FAA6}" dt="2024-08-11T12:22:33.783" v="2457" actId="767"/>
          <ac:spMkLst>
            <pc:docMk/>
            <pc:sldMk cId="1581186720" sldId="286"/>
            <ac:spMk id="7" creationId="{75AD83E7-4E98-C144-0CA8-1D34A9078DFC}"/>
          </ac:spMkLst>
        </pc:spChg>
        <pc:spChg chg="add del">
          <ac:chgData name="Ronnel D. Palenzuela" userId="27216d6f-a712-48da-bcb2-613e4bc945ac" providerId="ADAL" clId="{16736750-74B4-184C-AACF-97E7E4B9FAA6}" dt="2024-08-11T12:24:47.787" v="2511" actId="22"/>
          <ac:spMkLst>
            <pc:docMk/>
            <pc:sldMk cId="1581186720" sldId="286"/>
            <ac:spMk id="9" creationId="{5AFEA3DF-0E3B-7218-22F8-B412FEC8C03F}"/>
          </ac:spMkLst>
        </pc:spChg>
        <pc:picChg chg="del">
          <ac:chgData name="Ronnel D. Palenzuela" userId="27216d6f-a712-48da-bcb2-613e4bc945ac" providerId="ADAL" clId="{16736750-74B4-184C-AACF-97E7E4B9FAA6}" dt="2024-08-11T12:15:21.761" v="2282" actId="478"/>
          <ac:picMkLst>
            <pc:docMk/>
            <pc:sldMk cId="1581186720" sldId="286"/>
            <ac:picMk id="4" creationId="{74248AEE-FABF-0F2A-B1B2-1777799F48BD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2:32:58.139" v="2586"/>
        <pc:sldMkLst>
          <pc:docMk/>
          <pc:sldMk cId="4278137860" sldId="287"/>
        </pc:sldMkLst>
        <pc:spChg chg="mod">
          <ac:chgData name="Ronnel D. Palenzuela" userId="27216d6f-a712-48da-bcb2-613e4bc945ac" providerId="ADAL" clId="{16736750-74B4-184C-AACF-97E7E4B9FAA6}" dt="2024-08-11T12:26:17.544" v="2548"/>
          <ac:spMkLst>
            <pc:docMk/>
            <pc:sldMk cId="4278137860" sldId="287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2:27:02.548" v="2568"/>
          <ac:spMkLst>
            <pc:docMk/>
            <pc:sldMk cId="4278137860" sldId="287"/>
            <ac:spMk id="3" creationId="{F9E9654B-D8E5-22CA-371A-57FADD13842B}"/>
          </ac:spMkLst>
        </pc:spChg>
        <pc:spChg chg="del">
          <ac:chgData name="Ronnel D. Palenzuela" userId="27216d6f-a712-48da-bcb2-613e4bc945ac" providerId="ADAL" clId="{16736750-74B4-184C-AACF-97E7E4B9FAA6}" dt="2024-08-11T12:26:19.941" v="2549" actId="478"/>
          <ac:spMkLst>
            <pc:docMk/>
            <pc:sldMk cId="4278137860" sldId="287"/>
            <ac:spMk id="5" creationId="{63E79591-2F27-370E-329D-A0B622A8CFA5}"/>
          </ac:spMkLst>
        </pc:spChg>
        <pc:picChg chg="add mod">
          <ac:chgData name="Ronnel D. Palenzuela" userId="27216d6f-a712-48da-bcb2-613e4bc945ac" providerId="ADAL" clId="{16736750-74B4-184C-AACF-97E7E4B9FAA6}" dt="2024-08-11T12:30:03.374" v="2578" actId="1076"/>
          <ac:picMkLst>
            <pc:docMk/>
            <pc:sldMk cId="4278137860" sldId="287"/>
            <ac:picMk id="4" creationId="{C94F73C7-EE3C-5039-6716-AA5F092B56AC}"/>
          </ac:picMkLst>
        </pc:picChg>
        <pc:picChg chg="add mod">
          <ac:chgData name="Ronnel D. Palenzuela" userId="27216d6f-a712-48da-bcb2-613e4bc945ac" providerId="ADAL" clId="{16736750-74B4-184C-AACF-97E7E4B9FAA6}" dt="2024-08-11T12:30:04.674" v="2579" actId="1076"/>
          <ac:picMkLst>
            <pc:docMk/>
            <pc:sldMk cId="4278137860" sldId="287"/>
            <ac:picMk id="6" creationId="{7982849D-C7FF-134E-B589-F96BF9176D03}"/>
          </ac:picMkLst>
        </pc:picChg>
      </pc:sldChg>
      <pc:sldChg chg="delSp modSp add mod">
        <pc:chgData name="Ronnel D. Palenzuela" userId="27216d6f-a712-48da-bcb2-613e4bc945ac" providerId="ADAL" clId="{16736750-74B4-184C-AACF-97E7E4B9FAA6}" dt="2024-08-12T02:16:02.449" v="3153" actId="20577"/>
        <pc:sldMkLst>
          <pc:docMk/>
          <pc:sldMk cId="3972629357" sldId="288"/>
        </pc:sldMkLst>
        <pc:spChg chg="mod">
          <ac:chgData name="Ronnel D. Palenzuela" userId="27216d6f-a712-48da-bcb2-613e4bc945ac" providerId="ADAL" clId="{16736750-74B4-184C-AACF-97E7E4B9FAA6}" dt="2024-08-12T02:16:02.449" v="3153" actId="20577"/>
          <ac:spMkLst>
            <pc:docMk/>
            <pc:sldMk cId="3972629357" sldId="288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2T02:11:51.983" v="3029" actId="207"/>
          <ac:spMkLst>
            <pc:docMk/>
            <pc:sldMk cId="3972629357" sldId="288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736750-74B4-184C-AACF-97E7E4B9FAA6}" dt="2024-08-12T01:08:18.288" v="2654" actId="478"/>
          <ac:picMkLst>
            <pc:docMk/>
            <pc:sldMk cId="3972629357" sldId="288"/>
            <ac:picMk id="4" creationId="{C94F73C7-EE3C-5039-6716-AA5F092B56AC}"/>
          </ac:picMkLst>
        </pc:picChg>
        <pc:picChg chg="del">
          <ac:chgData name="Ronnel D. Palenzuela" userId="27216d6f-a712-48da-bcb2-613e4bc945ac" providerId="ADAL" clId="{16736750-74B4-184C-AACF-97E7E4B9FAA6}" dt="2024-08-12T01:08:18.480" v="2655" actId="478"/>
          <ac:picMkLst>
            <pc:docMk/>
            <pc:sldMk cId="3972629357" sldId="288"/>
            <ac:picMk id="6" creationId="{7982849D-C7FF-134E-B589-F96BF9176D03}"/>
          </ac:picMkLst>
        </pc:picChg>
      </pc:sldChg>
      <pc:sldChg chg="modSp add mod">
        <pc:chgData name="Ronnel D. Palenzuela" userId="27216d6f-a712-48da-bcb2-613e4bc945ac" providerId="ADAL" clId="{16736750-74B4-184C-AACF-97E7E4B9FAA6}" dt="2024-08-12T02:22:03.220" v="3182" actId="11"/>
        <pc:sldMkLst>
          <pc:docMk/>
          <pc:sldMk cId="2990164252" sldId="289"/>
        </pc:sldMkLst>
        <pc:spChg chg="mod">
          <ac:chgData name="Ronnel D. Palenzuela" userId="27216d6f-a712-48da-bcb2-613e4bc945ac" providerId="ADAL" clId="{16736750-74B4-184C-AACF-97E7E4B9FAA6}" dt="2024-08-12T02:16:06.498" v="3154" actId="20577"/>
          <ac:spMkLst>
            <pc:docMk/>
            <pc:sldMk cId="2990164252" sldId="289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2T02:22:03.220" v="3182" actId="11"/>
          <ac:spMkLst>
            <pc:docMk/>
            <pc:sldMk cId="2990164252" sldId="289"/>
            <ac:spMk id="3" creationId="{F9E9654B-D8E5-22CA-371A-57FADD13842B}"/>
          </ac:spMkLst>
        </pc:spChg>
      </pc:sldChg>
      <pc:sldChg chg="modSp add mod">
        <pc:chgData name="Ronnel D. Palenzuela" userId="27216d6f-a712-48da-bcb2-613e4bc945ac" providerId="ADAL" clId="{16736750-74B4-184C-AACF-97E7E4B9FAA6}" dt="2024-08-13T03:37:12.131" v="3508" actId="207"/>
        <pc:sldMkLst>
          <pc:docMk/>
          <pc:sldMk cId="1111498698" sldId="290"/>
        </pc:sldMkLst>
        <pc:spChg chg="mod">
          <ac:chgData name="Ronnel D. Palenzuela" userId="27216d6f-a712-48da-bcb2-613e4bc945ac" providerId="ADAL" clId="{16736750-74B4-184C-AACF-97E7E4B9FAA6}" dt="2024-08-13T03:27:17.210" v="3359" actId="20577"/>
          <ac:spMkLst>
            <pc:docMk/>
            <pc:sldMk cId="1111498698" sldId="29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3T03:37:12.131" v="3508" actId="207"/>
          <ac:spMkLst>
            <pc:docMk/>
            <pc:sldMk cId="1111498698" sldId="290"/>
            <ac:spMk id="3" creationId="{F9E9654B-D8E5-22CA-371A-57FADD13842B}"/>
          </ac:spMkLst>
        </pc:spChg>
      </pc:sldChg>
      <pc:sldChg chg="modSp add del mod">
        <pc:chgData name="Ronnel D. Palenzuela" userId="27216d6f-a712-48da-bcb2-613e4bc945ac" providerId="ADAL" clId="{16736750-74B4-184C-AACF-97E7E4B9FAA6}" dt="2024-08-12T02:54:12.156" v="3325" actId="2696"/>
        <pc:sldMkLst>
          <pc:docMk/>
          <pc:sldMk cId="1927110459" sldId="290"/>
        </pc:sldMkLst>
        <pc:spChg chg="mod">
          <ac:chgData name="Ronnel D. Palenzuela" userId="27216d6f-a712-48da-bcb2-613e4bc945ac" providerId="ADAL" clId="{16736750-74B4-184C-AACF-97E7E4B9FAA6}" dt="2024-08-12T02:17:40.195" v="3179" actId="20577"/>
          <ac:spMkLst>
            <pc:docMk/>
            <pc:sldMk cId="1927110459" sldId="29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2T02:25:46.161" v="3276" actId="20577"/>
          <ac:spMkLst>
            <pc:docMk/>
            <pc:sldMk cId="1927110459" sldId="290"/>
            <ac:spMk id="3" creationId="{F9E9654B-D8E5-22CA-371A-57FADD13842B}"/>
          </ac:spMkLst>
        </pc:spChg>
      </pc:sldChg>
      <pc:sldChg chg="modSp add mod ord">
        <pc:chgData name="Ronnel D. Palenzuela" userId="27216d6f-a712-48da-bcb2-613e4bc945ac" providerId="ADAL" clId="{16736750-74B4-184C-AACF-97E7E4B9FAA6}" dt="2024-08-13T03:34:24.591" v="3466" actId="207"/>
        <pc:sldMkLst>
          <pc:docMk/>
          <pc:sldMk cId="815011119" sldId="291"/>
        </pc:sldMkLst>
        <pc:spChg chg="mod">
          <ac:chgData name="Ronnel D. Palenzuela" userId="27216d6f-a712-48da-bcb2-613e4bc945ac" providerId="ADAL" clId="{16736750-74B4-184C-AACF-97E7E4B9FAA6}" dt="2024-08-13T03:34:24.591" v="3466" actId="207"/>
          <ac:spMkLst>
            <pc:docMk/>
            <pc:sldMk cId="815011119" sldId="291"/>
            <ac:spMk id="3" creationId="{F9E9654B-D8E5-22CA-371A-57FADD13842B}"/>
          </ac:spMkLst>
        </pc:spChg>
      </pc:sldChg>
      <pc:sldChg chg="modSp add del mod">
        <pc:chgData name="Ronnel D. Palenzuela" userId="27216d6f-a712-48da-bcb2-613e4bc945ac" providerId="ADAL" clId="{16736750-74B4-184C-AACF-97E7E4B9FAA6}" dt="2024-08-12T02:54:12.156" v="3325" actId="2696"/>
        <pc:sldMkLst>
          <pc:docMk/>
          <pc:sldMk cId="1781441069" sldId="291"/>
        </pc:sldMkLst>
        <pc:spChg chg="mod">
          <ac:chgData name="Ronnel D. Palenzuela" userId="27216d6f-a712-48da-bcb2-613e4bc945ac" providerId="ADAL" clId="{16736750-74B4-184C-AACF-97E7E4B9FAA6}" dt="2024-08-12T02:28:06.903" v="3321" actId="11"/>
          <ac:spMkLst>
            <pc:docMk/>
            <pc:sldMk cId="1781441069" sldId="291"/>
            <ac:spMk id="3" creationId="{F9E9654B-D8E5-22CA-371A-57FADD13842B}"/>
          </ac:spMkLst>
        </pc:spChg>
      </pc:sldChg>
      <pc:sldChg chg="modSp add del mod">
        <pc:chgData name="Ronnel D. Palenzuela" userId="27216d6f-a712-48da-bcb2-613e4bc945ac" providerId="ADAL" clId="{16736750-74B4-184C-AACF-97E7E4B9FAA6}" dt="2024-08-12T02:54:12.156" v="3325" actId="2696"/>
        <pc:sldMkLst>
          <pc:docMk/>
          <pc:sldMk cId="1765234647" sldId="292"/>
        </pc:sldMkLst>
        <pc:spChg chg="mod">
          <ac:chgData name="Ronnel D. Palenzuela" userId="27216d6f-a712-48da-bcb2-613e4bc945ac" providerId="ADAL" clId="{16736750-74B4-184C-AACF-97E7E4B9FAA6}" dt="2024-08-12T02:28:26.710" v="3324" actId="403"/>
          <ac:spMkLst>
            <pc:docMk/>
            <pc:sldMk cId="1765234647" sldId="292"/>
            <ac:spMk id="3" creationId="{F9E9654B-D8E5-22CA-371A-57FADD13842B}"/>
          </ac:spMkLst>
        </pc:spChg>
      </pc:sldChg>
      <pc:sldMasterChg chg="modSldLayout">
        <pc:chgData name="Ronnel D. Palenzuela" userId="27216d6f-a712-48da-bcb2-613e4bc945ac" providerId="ADAL" clId="{16736750-74B4-184C-AACF-97E7E4B9FAA6}" dt="2024-08-11T07:03:06.010" v="731" actId="20577"/>
        <pc:sldMasterMkLst>
          <pc:docMk/>
          <pc:sldMasterMk cId="651270159" sldId="2147483648"/>
        </pc:sldMasterMkLst>
        <pc:sldLayoutChg chg="modSp mod">
          <pc:chgData name="Ronnel D. Palenzuela" userId="27216d6f-a712-48da-bcb2-613e4bc945ac" providerId="ADAL" clId="{16736750-74B4-184C-AACF-97E7E4B9FAA6}" dt="2024-08-11T07:03:06.010" v="731" actId="20577"/>
          <pc:sldLayoutMkLst>
            <pc:docMk/>
            <pc:sldMasterMk cId="651270159" sldId="2147483648"/>
            <pc:sldLayoutMk cId="2921653432" sldId="2147483649"/>
          </pc:sldLayoutMkLst>
          <pc:spChg chg="mod">
            <ac:chgData name="Ronnel D. Palenzuela" userId="27216d6f-a712-48da-bcb2-613e4bc945ac" providerId="ADAL" clId="{16736750-74B4-184C-AACF-97E7E4B9FAA6}" dt="2024-08-11T07:03:06.010" v="731" actId="20577"/>
            <ac:spMkLst>
              <pc:docMk/>
              <pc:sldMasterMk cId="651270159" sldId="2147483648"/>
              <pc:sldLayoutMk cId="2921653432" sldId="2147483649"/>
              <ac:spMk id="5" creationId="{3794B7A0-4232-A0AC-7E3A-3BF632F0C83D}"/>
            </ac:spMkLst>
          </pc:spChg>
        </pc:sldLayoutChg>
      </pc:sldMasterChg>
    </pc:docChg>
  </pc:docChgLst>
  <pc:docChgLst>
    <pc:chgData name="Ronnel D. Palenzuela" userId="27216d6f-a712-48da-bcb2-613e4bc945ac" providerId="ADAL" clId="{16FF8E01-DE24-0F4F-A559-943D670B7764}"/>
    <pc:docChg chg="undo custSel addSld delSld modSld sldOrd modMainMaster">
      <pc:chgData name="Ronnel D. Palenzuela" userId="27216d6f-a712-48da-bcb2-613e4bc945ac" providerId="ADAL" clId="{16FF8E01-DE24-0F4F-A559-943D670B7764}" dt="2024-08-15T06:12:31.924" v="2533" actId="729"/>
      <pc:docMkLst>
        <pc:docMk/>
      </pc:docMkLst>
      <pc:sldChg chg="modSp mod">
        <pc:chgData name="Ronnel D. Palenzuela" userId="27216d6f-a712-48da-bcb2-613e4bc945ac" providerId="ADAL" clId="{16FF8E01-DE24-0F4F-A559-943D670B7764}" dt="2024-08-14T16:09:01.930" v="1419" actId="20577"/>
        <pc:sldMkLst>
          <pc:docMk/>
          <pc:sldMk cId="3455369248" sldId="257"/>
        </pc:sldMkLst>
        <pc:spChg chg="mod">
          <ac:chgData name="Ronnel D. Palenzuela" userId="27216d6f-a712-48da-bcb2-613e4bc945ac" providerId="ADAL" clId="{16FF8E01-DE24-0F4F-A559-943D670B7764}" dt="2024-08-14T16:08:42.416" v="1364" actId="14100"/>
          <ac:spMkLst>
            <pc:docMk/>
            <pc:sldMk cId="3455369248" sldId="257"/>
            <ac:spMk id="2" creationId="{4B9DC0FD-E73C-26A6-891F-61B461076958}"/>
          </ac:spMkLst>
        </pc:spChg>
        <pc:spChg chg="mod">
          <ac:chgData name="Ronnel D. Palenzuela" userId="27216d6f-a712-48da-bcb2-613e4bc945ac" providerId="ADAL" clId="{16FF8E01-DE24-0F4F-A559-943D670B7764}" dt="2024-08-14T16:09:01.930" v="1419" actId="20577"/>
          <ac:spMkLst>
            <pc:docMk/>
            <pc:sldMk cId="3455369248" sldId="257"/>
            <ac:spMk id="3" creationId="{55CA8846-F5F9-9E2F-7E86-4EDFA1AEFED2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3256538018" sldId="259"/>
        </pc:sldMkLst>
      </pc:sldChg>
      <pc:sldChg chg="modSp mod modNotesTx">
        <pc:chgData name="Ronnel D. Palenzuela" userId="27216d6f-a712-48da-bcb2-613e4bc945ac" providerId="ADAL" clId="{16FF8E01-DE24-0F4F-A559-943D670B7764}" dt="2024-08-14T16:25:10.072" v="1665" actId="20577"/>
        <pc:sldMkLst>
          <pc:docMk/>
          <pc:sldMk cId="3611571112" sldId="263"/>
        </pc:sldMkLst>
        <pc:spChg chg="mod">
          <ac:chgData name="Ronnel D. Palenzuela" userId="27216d6f-a712-48da-bcb2-613e4bc945ac" providerId="ADAL" clId="{16FF8E01-DE24-0F4F-A559-943D670B7764}" dt="2024-08-14T16:09:37.186" v="1435" actId="1076"/>
          <ac:spMkLst>
            <pc:docMk/>
            <pc:sldMk cId="3611571112" sldId="263"/>
            <ac:spMk id="2" creationId="{4B9DC0FD-E73C-26A6-891F-61B461076958}"/>
          </ac:spMkLst>
        </pc:spChg>
      </pc:sldChg>
      <pc:sldChg chg="modSp mod">
        <pc:chgData name="Ronnel D. Palenzuela" userId="27216d6f-a712-48da-bcb2-613e4bc945ac" providerId="ADAL" clId="{16FF8E01-DE24-0F4F-A559-943D670B7764}" dt="2024-08-14T15:58:28.162" v="1311" actId="207"/>
        <pc:sldMkLst>
          <pc:docMk/>
          <pc:sldMk cId="261940385" sldId="264"/>
        </pc:sldMkLst>
        <pc:spChg chg="mod">
          <ac:chgData name="Ronnel D. Palenzuela" userId="27216d6f-a712-48da-bcb2-613e4bc945ac" providerId="ADAL" clId="{16FF8E01-DE24-0F4F-A559-943D670B7764}" dt="2024-08-14T15:58:28.162" v="1311" actId="207"/>
          <ac:spMkLst>
            <pc:docMk/>
            <pc:sldMk cId="261940385" sldId="264"/>
            <ac:spMk id="3" creationId="{A8B75234-3FB1-B597-DF46-CD5827D3C5AF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1.309" v="136" actId="2890"/>
        <pc:sldMkLst>
          <pc:docMk/>
          <pc:sldMk cId="393610469" sldId="265"/>
        </pc:sldMkLst>
      </pc:sldChg>
      <pc:sldChg chg="addSp delSp modSp add del mod or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538568147" sldId="265"/>
        </pc:sldMkLst>
        <pc:spChg chg="mod">
          <ac:chgData name="Ronnel D. Palenzuela" userId="27216d6f-a712-48da-bcb2-613e4bc945ac" providerId="ADAL" clId="{16FF8E01-DE24-0F4F-A559-943D670B7764}" dt="2024-08-14T14:55:35.293" v="832" actId="20577"/>
          <ac:spMkLst>
            <pc:docMk/>
            <pc:sldMk cId="538568147" sldId="265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3:46:58.170" v="402" actId="113"/>
          <ac:spMkLst>
            <pc:docMk/>
            <pc:sldMk cId="538568147" sldId="265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FF8E01-DE24-0F4F-A559-943D670B7764}" dt="2024-08-14T14:08:52.904" v="652" actId="1076"/>
          <ac:picMkLst>
            <pc:docMk/>
            <pc:sldMk cId="538568147" sldId="265"/>
            <ac:picMk id="5" creationId="{70008023-F501-145C-0B44-5194C048510F}"/>
          </ac:picMkLst>
        </pc:picChg>
        <pc:picChg chg="add mod">
          <ac:chgData name="Ronnel D. Palenzuela" userId="27216d6f-a712-48da-bcb2-613e4bc945ac" providerId="ADAL" clId="{16FF8E01-DE24-0F4F-A559-943D670B7764}" dt="2024-08-14T14:08:59.711" v="656" actId="1076"/>
          <ac:picMkLst>
            <pc:docMk/>
            <pc:sldMk cId="538568147" sldId="265"/>
            <ac:picMk id="6" creationId="{24353777-D960-C968-46B2-C9D39EBD397E}"/>
          </ac:picMkLst>
        </pc:picChg>
        <pc:picChg chg="del">
          <ac:chgData name="Ronnel D. Palenzuela" userId="27216d6f-a712-48da-bcb2-613e4bc945ac" providerId="ADAL" clId="{16FF8E01-DE24-0F4F-A559-943D670B7764}" dt="2024-08-14T13:36:35.785" v="186" actId="478"/>
          <ac:picMkLst>
            <pc:docMk/>
            <pc:sldMk cId="538568147" sldId="265"/>
            <ac:picMk id="6" creationId="{E6F66661-8045-D9A5-7A22-9C32CFDC9130}"/>
          </ac:picMkLst>
        </pc:picChg>
        <pc:picChg chg="del">
          <ac:chgData name="Ronnel D. Palenzuela" userId="27216d6f-a712-48da-bcb2-613e4bc945ac" providerId="ADAL" clId="{16FF8E01-DE24-0F4F-A559-943D670B7764}" dt="2024-08-14T13:36:36.302" v="188" actId="478"/>
          <ac:picMkLst>
            <pc:docMk/>
            <pc:sldMk cId="538568147" sldId="265"/>
            <ac:picMk id="7" creationId="{034B6557-36A5-121F-76C7-3EA4B37D7CFA}"/>
          </ac:picMkLst>
        </pc:picChg>
        <pc:picChg chg="del">
          <ac:chgData name="Ronnel D. Palenzuela" userId="27216d6f-a712-48da-bcb2-613e4bc945ac" providerId="ADAL" clId="{16FF8E01-DE24-0F4F-A559-943D670B7764}" dt="2024-08-14T13:36:36.076" v="187" actId="478"/>
          <ac:picMkLst>
            <pc:docMk/>
            <pc:sldMk cId="538568147" sldId="265"/>
            <ac:picMk id="8" creationId="{1FB21C6D-D0A1-8AEB-319B-0296807954C0}"/>
          </ac:picMkLst>
        </pc:picChg>
        <pc:picChg chg="del">
          <ac:chgData name="Ronnel D. Palenzuela" userId="27216d6f-a712-48da-bcb2-613e4bc945ac" providerId="ADAL" clId="{16FF8E01-DE24-0F4F-A559-943D670B7764}" dt="2024-08-14T13:36:36.597" v="189" actId="478"/>
          <ac:picMkLst>
            <pc:docMk/>
            <pc:sldMk cId="538568147" sldId="265"/>
            <ac:picMk id="10" creationId="{DA4EB7EF-513D-C40D-5DC5-6B39809CDC00}"/>
          </ac:picMkLst>
        </pc:picChg>
      </pc:sldChg>
      <pc:sldChg chg="addSp delSp modSp add mo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1782960047" sldId="266"/>
        </pc:sldMkLst>
        <pc:spChg chg="mod">
          <ac:chgData name="Ronnel D. Palenzuela" userId="27216d6f-a712-48da-bcb2-613e4bc945ac" providerId="ADAL" clId="{16FF8E01-DE24-0F4F-A559-943D670B7764}" dt="2024-08-14T13:45:50.997" v="383" actId="20577"/>
          <ac:spMkLst>
            <pc:docMk/>
            <pc:sldMk cId="1782960047" sldId="266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3:52:01.538" v="473" actId="207"/>
          <ac:spMkLst>
            <pc:docMk/>
            <pc:sldMk cId="1782960047" sldId="266"/>
            <ac:spMk id="3" creationId="{F9E9654B-D8E5-22CA-371A-57FADD13842B}"/>
          </ac:spMkLst>
        </pc:spChg>
        <pc:spChg chg="add mod">
          <ac:chgData name="Ronnel D. Palenzuela" userId="27216d6f-a712-48da-bcb2-613e4bc945ac" providerId="ADAL" clId="{16FF8E01-DE24-0F4F-A559-943D670B7764}" dt="2024-08-14T13:54:36.838" v="483" actId="1076"/>
          <ac:spMkLst>
            <pc:docMk/>
            <pc:sldMk cId="1782960047" sldId="266"/>
            <ac:spMk id="6" creationId="{D96DF1EF-8473-896F-2BBC-6D1558971D10}"/>
          </ac:spMkLst>
        </pc:spChg>
        <pc:picChg chg="del">
          <ac:chgData name="Ronnel D. Palenzuela" userId="27216d6f-a712-48da-bcb2-613e4bc945ac" providerId="ADAL" clId="{16FF8E01-DE24-0F4F-A559-943D670B7764}" dt="2024-08-14T13:45:55.174" v="384" actId="478"/>
          <ac:picMkLst>
            <pc:docMk/>
            <pc:sldMk cId="1782960047" sldId="266"/>
            <ac:picMk id="5" creationId="{70008023-F501-145C-0B44-5194C048510F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3029220167" sldId="266"/>
        </pc:sldMkLst>
      </pc:sldChg>
      <pc:sldChg chg="modSp add mo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2149631211" sldId="267"/>
        </pc:sldMkLst>
        <pc:spChg chg="mod">
          <ac:chgData name="Ronnel D. Palenzuela" userId="27216d6f-a712-48da-bcb2-613e4bc945ac" providerId="ADAL" clId="{16FF8E01-DE24-0F4F-A559-943D670B7764}" dt="2024-08-14T15:58:59.103" v="1314" actId="11"/>
          <ac:spMkLst>
            <pc:docMk/>
            <pc:sldMk cId="2149631211" sldId="267"/>
            <ac:spMk id="3" creationId="{F9E9654B-D8E5-22CA-371A-57FADD13842B}"/>
          </ac:spMkLst>
        </pc:spChg>
      </pc:sldChg>
      <pc:sldChg chg="add del">
        <pc:chgData name="Ronnel D. Palenzuela" userId="27216d6f-a712-48da-bcb2-613e4bc945ac" providerId="ADAL" clId="{16FF8E01-DE24-0F4F-A559-943D670B7764}" dt="2024-08-14T13:54:04.562" v="479" actId="2696"/>
        <pc:sldMkLst>
          <pc:docMk/>
          <pc:sldMk cId="2717857131" sldId="267"/>
        </pc:sldMkLst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3285671655" sldId="267"/>
        </pc:sldMkLst>
      </pc:sldChg>
      <pc:sldChg chg="add del">
        <pc:chgData name="Ronnel D. Palenzuela" userId="27216d6f-a712-48da-bcb2-613e4bc945ac" providerId="ADAL" clId="{16FF8E01-DE24-0F4F-A559-943D670B7764}" dt="2024-08-14T13:54:30.391" v="482" actId="2696"/>
        <pc:sldMkLst>
          <pc:docMk/>
          <pc:sldMk cId="3367849497" sldId="267"/>
        </pc:sldMkLst>
      </pc:sldChg>
      <pc:sldChg chg="modSp add mo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155138258" sldId="268"/>
        </pc:sldMkLst>
        <pc:spChg chg="mod">
          <ac:chgData name="Ronnel D. Palenzuela" userId="27216d6f-a712-48da-bcb2-613e4bc945ac" providerId="ADAL" clId="{16FF8E01-DE24-0F4F-A559-943D670B7764}" dt="2024-08-14T15:59:15.816" v="1315" actId="11"/>
          <ac:spMkLst>
            <pc:docMk/>
            <pc:sldMk cId="155138258" sldId="268"/>
            <ac:spMk id="3" creationId="{F9E9654B-D8E5-22CA-371A-57FADD13842B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1637530094" sldId="268"/>
        </pc:sldMkLst>
      </pc:sldChg>
      <pc:sldChg chg="addSp modSp add mod or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2831007090" sldId="269"/>
        </pc:sldMkLst>
        <pc:spChg chg="mod">
          <ac:chgData name="Ronnel D. Palenzuela" userId="27216d6f-a712-48da-bcb2-613e4bc945ac" providerId="ADAL" clId="{16FF8E01-DE24-0F4F-A559-943D670B7764}" dt="2024-08-14T14:10:47.606" v="696" actId="20577"/>
          <ac:spMkLst>
            <pc:docMk/>
            <pc:sldMk cId="2831007090" sldId="269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4:16:06.339" v="778" actId="1076"/>
          <ac:spMkLst>
            <pc:docMk/>
            <pc:sldMk cId="2831007090" sldId="269"/>
            <ac:spMk id="3" creationId="{F9E9654B-D8E5-22CA-371A-57FADD13842B}"/>
          </ac:spMkLst>
        </pc:spChg>
        <pc:spChg chg="add mod">
          <ac:chgData name="Ronnel D. Palenzuela" userId="27216d6f-a712-48da-bcb2-613e4bc945ac" providerId="ADAL" clId="{16FF8E01-DE24-0F4F-A559-943D670B7764}" dt="2024-08-14T14:15:42.779" v="771" actId="113"/>
          <ac:spMkLst>
            <pc:docMk/>
            <pc:sldMk cId="2831007090" sldId="269"/>
            <ac:spMk id="4" creationId="{CB6DD4F9-08BE-3AF6-FDDC-AB693A0D38F1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4018365145" sldId="269"/>
        </pc:sldMkLst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1107698705" sldId="270"/>
        </pc:sldMkLst>
      </pc:sldChg>
      <pc:sldChg chg="addSp delSp modSp add mod or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2073403413" sldId="270"/>
        </pc:sldMkLst>
        <pc:spChg chg="mod">
          <ac:chgData name="Ronnel D. Palenzuela" userId="27216d6f-a712-48da-bcb2-613e4bc945ac" providerId="ADAL" clId="{16FF8E01-DE24-0F4F-A559-943D670B7764}" dt="2024-08-14T14:55:39.952" v="834" actId="20577"/>
          <ac:spMkLst>
            <pc:docMk/>
            <pc:sldMk cId="2073403413" sldId="27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5:31:54.057" v="880" actId="207"/>
          <ac:spMkLst>
            <pc:docMk/>
            <pc:sldMk cId="2073403413" sldId="270"/>
            <ac:spMk id="3" creationId="{F9E9654B-D8E5-22CA-371A-57FADD13842B}"/>
          </ac:spMkLst>
        </pc:spChg>
        <pc:picChg chg="add del mod">
          <ac:chgData name="Ronnel D. Palenzuela" userId="27216d6f-a712-48da-bcb2-613e4bc945ac" providerId="ADAL" clId="{16FF8E01-DE24-0F4F-A559-943D670B7764}" dt="2024-08-14T15:09:23.422" v="836" actId="478"/>
          <ac:picMkLst>
            <pc:docMk/>
            <pc:sldMk cId="2073403413" sldId="270"/>
            <ac:picMk id="4" creationId="{369191B6-2A1C-3113-9BFD-747A4657F8D7}"/>
          </ac:picMkLst>
        </pc:picChg>
        <pc:picChg chg="del">
          <ac:chgData name="Ronnel D. Palenzuela" userId="27216d6f-a712-48da-bcb2-613e4bc945ac" providerId="ADAL" clId="{16FF8E01-DE24-0F4F-A559-943D670B7764}" dt="2024-08-14T14:53:40.293" v="791" actId="478"/>
          <ac:picMkLst>
            <pc:docMk/>
            <pc:sldMk cId="2073403413" sldId="270"/>
            <ac:picMk id="5" creationId="{70008023-F501-145C-0B44-5194C048510F}"/>
          </ac:picMkLst>
        </pc:picChg>
        <pc:picChg chg="del">
          <ac:chgData name="Ronnel D. Palenzuela" userId="27216d6f-a712-48da-bcb2-613e4bc945ac" providerId="ADAL" clId="{16FF8E01-DE24-0F4F-A559-943D670B7764}" dt="2024-08-14T14:53:41.454" v="792" actId="478"/>
          <ac:picMkLst>
            <pc:docMk/>
            <pc:sldMk cId="2073403413" sldId="270"/>
            <ac:picMk id="6" creationId="{24353777-D960-C968-46B2-C9D39EBD397E}"/>
          </ac:picMkLst>
        </pc:picChg>
        <pc:picChg chg="add del mod">
          <ac:chgData name="Ronnel D. Palenzuela" userId="27216d6f-a712-48da-bcb2-613e4bc945ac" providerId="ADAL" clId="{16FF8E01-DE24-0F4F-A559-943D670B7764}" dt="2024-08-14T15:09:24.556" v="837" actId="478"/>
          <ac:picMkLst>
            <pc:docMk/>
            <pc:sldMk cId="2073403413" sldId="270"/>
            <ac:picMk id="7" creationId="{CFF5A6F2-A391-E973-A9F9-EEAEDEBC41C8}"/>
          </ac:picMkLst>
        </pc:picChg>
        <pc:picChg chg="add del mod">
          <ac:chgData name="Ronnel D. Palenzuela" userId="27216d6f-a712-48da-bcb2-613e4bc945ac" providerId="ADAL" clId="{16FF8E01-DE24-0F4F-A559-943D670B7764}" dt="2024-08-14T15:38:21.939" v="921"/>
          <ac:picMkLst>
            <pc:docMk/>
            <pc:sldMk cId="2073403413" sldId="270"/>
            <ac:picMk id="8" creationId="{7628CA4E-3E92-F09C-D2FD-C46202C5E649}"/>
          </ac:picMkLst>
        </pc:picChg>
        <pc:picChg chg="add mod">
          <ac:chgData name="Ronnel D. Palenzuela" userId="27216d6f-a712-48da-bcb2-613e4bc945ac" providerId="ADAL" clId="{16FF8E01-DE24-0F4F-A559-943D670B7764}" dt="2024-08-14T15:34:34.583" v="908" actId="1076"/>
          <ac:picMkLst>
            <pc:docMk/>
            <pc:sldMk cId="2073403413" sldId="270"/>
            <ac:picMk id="9" creationId="{FFA2BE38-0E04-5FB6-310F-C9B71C57486B}"/>
          </ac:picMkLst>
        </pc:picChg>
        <pc:picChg chg="add mod">
          <ac:chgData name="Ronnel D. Palenzuela" userId="27216d6f-a712-48da-bcb2-613e4bc945ac" providerId="ADAL" clId="{16FF8E01-DE24-0F4F-A559-943D670B7764}" dt="2024-08-14T15:34:23.881" v="905" actId="1076"/>
          <ac:picMkLst>
            <pc:docMk/>
            <pc:sldMk cId="2073403413" sldId="270"/>
            <ac:picMk id="10" creationId="{667804E6-901E-3F8A-8E71-F3840CE73713}"/>
          </ac:picMkLst>
        </pc:picChg>
      </pc:sldChg>
      <pc:sldChg chg="addSp delSp modSp add mo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2406508294" sldId="271"/>
        </pc:sldMkLst>
        <pc:spChg chg="mod">
          <ac:chgData name="Ronnel D. Palenzuela" userId="27216d6f-a712-48da-bcb2-613e4bc945ac" providerId="ADAL" clId="{16FF8E01-DE24-0F4F-A559-943D670B7764}" dt="2024-08-14T15:45:04.117" v="1046" actId="20577"/>
          <ac:spMkLst>
            <pc:docMk/>
            <pc:sldMk cId="2406508294" sldId="271"/>
            <ac:spMk id="3" creationId="{F9E9654B-D8E5-22CA-371A-57FADD13842B}"/>
          </ac:spMkLst>
        </pc:spChg>
        <pc:spChg chg="add del">
          <ac:chgData name="Ronnel D. Palenzuela" userId="27216d6f-a712-48da-bcb2-613e4bc945ac" providerId="ADAL" clId="{16FF8E01-DE24-0F4F-A559-943D670B7764}" dt="2024-08-14T15:35:02.613" v="915" actId="22"/>
          <ac:spMkLst>
            <pc:docMk/>
            <pc:sldMk cId="2406508294" sldId="271"/>
            <ac:spMk id="5" creationId="{4142F3C9-0F99-D487-F109-5D1080BCD242}"/>
          </ac:spMkLst>
        </pc:spChg>
        <pc:spChg chg="add mod">
          <ac:chgData name="Ronnel D. Palenzuela" userId="27216d6f-a712-48da-bcb2-613e4bc945ac" providerId="ADAL" clId="{16FF8E01-DE24-0F4F-A559-943D670B7764}" dt="2024-08-14T15:35:21.596" v="919" actId="1076"/>
          <ac:spMkLst>
            <pc:docMk/>
            <pc:sldMk cId="2406508294" sldId="271"/>
            <ac:spMk id="7" creationId="{59101826-B0CF-114B-0320-F5905D2B047C}"/>
          </ac:spMkLst>
        </pc:spChg>
        <pc:picChg chg="del">
          <ac:chgData name="Ronnel D. Palenzuela" userId="27216d6f-a712-48da-bcb2-613e4bc945ac" providerId="ADAL" clId="{16FF8E01-DE24-0F4F-A559-943D670B7764}" dt="2024-08-14T15:34:53.519" v="911" actId="478"/>
          <ac:picMkLst>
            <pc:docMk/>
            <pc:sldMk cId="2406508294" sldId="271"/>
            <ac:picMk id="8" creationId="{7628CA4E-3E92-F09C-D2FD-C46202C5E649}"/>
          </ac:picMkLst>
        </pc:picChg>
        <pc:picChg chg="del">
          <ac:chgData name="Ronnel D. Palenzuela" userId="27216d6f-a712-48da-bcb2-613e4bc945ac" providerId="ADAL" clId="{16FF8E01-DE24-0F4F-A559-943D670B7764}" dt="2024-08-14T15:34:52.857" v="910" actId="478"/>
          <ac:picMkLst>
            <pc:docMk/>
            <pc:sldMk cId="2406508294" sldId="271"/>
            <ac:picMk id="9" creationId="{FFA2BE38-0E04-5FB6-310F-C9B71C57486B}"/>
          </ac:picMkLst>
        </pc:picChg>
        <pc:picChg chg="del">
          <ac:chgData name="Ronnel D. Palenzuela" userId="27216d6f-a712-48da-bcb2-613e4bc945ac" providerId="ADAL" clId="{16FF8E01-DE24-0F4F-A559-943D670B7764}" dt="2024-08-14T15:34:53.775" v="912" actId="478"/>
          <ac:picMkLst>
            <pc:docMk/>
            <pc:sldMk cId="2406508294" sldId="271"/>
            <ac:picMk id="10" creationId="{667804E6-901E-3F8A-8E71-F3840CE73713}"/>
          </ac:picMkLst>
        </pc:picChg>
        <pc:picChg chg="add del mod">
          <ac:chgData name="Ronnel D. Palenzuela" userId="27216d6f-a712-48da-bcb2-613e4bc945ac" providerId="ADAL" clId="{16FF8E01-DE24-0F4F-A559-943D670B7764}" dt="2024-08-14T15:40:56.703" v="965" actId="478"/>
          <ac:picMkLst>
            <pc:docMk/>
            <pc:sldMk cId="2406508294" sldId="271"/>
            <ac:picMk id="11" creationId="{7451C57A-98EA-DF71-2373-89D7F90904CF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4120804606" sldId="271"/>
        </pc:sldMkLst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2005021045" sldId="272"/>
        </pc:sldMkLst>
      </pc:sldChg>
      <pc:sldChg chg="modSp add mo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2217730064" sldId="272"/>
        </pc:sldMkLst>
        <pc:spChg chg="mod">
          <ac:chgData name="Ronnel D. Palenzuela" userId="27216d6f-a712-48da-bcb2-613e4bc945ac" providerId="ADAL" clId="{16FF8E01-DE24-0F4F-A559-943D670B7764}" dt="2024-08-14T15:59:35.416" v="1316" actId="11"/>
          <ac:spMkLst>
            <pc:docMk/>
            <pc:sldMk cId="2217730064" sldId="272"/>
            <ac:spMk id="3" creationId="{F9E9654B-D8E5-22CA-371A-57FADD13842B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716507679" sldId="273"/>
        </pc:sldMkLst>
      </pc:sldChg>
      <pc:sldChg chg="modSp add mod or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1773650369" sldId="273"/>
        </pc:sldMkLst>
        <pc:spChg chg="mod">
          <ac:chgData name="Ronnel D. Palenzuela" userId="27216d6f-a712-48da-bcb2-613e4bc945ac" providerId="ADAL" clId="{16FF8E01-DE24-0F4F-A559-943D670B7764}" dt="2024-08-14T15:59:48.974" v="1318" actId="11"/>
          <ac:spMkLst>
            <pc:docMk/>
            <pc:sldMk cId="1773650369" sldId="273"/>
            <ac:spMk id="3" creationId="{F9E9654B-D8E5-22CA-371A-57FADD13842B}"/>
          </ac:spMkLst>
        </pc:spChg>
      </pc:sldChg>
      <pc:sldChg chg="add del ord">
        <pc:chgData name="Ronnel D. Palenzuela" userId="27216d6f-a712-48da-bcb2-613e4bc945ac" providerId="ADAL" clId="{16FF8E01-DE24-0F4F-A559-943D670B7764}" dt="2024-08-14T16:09:44.931" v="1436" actId="2696"/>
        <pc:sldMkLst>
          <pc:docMk/>
          <pc:sldMk cId="415108391" sldId="274"/>
        </pc:sldMkLst>
      </pc:sldChg>
      <pc:sldChg chg="addSp modSp add mod modNotesTx">
        <pc:chgData name="Ronnel D. Palenzuela" userId="27216d6f-a712-48da-bcb2-613e4bc945ac" providerId="ADAL" clId="{16FF8E01-DE24-0F4F-A559-943D670B7764}" dt="2024-08-14T17:35:56.996" v="2348" actId="207"/>
        <pc:sldMkLst>
          <pc:docMk/>
          <pc:sldMk cId="3520817057" sldId="274"/>
        </pc:sldMkLst>
        <pc:spChg chg="mod">
          <ac:chgData name="Ronnel D. Palenzuela" userId="27216d6f-a712-48da-bcb2-613e4bc945ac" providerId="ADAL" clId="{16FF8E01-DE24-0F4F-A559-943D670B7764}" dt="2024-08-14T16:34:48.838" v="1740" actId="1076"/>
          <ac:spMkLst>
            <pc:docMk/>
            <pc:sldMk cId="3520817057" sldId="274"/>
            <ac:spMk id="2" creationId="{4B9DC0FD-E73C-26A6-891F-61B461076958}"/>
          </ac:spMkLst>
        </pc:spChg>
        <pc:spChg chg="add mod">
          <ac:chgData name="Ronnel D. Palenzuela" userId="27216d6f-a712-48da-bcb2-613e4bc945ac" providerId="ADAL" clId="{16FF8E01-DE24-0F4F-A559-943D670B7764}" dt="2024-08-14T17:35:56.996" v="2348" actId="207"/>
          <ac:spMkLst>
            <pc:docMk/>
            <pc:sldMk cId="3520817057" sldId="274"/>
            <ac:spMk id="4" creationId="{02334A40-A4A9-25FE-DC7A-9B1C1C6A0886}"/>
          </ac:spMkLst>
        </pc:spChg>
      </pc:sldChg>
      <pc:sldChg chg="addSp delSp modSp add del mod">
        <pc:chgData name="Ronnel D. Palenzuela" userId="27216d6f-a712-48da-bcb2-613e4bc945ac" providerId="ADAL" clId="{16FF8E01-DE24-0F4F-A559-943D670B7764}" dt="2024-08-14T16:15:45.956" v="1532" actId="2696"/>
        <pc:sldMkLst>
          <pc:docMk/>
          <pc:sldMk cId="2172138736" sldId="275"/>
        </pc:sldMkLst>
        <pc:spChg chg="mod">
          <ac:chgData name="Ronnel D. Palenzuela" userId="27216d6f-a712-48da-bcb2-613e4bc945ac" providerId="ADAL" clId="{16FF8E01-DE24-0F4F-A559-943D670B7764}" dt="2024-08-14T16:15:14.648" v="1524" actId="20577"/>
          <ac:spMkLst>
            <pc:docMk/>
            <pc:sldMk cId="2172138736" sldId="275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15:40.915" v="1531"/>
          <ac:spMkLst>
            <pc:docMk/>
            <pc:sldMk cId="2172138736" sldId="275"/>
            <ac:spMk id="3" creationId="{F9E9654B-D8E5-22CA-371A-57FADD13842B}"/>
          </ac:spMkLst>
        </pc:spChg>
        <pc:picChg chg="add del mod">
          <ac:chgData name="Ronnel D. Palenzuela" userId="27216d6f-a712-48da-bcb2-613e4bc945ac" providerId="ADAL" clId="{16FF8E01-DE24-0F4F-A559-943D670B7764}" dt="2024-08-14T16:15:16.283" v="1525" actId="478"/>
          <ac:picMkLst>
            <pc:docMk/>
            <pc:sldMk cId="2172138736" sldId="275"/>
            <ac:picMk id="4" creationId="{3DD2775A-1217-7607-D818-9986C2B95701}"/>
          </ac:picMkLst>
        </pc:picChg>
        <pc:picChg chg="del">
          <ac:chgData name="Ronnel D. Palenzuela" userId="27216d6f-a712-48da-bcb2-613e4bc945ac" providerId="ADAL" clId="{16FF8E01-DE24-0F4F-A559-943D670B7764}" dt="2024-08-14T16:10:15.858" v="1472" actId="478"/>
          <ac:picMkLst>
            <pc:docMk/>
            <pc:sldMk cId="2172138736" sldId="275"/>
            <ac:picMk id="8" creationId="{7628CA4E-3E92-F09C-D2FD-C46202C5E649}"/>
          </ac:picMkLst>
        </pc:picChg>
        <pc:picChg chg="del">
          <ac:chgData name="Ronnel D. Palenzuela" userId="27216d6f-a712-48da-bcb2-613e4bc945ac" providerId="ADAL" clId="{16FF8E01-DE24-0F4F-A559-943D670B7764}" dt="2024-08-14T16:10:15.605" v="1471" actId="478"/>
          <ac:picMkLst>
            <pc:docMk/>
            <pc:sldMk cId="2172138736" sldId="275"/>
            <ac:picMk id="9" creationId="{FFA2BE38-0E04-5FB6-310F-C9B71C57486B}"/>
          </ac:picMkLst>
        </pc:picChg>
        <pc:picChg chg="del">
          <ac:chgData name="Ronnel D. Palenzuela" userId="27216d6f-a712-48da-bcb2-613e4bc945ac" providerId="ADAL" clId="{16FF8E01-DE24-0F4F-A559-943D670B7764}" dt="2024-08-14T16:10:16.066" v="1473" actId="478"/>
          <ac:picMkLst>
            <pc:docMk/>
            <pc:sldMk cId="2172138736" sldId="275"/>
            <ac:picMk id="10" creationId="{667804E6-901E-3F8A-8E71-F3840CE73713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4070147815" sldId="275"/>
        </pc:sldMkLst>
      </pc:sldChg>
      <pc:sldChg chg="modSp add mod ord modNotesTx">
        <pc:chgData name="Ronnel D. Palenzuela" userId="27216d6f-a712-48da-bcb2-613e4bc945ac" providerId="ADAL" clId="{16FF8E01-DE24-0F4F-A559-943D670B7764}" dt="2024-08-14T16:34:54.089" v="1743" actId="20577"/>
        <pc:sldMkLst>
          <pc:docMk/>
          <pc:sldMk cId="2154677164" sldId="276"/>
        </pc:sldMkLst>
        <pc:spChg chg="mod">
          <ac:chgData name="Ronnel D. Palenzuela" userId="27216d6f-a712-48da-bcb2-613e4bc945ac" providerId="ADAL" clId="{16FF8E01-DE24-0F4F-A559-943D670B7764}" dt="2024-08-14T16:34:54.089" v="1743" actId="20577"/>
          <ac:spMkLst>
            <pc:docMk/>
            <pc:sldMk cId="2154677164" sldId="276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15:04.817" v="1513" actId="207"/>
          <ac:spMkLst>
            <pc:docMk/>
            <pc:sldMk cId="2154677164" sldId="276"/>
            <ac:spMk id="3" creationId="{F9E9654B-D8E5-22CA-371A-57FADD13842B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3621742425" sldId="276"/>
        </pc:sldMkLst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908275361" sldId="277"/>
        </pc:sldMkLst>
      </pc:sldChg>
      <pc:sldChg chg="addSp delSp modSp add mod modNotesTx">
        <pc:chgData name="Ronnel D. Palenzuela" userId="27216d6f-a712-48da-bcb2-613e4bc945ac" providerId="ADAL" clId="{16FF8E01-DE24-0F4F-A559-943D670B7764}" dt="2024-08-14T16:24:40.231" v="1652"/>
        <pc:sldMkLst>
          <pc:docMk/>
          <pc:sldMk cId="1655093992" sldId="277"/>
        </pc:sldMkLst>
        <pc:spChg chg="mod">
          <ac:chgData name="Ronnel D. Palenzuela" userId="27216d6f-a712-48da-bcb2-613e4bc945ac" providerId="ADAL" clId="{16FF8E01-DE24-0F4F-A559-943D670B7764}" dt="2024-08-14T16:15:53.933" v="1548" actId="20577"/>
          <ac:spMkLst>
            <pc:docMk/>
            <pc:sldMk cId="1655093992" sldId="277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16:03.761" v="1554" actId="207"/>
          <ac:spMkLst>
            <pc:docMk/>
            <pc:sldMk cId="1655093992" sldId="277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FF8E01-DE24-0F4F-A559-943D670B7764}" dt="2024-08-14T16:15:49.738" v="1534" actId="478"/>
          <ac:picMkLst>
            <pc:docMk/>
            <pc:sldMk cId="1655093992" sldId="277"/>
            <ac:picMk id="4" creationId="{3DD2775A-1217-7607-D818-9986C2B95701}"/>
          </ac:picMkLst>
        </pc:picChg>
        <pc:picChg chg="add mod">
          <ac:chgData name="Ronnel D. Palenzuela" userId="27216d6f-a712-48da-bcb2-613e4bc945ac" providerId="ADAL" clId="{16FF8E01-DE24-0F4F-A559-943D670B7764}" dt="2024-08-14T16:22:20.410" v="1645" actId="1076"/>
          <ac:picMkLst>
            <pc:docMk/>
            <pc:sldMk cId="1655093992" sldId="277"/>
            <ac:picMk id="5" creationId="{21F98874-7EDA-6F8F-7A52-E913F2501EF4}"/>
          </ac:picMkLst>
        </pc:picChg>
        <pc:picChg chg="add mod">
          <ac:chgData name="Ronnel D. Palenzuela" userId="27216d6f-a712-48da-bcb2-613e4bc945ac" providerId="ADAL" clId="{16FF8E01-DE24-0F4F-A559-943D670B7764}" dt="2024-08-14T16:22:19.327" v="1644" actId="1076"/>
          <ac:picMkLst>
            <pc:docMk/>
            <pc:sldMk cId="1655093992" sldId="277"/>
            <ac:picMk id="6" creationId="{AB87846A-7FEB-769F-7BA7-C9DDDB124761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928633288" sldId="278"/>
        </pc:sldMkLst>
      </pc:sldChg>
      <pc:sldChg chg="addSp delSp modSp add mod modNotesTx">
        <pc:chgData name="Ronnel D. Palenzuela" userId="27216d6f-a712-48da-bcb2-613e4bc945ac" providerId="ADAL" clId="{16FF8E01-DE24-0F4F-A559-943D670B7764}" dt="2024-08-14T16:25:33.500" v="1670"/>
        <pc:sldMkLst>
          <pc:docMk/>
          <pc:sldMk cId="1084106175" sldId="278"/>
        </pc:sldMkLst>
        <pc:spChg chg="mod">
          <ac:chgData name="Ronnel D. Palenzuela" userId="27216d6f-a712-48da-bcb2-613e4bc945ac" providerId="ADAL" clId="{16FF8E01-DE24-0F4F-A559-943D670B7764}" dt="2024-08-14T16:16:15.683" v="1568" actId="20577"/>
          <ac:spMkLst>
            <pc:docMk/>
            <pc:sldMk cId="1084106175" sldId="278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18:13.356" v="1628" actId="207"/>
          <ac:spMkLst>
            <pc:docMk/>
            <pc:sldMk cId="1084106175" sldId="278"/>
            <ac:spMk id="3" creationId="{F9E9654B-D8E5-22CA-371A-57FADD13842B}"/>
          </ac:spMkLst>
        </pc:spChg>
        <pc:spChg chg="add del">
          <ac:chgData name="Ronnel D. Palenzuela" userId="27216d6f-a712-48da-bcb2-613e4bc945ac" providerId="ADAL" clId="{16FF8E01-DE24-0F4F-A559-943D670B7764}" dt="2024-08-14T16:17:30.269" v="1608" actId="22"/>
          <ac:spMkLst>
            <pc:docMk/>
            <pc:sldMk cId="1084106175" sldId="278"/>
            <ac:spMk id="5" creationId="{161974CA-D17A-C7C9-D387-4B786DACE39F}"/>
          </ac:spMkLst>
        </pc:spChg>
        <pc:picChg chg="add mod">
          <ac:chgData name="Ronnel D. Palenzuela" userId="27216d6f-a712-48da-bcb2-613e4bc945ac" providerId="ADAL" clId="{16FF8E01-DE24-0F4F-A559-943D670B7764}" dt="2024-08-14T16:24:18.313" v="1650" actId="1076"/>
          <ac:picMkLst>
            <pc:docMk/>
            <pc:sldMk cId="1084106175" sldId="278"/>
            <ac:picMk id="6" creationId="{1DBAEE34-611C-C72E-D674-1D598742FCFC}"/>
          </ac:picMkLst>
        </pc:picChg>
      </pc:sldChg>
      <pc:sldChg chg="addSp delSp modSp add mod modNotesTx">
        <pc:chgData name="Ronnel D. Palenzuela" userId="27216d6f-a712-48da-bcb2-613e4bc945ac" providerId="ADAL" clId="{16FF8E01-DE24-0F4F-A559-943D670B7764}" dt="2024-08-14T16:28:49.228" v="1688" actId="1076"/>
        <pc:sldMkLst>
          <pc:docMk/>
          <pc:sldMk cId="562485659" sldId="279"/>
        </pc:sldMkLst>
        <pc:spChg chg="mod">
          <ac:chgData name="Ronnel D. Palenzuela" userId="27216d6f-a712-48da-bcb2-613e4bc945ac" providerId="ADAL" clId="{16FF8E01-DE24-0F4F-A559-943D670B7764}" dt="2024-08-14T16:16:20.804" v="1575" actId="20577"/>
          <ac:spMkLst>
            <pc:docMk/>
            <pc:sldMk cId="562485659" sldId="279"/>
            <ac:spMk id="2" creationId="{1FD87645-D8E6-23DE-A822-448BF1054783}"/>
          </ac:spMkLst>
        </pc:spChg>
        <pc:spChg chg="add del mod">
          <ac:chgData name="Ronnel D. Palenzuela" userId="27216d6f-a712-48da-bcb2-613e4bc945ac" providerId="ADAL" clId="{16FF8E01-DE24-0F4F-A559-943D670B7764}" dt="2024-08-14T16:18:17.416" v="1630" actId="207"/>
          <ac:spMkLst>
            <pc:docMk/>
            <pc:sldMk cId="562485659" sldId="279"/>
            <ac:spMk id="3" creationId="{F9E9654B-D8E5-22CA-371A-57FADD13842B}"/>
          </ac:spMkLst>
        </pc:spChg>
        <pc:spChg chg="add del mod">
          <ac:chgData name="Ronnel D. Palenzuela" userId="27216d6f-a712-48da-bcb2-613e4bc945ac" providerId="ADAL" clId="{16FF8E01-DE24-0F4F-A559-943D670B7764}" dt="2024-08-14T16:17:08.500" v="1600" actId="478"/>
          <ac:spMkLst>
            <pc:docMk/>
            <pc:sldMk cId="562485659" sldId="279"/>
            <ac:spMk id="5" creationId="{C512883A-C3F1-9C1D-1BC0-B118C33FB485}"/>
          </ac:spMkLst>
        </pc:spChg>
        <pc:picChg chg="add mod">
          <ac:chgData name="Ronnel D. Palenzuela" userId="27216d6f-a712-48da-bcb2-613e4bc945ac" providerId="ADAL" clId="{16FF8E01-DE24-0F4F-A559-943D670B7764}" dt="2024-08-14T16:28:47.407" v="1687" actId="1076"/>
          <ac:picMkLst>
            <pc:docMk/>
            <pc:sldMk cId="562485659" sldId="279"/>
            <ac:picMk id="6" creationId="{25F73CC1-53BA-4567-E3BA-1C63F2D9CE93}"/>
          </ac:picMkLst>
        </pc:picChg>
        <pc:picChg chg="add mod">
          <ac:chgData name="Ronnel D. Palenzuela" userId="27216d6f-a712-48da-bcb2-613e4bc945ac" providerId="ADAL" clId="{16FF8E01-DE24-0F4F-A559-943D670B7764}" dt="2024-08-14T16:28:49.228" v="1688" actId="1076"/>
          <ac:picMkLst>
            <pc:docMk/>
            <pc:sldMk cId="562485659" sldId="279"/>
            <ac:picMk id="7" creationId="{3FAF6F31-D00C-5848-28EC-E4192A65B293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2220697961" sldId="279"/>
        </pc:sldMkLst>
      </pc:sldChg>
      <pc:sldChg chg="addSp modSp add mod modNotesTx">
        <pc:chgData name="Ronnel D. Palenzuela" userId="27216d6f-a712-48da-bcb2-613e4bc945ac" providerId="ADAL" clId="{16FF8E01-DE24-0F4F-A559-943D670B7764}" dt="2024-08-14T17:09:09.590" v="2182"/>
        <pc:sldMkLst>
          <pc:docMk/>
          <pc:sldMk cId="2101055377" sldId="280"/>
        </pc:sldMkLst>
        <pc:spChg chg="mod">
          <ac:chgData name="Ronnel D. Palenzuela" userId="27216d6f-a712-48da-bcb2-613e4bc945ac" providerId="ADAL" clId="{16FF8E01-DE24-0F4F-A559-943D670B7764}" dt="2024-08-14T16:16:29.753" v="1592" actId="20577"/>
          <ac:spMkLst>
            <pc:docMk/>
            <pc:sldMk cId="2101055377" sldId="28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18:21.161" v="1632" actId="207"/>
          <ac:spMkLst>
            <pc:docMk/>
            <pc:sldMk cId="2101055377" sldId="280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FF8E01-DE24-0F4F-A559-943D670B7764}" dt="2024-08-14T16:30:09.396" v="1697" actId="1076"/>
          <ac:picMkLst>
            <pc:docMk/>
            <pc:sldMk cId="2101055377" sldId="280"/>
            <ac:picMk id="4" creationId="{B5ABF6ED-2604-A356-F8D2-8A031F072FC1}"/>
          </ac:picMkLst>
        </pc:picChg>
        <pc:picChg chg="add mod">
          <ac:chgData name="Ronnel D. Palenzuela" userId="27216d6f-a712-48da-bcb2-613e4bc945ac" providerId="ADAL" clId="{16FF8E01-DE24-0F4F-A559-943D670B7764}" dt="2024-08-14T16:30:09.396" v="1697" actId="1076"/>
          <ac:picMkLst>
            <pc:docMk/>
            <pc:sldMk cId="2101055377" sldId="280"/>
            <ac:picMk id="5" creationId="{EE318E40-1124-8135-1738-B9359FE81254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2456681114" sldId="280"/>
        </pc:sldMkLst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1557213172" sldId="281"/>
        </pc:sldMkLst>
      </pc:sldChg>
      <pc:sldChg chg="addSp modSp add mod ord modNotesTx">
        <pc:chgData name="Ronnel D. Palenzuela" userId="27216d6f-a712-48da-bcb2-613e4bc945ac" providerId="ADAL" clId="{16FF8E01-DE24-0F4F-A559-943D670B7764}" dt="2024-08-14T17:09:31.130" v="2186"/>
        <pc:sldMkLst>
          <pc:docMk/>
          <pc:sldMk cId="4052999246" sldId="281"/>
        </pc:sldMkLst>
        <pc:spChg chg="mod">
          <ac:chgData name="Ronnel D. Palenzuela" userId="27216d6f-a712-48da-bcb2-613e4bc945ac" providerId="ADAL" clId="{16FF8E01-DE24-0F4F-A559-943D670B7764}" dt="2024-08-14T16:16:42.177" v="1594"/>
          <ac:spMkLst>
            <pc:docMk/>
            <pc:sldMk cId="4052999246" sldId="281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18:25.511" v="1634" actId="207"/>
          <ac:spMkLst>
            <pc:docMk/>
            <pc:sldMk cId="4052999246" sldId="281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FF8E01-DE24-0F4F-A559-943D670B7764}" dt="2024-08-14T16:31:29.020" v="1716" actId="1076"/>
          <ac:picMkLst>
            <pc:docMk/>
            <pc:sldMk cId="4052999246" sldId="281"/>
            <ac:picMk id="4" creationId="{5548C54F-301E-DCA9-21D7-E0AD96A9FA43}"/>
          </ac:picMkLst>
        </pc:picChg>
        <pc:picChg chg="add mod">
          <ac:chgData name="Ronnel D. Palenzuela" userId="27216d6f-a712-48da-bcb2-613e4bc945ac" providerId="ADAL" clId="{16FF8E01-DE24-0F4F-A559-943D670B7764}" dt="2024-08-14T16:31:30.328" v="1717" actId="1076"/>
          <ac:picMkLst>
            <pc:docMk/>
            <pc:sldMk cId="4052999246" sldId="281"/>
            <ac:picMk id="5" creationId="{89C006CD-3837-CB39-23CD-A101C01CDA91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296683317" sldId="282"/>
        </pc:sldMkLst>
      </pc:sldChg>
      <pc:sldChg chg="addSp delSp modSp add mod ord">
        <pc:chgData name="Ronnel D. Palenzuela" userId="27216d6f-a712-48da-bcb2-613e4bc945ac" providerId="ADAL" clId="{16FF8E01-DE24-0F4F-A559-943D670B7764}" dt="2024-08-14T16:58:26.475" v="2121" actId="20577"/>
        <pc:sldMkLst>
          <pc:docMk/>
          <pc:sldMk cId="3651396270" sldId="282"/>
        </pc:sldMkLst>
        <pc:spChg chg="mod">
          <ac:chgData name="Ronnel D. Palenzuela" userId="27216d6f-a712-48da-bcb2-613e4bc945ac" providerId="ADAL" clId="{16FF8E01-DE24-0F4F-A559-943D670B7764}" dt="2024-08-14T16:38:16.616" v="1763" actId="20577"/>
          <ac:spMkLst>
            <pc:docMk/>
            <pc:sldMk cId="3651396270" sldId="282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58:26.475" v="2121" actId="20577"/>
          <ac:spMkLst>
            <pc:docMk/>
            <pc:sldMk cId="3651396270" sldId="282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FF8E01-DE24-0F4F-A559-943D670B7764}" dt="2024-08-14T16:33:50.779" v="1722" actId="478"/>
          <ac:picMkLst>
            <pc:docMk/>
            <pc:sldMk cId="3651396270" sldId="282"/>
            <ac:picMk id="4" creationId="{3DD2775A-1217-7607-D818-9986C2B95701}"/>
          </ac:picMkLst>
        </pc:picChg>
        <pc:picChg chg="add del mod">
          <ac:chgData name="Ronnel D. Palenzuela" userId="27216d6f-a712-48da-bcb2-613e4bc945ac" providerId="ADAL" clId="{16FF8E01-DE24-0F4F-A559-943D670B7764}" dt="2024-08-14T16:33:57.413" v="1726" actId="478"/>
          <ac:picMkLst>
            <pc:docMk/>
            <pc:sldMk cId="3651396270" sldId="282"/>
            <ac:picMk id="5" creationId="{5C4865FA-8A85-CD96-7E00-91EA3C1322EA}"/>
          </ac:picMkLst>
        </pc:picChg>
        <pc:picChg chg="add mod">
          <ac:chgData name="Ronnel D. Palenzuela" userId="27216d6f-a712-48da-bcb2-613e4bc945ac" providerId="ADAL" clId="{16FF8E01-DE24-0F4F-A559-943D670B7764}" dt="2024-08-14T16:37:32.689" v="1754" actId="1076"/>
          <ac:picMkLst>
            <pc:docMk/>
            <pc:sldMk cId="3651396270" sldId="282"/>
            <ac:picMk id="6" creationId="{FB4307CA-B2C0-91D7-AC3C-D22C8F2AE28E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993575964" sldId="283"/>
        </pc:sldMkLst>
      </pc:sldChg>
      <pc:sldChg chg="addSp delSp modSp add mod modNotesTx">
        <pc:chgData name="Ronnel D. Palenzuela" userId="27216d6f-a712-48da-bcb2-613e4bc945ac" providerId="ADAL" clId="{16FF8E01-DE24-0F4F-A559-943D670B7764}" dt="2024-08-14T17:02:26.342" v="2138"/>
        <pc:sldMkLst>
          <pc:docMk/>
          <pc:sldMk cId="3162599194" sldId="283"/>
        </pc:sldMkLst>
        <pc:spChg chg="mod">
          <ac:chgData name="Ronnel D. Palenzuela" userId="27216d6f-a712-48da-bcb2-613e4bc945ac" providerId="ADAL" clId="{16FF8E01-DE24-0F4F-A559-943D670B7764}" dt="2024-08-14T16:47:28.766" v="1822"/>
          <ac:spMkLst>
            <pc:docMk/>
            <pc:sldMk cId="3162599194" sldId="283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52:16.070" v="1994" actId="207"/>
          <ac:spMkLst>
            <pc:docMk/>
            <pc:sldMk cId="3162599194" sldId="283"/>
            <ac:spMk id="3" creationId="{F9E9654B-D8E5-22CA-371A-57FADD13842B}"/>
          </ac:spMkLst>
        </pc:spChg>
        <pc:spChg chg="add mod">
          <ac:chgData name="Ronnel D. Palenzuela" userId="27216d6f-a712-48da-bcb2-613e4bc945ac" providerId="ADAL" clId="{16FF8E01-DE24-0F4F-A559-943D670B7764}" dt="2024-08-14T16:57:40.683" v="2117" actId="1076"/>
          <ac:spMkLst>
            <pc:docMk/>
            <pc:sldMk cId="3162599194" sldId="283"/>
            <ac:spMk id="4" creationId="{B086C906-76C1-C80B-2402-3CD150AED030}"/>
          </ac:spMkLst>
        </pc:spChg>
        <pc:spChg chg="add mod">
          <ac:chgData name="Ronnel D. Palenzuela" userId="27216d6f-a712-48da-bcb2-613e4bc945ac" providerId="ADAL" clId="{16FF8E01-DE24-0F4F-A559-943D670B7764}" dt="2024-08-14T16:52:23.273" v="2000" actId="113"/>
          <ac:spMkLst>
            <pc:docMk/>
            <pc:sldMk cId="3162599194" sldId="283"/>
            <ac:spMk id="5" creationId="{374C59D7-230E-26A4-3307-5D188332993A}"/>
          </ac:spMkLst>
        </pc:spChg>
        <pc:picChg chg="del">
          <ac:chgData name="Ronnel D. Palenzuela" userId="27216d6f-a712-48da-bcb2-613e4bc945ac" providerId="ADAL" clId="{16FF8E01-DE24-0F4F-A559-943D670B7764}" dt="2024-08-14T16:39:23.886" v="1788" actId="478"/>
          <ac:picMkLst>
            <pc:docMk/>
            <pc:sldMk cId="3162599194" sldId="283"/>
            <ac:picMk id="6" creationId="{FB4307CA-B2C0-91D7-AC3C-D22C8F2AE28E}"/>
          </ac:picMkLst>
        </pc:picChg>
      </pc:sldChg>
      <pc:sldChg chg="delSp modSp add del mod">
        <pc:chgData name="Ronnel D. Palenzuela" userId="27216d6f-a712-48da-bcb2-613e4bc945ac" providerId="ADAL" clId="{16FF8E01-DE24-0F4F-A559-943D670B7764}" dt="2024-08-14T16:52:56.130" v="2002" actId="2696"/>
        <pc:sldMkLst>
          <pc:docMk/>
          <pc:sldMk cId="476145324" sldId="284"/>
        </pc:sldMkLst>
        <pc:spChg chg="mod">
          <ac:chgData name="Ronnel D. Palenzuela" userId="27216d6f-a712-48da-bcb2-613e4bc945ac" providerId="ADAL" clId="{16FF8E01-DE24-0F4F-A559-943D670B7764}" dt="2024-08-14T16:39:28.295" v="1798" actId="20577"/>
          <ac:spMkLst>
            <pc:docMk/>
            <pc:sldMk cId="476145324" sldId="284"/>
            <ac:spMk id="2" creationId="{1FD87645-D8E6-23DE-A822-448BF1054783}"/>
          </ac:spMkLst>
        </pc:spChg>
        <pc:picChg chg="del">
          <ac:chgData name="Ronnel D. Palenzuela" userId="27216d6f-a712-48da-bcb2-613e4bc945ac" providerId="ADAL" clId="{16FF8E01-DE24-0F4F-A559-943D670B7764}" dt="2024-08-14T16:39:22.241" v="1787" actId="478"/>
          <ac:picMkLst>
            <pc:docMk/>
            <pc:sldMk cId="476145324" sldId="284"/>
            <ac:picMk id="6" creationId="{FB4307CA-B2C0-91D7-AC3C-D22C8F2AE28E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1253337562" sldId="284"/>
        </pc:sldMkLst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2980579114" sldId="285"/>
        </pc:sldMkLst>
      </pc:sldChg>
      <pc:sldChg chg="modSp add del mod">
        <pc:chgData name="Ronnel D. Palenzuela" userId="27216d6f-a712-48da-bcb2-613e4bc945ac" providerId="ADAL" clId="{16FF8E01-DE24-0F4F-A559-943D670B7764}" dt="2024-08-14T16:55:44.538" v="2067" actId="2696"/>
        <pc:sldMkLst>
          <pc:docMk/>
          <pc:sldMk cId="3500652590" sldId="285"/>
        </pc:sldMkLst>
        <pc:spChg chg="mod">
          <ac:chgData name="Ronnel D. Palenzuela" userId="27216d6f-a712-48da-bcb2-613e4bc945ac" providerId="ADAL" clId="{16FF8E01-DE24-0F4F-A559-943D670B7764}" dt="2024-08-14T16:39:32.355" v="1805" actId="20577"/>
          <ac:spMkLst>
            <pc:docMk/>
            <pc:sldMk cId="3500652590" sldId="285"/>
            <ac:spMk id="2" creationId="{1FD87645-D8E6-23DE-A822-448BF1054783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1581186720" sldId="286"/>
        </pc:sldMkLst>
      </pc:sldChg>
      <pc:sldChg chg="addSp delSp modSp add mod modNotesTx">
        <pc:chgData name="Ronnel D. Palenzuela" userId="27216d6f-a712-48da-bcb2-613e4bc945ac" providerId="ADAL" clId="{16FF8E01-DE24-0F4F-A559-943D670B7764}" dt="2024-08-14T17:04:33.737" v="2156" actId="1076"/>
        <pc:sldMkLst>
          <pc:docMk/>
          <pc:sldMk cId="1740139509" sldId="286"/>
        </pc:sldMkLst>
        <pc:spChg chg="mod">
          <ac:chgData name="Ronnel D. Palenzuela" userId="27216d6f-a712-48da-bcb2-613e4bc945ac" providerId="ADAL" clId="{16FF8E01-DE24-0F4F-A559-943D670B7764}" dt="2024-08-14T16:53:39.266" v="2019" actId="20577"/>
          <ac:spMkLst>
            <pc:docMk/>
            <pc:sldMk cId="1740139509" sldId="286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54:54.289" v="2059" actId="27636"/>
          <ac:spMkLst>
            <pc:docMk/>
            <pc:sldMk cId="1740139509" sldId="286"/>
            <ac:spMk id="3" creationId="{F9E9654B-D8E5-22CA-371A-57FADD13842B}"/>
          </ac:spMkLst>
        </pc:spChg>
        <pc:spChg chg="mod">
          <ac:chgData name="Ronnel D. Palenzuela" userId="27216d6f-a712-48da-bcb2-613e4bc945ac" providerId="ADAL" clId="{16FF8E01-DE24-0F4F-A559-943D670B7764}" dt="2024-08-14T16:57:02.572" v="2104" actId="1076"/>
          <ac:spMkLst>
            <pc:docMk/>
            <pc:sldMk cId="1740139509" sldId="286"/>
            <ac:spMk id="4" creationId="{B086C906-76C1-C80B-2402-3CD150AED030}"/>
          </ac:spMkLst>
        </pc:spChg>
        <pc:spChg chg="del mod">
          <ac:chgData name="Ronnel D. Palenzuela" userId="27216d6f-a712-48da-bcb2-613e4bc945ac" providerId="ADAL" clId="{16FF8E01-DE24-0F4F-A559-943D670B7764}" dt="2024-08-14T16:54:29.712" v="2047" actId="478"/>
          <ac:spMkLst>
            <pc:docMk/>
            <pc:sldMk cId="1740139509" sldId="286"/>
            <ac:spMk id="5" creationId="{374C59D7-230E-26A4-3307-5D188332993A}"/>
          </ac:spMkLst>
        </pc:spChg>
        <pc:picChg chg="add mod">
          <ac:chgData name="Ronnel D. Palenzuela" userId="27216d6f-a712-48da-bcb2-613e4bc945ac" providerId="ADAL" clId="{16FF8E01-DE24-0F4F-A559-943D670B7764}" dt="2024-08-14T17:04:33.737" v="2156" actId="1076"/>
          <ac:picMkLst>
            <pc:docMk/>
            <pc:sldMk cId="1740139509" sldId="286"/>
            <ac:picMk id="6" creationId="{7355D678-29E7-A4B1-013E-B622157A0CE9}"/>
          </ac:picMkLst>
        </pc:picChg>
      </pc:sldChg>
      <pc:sldChg chg="addSp delSp modSp add mod ord modNotesTx">
        <pc:chgData name="Ronnel D. Palenzuela" userId="27216d6f-a712-48da-bcb2-613e4bc945ac" providerId="ADAL" clId="{16FF8E01-DE24-0F4F-A559-943D670B7764}" dt="2024-08-14T17:09:41.649" v="2189" actId="20578"/>
        <pc:sldMkLst>
          <pc:docMk/>
          <pc:sldMk cId="2244338286" sldId="287"/>
        </pc:sldMkLst>
        <pc:spChg chg="mod">
          <ac:chgData name="Ronnel D. Palenzuela" userId="27216d6f-a712-48da-bcb2-613e4bc945ac" providerId="ADAL" clId="{16FF8E01-DE24-0F4F-A559-943D670B7764}" dt="2024-08-14T16:55:51.174" v="2074" actId="20577"/>
          <ac:spMkLst>
            <pc:docMk/>
            <pc:sldMk cId="2244338286" sldId="287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56:49.755" v="2102" actId="27636"/>
          <ac:spMkLst>
            <pc:docMk/>
            <pc:sldMk cId="2244338286" sldId="287"/>
            <ac:spMk id="3" creationId="{F9E9654B-D8E5-22CA-371A-57FADD13842B}"/>
          </ac:spMkLst>
        </pc:spChg>
        <pc:spChg chg="mod">
          <ac:chgData name="Ronnel D. Palenzuela" userId="27216d6f-a712-48da-bcb2-613e4bc945ac" providerId="ADAL" clId="{16FF8E01-DE24-0F4F-A559-943D670B7764}" dt="2024-08-14T16:57:17.574" v="2108" actId="1076"/>
          <ac:spMkLst>
            <pc:docMk/>
            <pc:sldMk cId="2244338286" sldId="287"/>
            <ac:spMk id="4" creationId="{B086C906-76C1-C80B-2402-3CD150AED030}"/>
          </ac:spMkLst>
        </pc:spChg>
        <pc:picChg chg="add del mod">
          <ac:chgData name="Ronnel D. Palenzuela" userId="27216d6f-a712-48da-bcb2-613e4bc945ac" providerId="ADAL" clId="{16FF8E01-DE24-0F4F-A559-943D670B7764}" dt="2024-08-14T17:06:20.306" v="2162" actId="478"/>
          <ac:picMkLst>
            <pc:docMk/>
            <pc:sldMk cId="2244338286" sldId="287"/>
            <ac:picMk id="5" creationId="{C84F9925-8BF0-7942-2733-4A5D508AEA7C}"/>
          </ac:picMkLst>
        </pc:picChg>
        <pc:picChg chg="add mod">
          <ac:chgData name="Ronnel D. Palenzuela" userId="27216d6f-a712-48da-bcb2-613e4bc945ac" providerId="ADAL" clId="{16FF8E01-DE24-0F4F-A559-943D670B7764}" dt="2024-08-14T17:07:53.726" v="2172" actId="1076"/>
          <ac:picMkLst>
            <pc:docMk/>
            <pc:sldMk cId="2244338286" sldId="287"/>
            <ac:picMk id="6" creationId="{FABA4C1D-2D18-55BC-C0A4-FFF3AFC35C03}"/>
          </ac:picMkLst>
        </pc:picChg>
        <pc:picChg chg="add mod">
          <ac:chgData name="Ronnel D. Palenzuela" userId="27216d6f-a712-48da-bcb2-613e4bc945ac" providerId="ADAL" clId="{16FF8E01-DE24-0F4F-A559-943D670B7764}" dt="2024-08-14T17:07:55.489" v="2173" actId="1076"/>
          <ac:picMkLst>
            <pc:docMk/>
            <pc:sldMk cId="2244338286" sldId="287"/>
            <ac:picMk id="7" creationId="{C43B6C84-21DD-D63D-908A-759A84CA71F1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4278137860" sldId="287"/>
        </pc:sldMkLst>
      </pc:sldChg>
      <pc:sldChg chg="addSp delSp modSp add mod ord modNotesTx">
        <pc:chgData name="Ronnel D. Palenzuela" userId="27216d6f-a712-48da-bcb2-613e4bc945ac" providerId="ADAL" clId="{16FF8E01-DE24-0F4F-A559-943D670B7764}" dt="2024-08-15T02:15:44.096" v="2527" actId="20577"/>
        <pc:sldMkLst>
          <pc:docMk/>
          <pc:sldMk cId="2479479881" sldId="288"/>
        </pc:sldMkLst>
        <pc:spChg chg="mod">
          <ac:chgData name="Ronnel D. Palenzuela" userId="27216d6f-a712-48da-bcb2-613e4bc945ac" providerId="ADAL" clId="{16FF8E01-DE24-0F4F-A559-943D670B7764}" dt="2024-08-14T17:10:09.427" v="2193"/>
          <ac:spMkLst>
            <pc:docMk/>
            <pc:sldMk cId="2479479881" sldId="288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5T02:15:44.096" v="2527" actId="20577"/>
          <ac:spMkLst>
            <pc:docMk/>
            <pc:sldMk cId="2479479881" sldId="288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FF8E01-DE24-0F4F-A559-943D670B7764}" dt="2024-08-14T17:24:50.208" v="2303" actId="1076"/>
          <ac:picMkLst>
            <pc:docMk/>
            <pc:sldMk cId="2479479881" sldId="288"/>
            <ac:picMk id="4" creationId="{AF7B02EF-789B-13F1-37A8-FD2A27B92C39}"/>
          </ac:picMkLst>
        </pc:picChg>
        <pc:picChg chg="add mod">
          <ac:chgData name="Ronnel D. Palenzuela" userId="27216d6f-a712-48da-bcb2-613e4bc945ac" providerId="ADAL" clId="{16FF8E01-DE24-0F4F-A559-943D670B7764}" dt="2024-08-14T17:24:49.104" v="2302" actId="1076"/>
          <ac:picMkLst>
            <pc:docMk/>
            <pc:sldMk cId="2479479881" sldId="288"/>
            <ac:picMk id="5" creationId="{D6307E59-5ABC-0E69-DD46-32B7DC644359}"/>
          </ac:picMkLst>
        </pc:picChg>
        <pc:picChg chg="del">
          <ac:chgData name="Ronnel D. Palenzuela" userId="27216d6f-a712-48da-bcb2-613e4bc945ac" providerId="ADAL" clId="{16FF8E01-DE24-0F4F-A559-943D670B7764}" dt="2024-08-14T17:10:50.216" v="2201" actId="478"/>
          <ac:picMkLst>
            <pc:docMk/>
            <pc:sldMk cId="2479479881" sldId="288"/>
            <ac:picMk id="6" creationId="{FB4307CA-B2C0-91D7-AC3C-D22C8F2AE28E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3972629357" sldId="288"/>
        </pc:sldMkLst>
      </pc:sldChg>
      <pc:sldChg chg="addSp delSp modSp add mod modNotesTx">
        <pc:chgData name="Ronnel D. Palenzuela" userId="27216d6f-a712-48da-bcb2-613e4bc945ac" providerId="ADAL" clId="{16FF8E01-DE24-0F4F-A559-943D670B7764}" dt="2024-08-15T03:52:08.349" v="2531" actId="20577"/>
        <pc:sldMkLst>
          <pc:docMk/>
          <pc:sldMk cId="1306085031" sldId="289"/>
        </pc:sldMkLst>
        <pc:spChg chg="mod">
          <ac:chgData name="Ronnel D. Palenzuela" userId="27216d6f-a712-48da-bcb2-613e4bc945ac" providerId="ADAL" clId="{16FF8E01-DE24-0F4F-A559-943D670B7764}" dt="2024-08-14T17:10:29.110" v="2196" actId="20577"/>
          <ac:spMkLst>
            <pc:docMk/>
            <pc:sldMk cId="1306085031" sldId="289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5T03:52:08.349" v="2531" actId="20577"/>
          <ac:spMkLst>
            <pc:docMk/>
            <pc:sldMk cId="1306085031" sldId="289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FF8E01-DE24-0F4F-A559-943D670B7764}" dt="2024-08-14T17:28:52.052" v="2320" actId="1076"/>
          <ac:picMkLst>
            <pc:docMk/>
            <pc:sldMk cId="1306085031" sldId="289"/>
            <ac:picMk id="4" creationId="{348B68C4-CC0D-0D98-D64F-7F073EC0550F}"/>
          </ac:picMkLst>
        </pc:picChg>
        <pc:picChg chg="add del mod">
          <ac:chgData name="Ronnel D. Palenzuela" userId="27216d6f-a712-48da-bcb2-613e4bc945ac" providerId="ADAL" clId="{16FF8E01-DE24-0F4F-A559-943D670B7764}" dt="2024-08-14T17:34:52.342" v="2323" actId="478"/>
          <ac:picMkLst>
            <pc:docMk/>
            <pc:sldMk cId="1306085031" sldId="289"/>
            <ac:picMk id="5" creationId="{514E46FE-484E-F430-4A44-43DE9197FE51}"/>
          </ac:picMkLst>
        </pc:picChg>
        <pc:picChg chg="del">
          <ac:chgData name="Ronnel D. Palenzuela" userId="27216d6f-a712-48da-bcb2-613e4bc945ac" providerId="ADAL" clId="{16FF8E01-DE24-0F4F-A559-943D670B7764}" dt="2024-08-14T17:10:48.048" v="2199" actId="478"/>
          <ac:picMkLst>
            <pc:docMk/>
            <pc:sldMk cId="1306085031" sldId="289"/>
            <ac:picMk id="6" creationId="{FB4307CA-B2C0-91D7-AC3C-D22C8F2AE28E}"/>
          </ac:picMkLst>
        </pc:picChg>
        <pc:picChg chg="add mod">
          <ac:chgData name="Ronnel D. Palenzuela" userId="27216d6f-a712-48da-bcb2-613e4bc945ac" providerId="ADAL" clId="{16FF8E01-DE24-0F4F-A559-943D670B7764}" dt="2024-08-14T17:34:57.159" v="2326" actId="1076"/>
          <ac:picMkLst>
            <pc:docMk/>
            <pc:sldMk cId="1306085031" sldId="289"/>
            <ac:picMk id="7" creationId="{EA60A796-7362-0FE0-7118-D1172B57B748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2990164252" sldId="289"/>
        </pc:sldMkLst>
      </pc:sldChg>
      <pc:sldChg chg="addSp delSp modSp add mod">
        <pc:chgData name="Ronnel D. Palenzuela" userId="27216d6f-a712-48da-bcb2-613e4bc945ac" providerId="ADAL" clId="{16FF8E01-DE24-0F4F-A559-943D670B7764}" dt="2024-08-14T17:50:12.782" v="2526" actId="207"/>
        <pc:sldMkLst>
          <pc:docMk/>
          <pc:sldMk cId="926710605" sldId="290"/>
        </pc:sldMkLst>
        <pc:spChg chg="mod">
          <ac:chgData name="Ronnel D. Palenzuela" userId="27216d6f-a712-48da-bcb2-613e4bc945ac" providerId="ADAL" clId="{16FF8E01-DE24-0F4F-A559-943D670B7764}" dt="2024-08-14T17:13:25.130" v="2214" actId="20577"/>
          <ac:spMkLst>
            <pc:docMk/>
            <pc:sldMk cId="926710605" sldId="29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7:50:12.782" v="2526" actId="207"/>
          <ac:spMkLst>
            <pc:docMk/>
            <pc:sldMk cId="926710605" sldId="290"/>
            <ac:spMk id="3" creationId="{F9E9654B-D8E5-22CA-371A-57FADD13842B}"/>
          </ac:spMkLst>
        </pc:spChg>
        <pc:picChg chg="add del mod">
          <ac:chgData name="Ronnel D. Palenzuela" userId="27216d6f-a712-48da-bcb2-613e4bc945ac" providerId="ADAL" clId="{16FF8E01-DE24-0F4F-A559-943D670B7764}" dt="2024-08-14T17:16:19.870" v="2228" actId="478"/>
          <ac:picMkLst>
            <pc:docMk/>
            <pc:sldMk cId="926710605" sldId="290"/>
            <ac:picMk id="4" creationId="{EDC21406-25B3-5E1C-5A7A-A71E21C74D60}"/>
          </ac:picMkLst>
        </pc:picChg>
        <pc:picChg chg="add del mod">
          <ac:chgData name="Ronnel D. Palenzuela" userId="27216d6f-a712-48da-bcb2-613e4bc945ac" providerId="ADAL" clId="{16FF8E01-DE24-0F4F-A559-943D670B7764}" dt="2024-08-14T17:41:36.468" v="2400" actId="1076"/>
          <ac:picMkLst>
            <pc:docMk/>
            <pc:sldMk cId="926710605" sldId="290"/>
            <ac:picMk id="5" creationId="{6F24035F-763D-2A44-9E4D-3B3AB777BA78}"/>
          </ac:picMkLst>
        </pc:picChg>
        <pc:picChg chg="del">
          <ac:chgData name="Ronnel D. Palenzuela" userId="27216d6f-a712-48da-bcb2-613e4bc945ac" providerId="ADAL" clId="{16FF8E01-DE24-0F4F-A559-943D670B7764}" dt="2024-08-14T17:10:49.106" v="2200" actId="478"/>
          <ac:picMkLst>
            <pc:docMk/>
            <pc:sldMk cId="926710605" sldId="290"/>
            <ac:picMk id="6" creationId="{FB4307CA-B2C0-91D7-AC3C-D22C8F2AE28E}"/>
          </ac:picMkLst>
        </pc:picChg>
        <pc:picChg chg="add mod">
          <ac:chgData name="Ronnel D. Palenzuela" userId="27216d6f-a712-48da-bcb2-613e4bc945ac" providerId="ADAL" clId="{16FF8E01-DE24-0F4F-A559-943D670B7764}" dt="2024-08-14T17:41:43.973" v="2401" actId="1076"/>
          <ac:picMkLst>
            <pc:docMk/>
            <pc:sldMk cId="926710605" sldId="290"/>
            <ac:picMk id="7" creationId="{5A1661AD-4B34-6DA1-9F77-CE678239C894}"/>
          </ac:picMkLst>
        </pc:picChg>
        <pc:picChg chg="add mod">
          <ac:chgData name="Ronnel D. Palenzuela" userId="27216d6f-a712-48da-bcb2-613e4bc945ac" providerId="ADAL" clId="{16FF8E01-DE24-0F4F-A559-943D670B7764}" dt="2024-08-14T17:41:32.404" v="2398" actId="1076"/>
          <ac:picMkLst>
            <pc:docMk/>
            <pc:sldMk cId="926710605" sldId="290"/>
            <ac:picMk id="8" creationId="{E4E637F6-DB44-DC58-477A-29220CC8DA04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1111498698" sldId="290"/>
        </pc:sldMkLst>
      </pc:sldChg>
      <pc:sldChg chg="addSp delSp modSp add mod modNotesTx">
        <pc:chgData name="Ronnel D. Palenzuela" userId="27216d6f-a712-48da-bcb2-613e4bc945ac" providerId="ADAL" clId="{16FF8E01-DE24-0F4F-A559-943D670B7764}" dt="2024-08-14T17:48:56.991" v="2524" actId="1076"/>
        <pc:sldMkLst>
          <pc:docMk/>
          <pc:sldMk cId="234676306" sldId="291"/>
        </pc:sldMkLst>
        <pc:spChg chg="mod">
          <ac:chgData name="Ronnel D. Palenzuela" userId="27216d6f-a712-48da-bcb2-613e4bc945ac" providerId="ADAL" clId="{16FF8E01-DE24-0F4F-A559-943D670B7764}" dt="2024-08-14T17:18:52.390" v="2243" actId="20577"/>
          <ac:spMkLst>
            <pc:docMk/>
            <pc:sldMk cId="234676306" sldId="291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7:44:12.036" v="2474" actId="20577"/>
          <ac:spMkLst>
            <pc:docMk/>
            <pc:sldMk cId="234676306" sldId="291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FF8E01-DE24-0F4F-A559-943D670B7764}" dt="2024-08-14T17:48:56.991" v="2524" actId="1076"/>
          <ac:picMkLst>
            <pc:docMk/>
            <pc:sldMk cId="234676306" sldId="291"/>
            <ac:picMk id="4" creationId="{77B54F2E-F3FD-7965-C9AC-7AD3C16CC21A}"/>
          </ac:picMkLst>
        </pc:picChg>
        <pc:picChg chg="del">
          <ac:chgData name="Ronnel D. Palenzuela" userId="27216d6f-a712-48da-bcb2-613e4bc945ac" providerId="ADAL" clId="{16FF8E01-DE24-0F4F-A559-943D670B7764}" dt="2024-08-14T17:43:01.527" v="2455" actId="478"/>
          <ac:picMkLst>
            <pc:docMk/>
            <pc:sldMk cId="234676306" sldId="291"/>
            <ac:picMk id="5" creationId="{6F24035F-763D-2A44-9E4D-3B3AB777BA78}"/>
          </ac:picMkLst>
        </pc:picChg>
        <pc:picChg chg="add del mod">
          <ac:chgData name="Ronnel D. Palenzuela" userId="27216d6f-a712-48da-bcb2-613e4bc945ac" providerId="ADAL" clId="{16FF8E01-DE24-0F4F-A559-943D670B7764}" dt="2024-08-14T17:47:51.981" v="2508" actId="478"/>
          <ac:picMkLst>
            <pc:docMk/>
            <pc:sldMk cId="234676306" sldId="291"/>
            <ac:picMk id="6" creationId="{50F79B71-AA73-A4EC-42FF-95E9F8E1747A}"/>
          </ac:picMkLst>
        </pc:picChg>
        <pc:picChg chg="add mod">
          <ac:chgData name="Ronnel D. Palenzuela" userId="27216d6f-a712-48da-bcb2-613e4bc945ac" providerId="ADAL" clId="{16FF8E01-DE24-0F4F-A559-943D670B7764}" dt="2024-08-14T17:48:51.118" v="2520" actId="1076"/>
          <ac:picMkLst>
            <pc:docMk/>
            <pc:sldMk cId="234676306" sldId="291"/>
            <ac:picMk id="7" creationId="{BFFCD08C-39CF-85D4-AFAB-20D06151775B}"/>
          </ac:picMkLst>
        </pc:picChg>
        <pc:picChg chg="add mod">
          <ac:chgData name="Ronnel D. Palenzuela" userId="27216d6f-a712-48da-bcb2-613e4bc945ac" providerId="ADAL" clId="{16FF8E01-DE24-0F4F-A559-943D670B7764}" dt="2024-08-14T17:48:55.627" v="2522" actId="1076"/>
          <ac:picMkLst>
            <pc:docMk/>
            <pc:sldMk cId="234676306" sldId="291"/>
            <ac:picMk id="8" creationId="{94650D83-6F61-D6E5-506A-5BEBD5E1B8C5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815011119" sldId="291"/>
        </pc:sldMkLst>
      </pc:sldChg>
      <pc:sldMasterChg chg="modSldLayout">
        <pc:chgData name="Ronnel D. Palenzuela" userId="27216d6f-a712-48da-bcb2-613e4bc945ac" providerId="ADAL" clId="{16FF8E01-DE24-0F4F-A559-943D670B7764}" dt="2024-08-14T16:14:03.102" v="1502" actId="20577"/>
        <pc:sldMasterMkLst>
          <pc:docMk/>
          <pc:sldMasterMk cId="651270159" sldId="2147483648"/>
        </pc:sldMasterMkLst>
        <pc:sldLayoutChg chg="modSp mod">
          <pc:chgData name="Ronnel D. Palenzuela" userId="27216d6f-a712-48da-bcb2-613e4bc945ac" providerId="ADAL" clId="{16FF8E01-DE24-0F4F-A559-943D670B7764}" dt="2024-08-14T16:13:56.324" v="1498" actId="20577"/>
          <pc:sldLayoutMkLst>
            <pc:docMk/>
            <pc:sldMasterMk cId="651270159" sldId="2147483648"/>
            <pc:sldLayoutMk cId="2921653432" sldId="2147483649"/>
          </pc:sldLayoutMkLst>
          <pc:spChg chg="mod">
            <ac:chgData name="Ronnel D. Palenzuela" userId="27216d6f-a712-48da-bcb2-613e4bc945ac" providerId="ADAL" clId="{16FF8E01-DE24-0F4F-A559-943D670B7764}" dt="2024-08-14T16:13:56.324" v="1498" actId="20577"/>
            <ac:spMkLst>
              <pc:docMk/>
              <pc:sldMasterMk cId="651270159" sldId="2147483648"/>
              <pc:sldLayoutMk cId="2921653432" sldId="2147483649"/>
              <ac:spMk id="14" creationId="{D0B6F2F1-CE07-6C53-35DD-423B006969A2}"/>
            </ac:spMkLst>
          </pc:spChg>
        </pc:sldLayoutChg>
        <pc:sldLayoutChg chg="modSp mod">
          <pc:chgData name="Ronnel D. Palenzuela" userId="27216d6f-a712-48da-bcb2-613e4bc945ac" providerId="ADAL" clId="{16FF8E01-DE24-0F4F-A559-943D670B7764}" dt="2024-08-14T16:13:59.827" v="1500" actId="20577"/>
          <pc:sldLayoutMkLst>
            <pc:docMk/>
            <pc:sldMasterMk cId="651270159" sldId="2147483648"/>
            <pc:sldLayoutMk cId="414239045" sldId="2147483650"/>
          </pc:sldLayoutMkLst>
          <pc:spChg chg="mod">
            <ac:chgData name="Ronnel D. Palenzuela" userId="27216d6f-a712-48da-bcb2-613e4bc945ac" providerId="ADAL" clId="{16FF8E01-DE24-0F4F-A559-943D670B7764}" dt="2024-08-14T16:13:59.827" v="1500" actId="20577"/>
            <ac:spMkLst>
              <pc:docMk/>
              <pc:sldMasterMk cId="651270159" sldId="2147483648"/>
              <pc:sldLayoutMk cId="414239045" sldId="2147483650"/>
              <ac:spMk id="8" creationId="{A20CEFFD-1670-10A5-7ED4-7F9703262EA1}"/>
            </ac:spMkLst>
          </pc:spChg>
        </pc:sldLayoutChg>
        <pc:sldLayoutChg chg="modSp mod">
          <pc:chgData name="Ronnel D. Palenzuela" userId="27216d6f-a712-48da-bcb2-613e4bc945ac" providerId="ADAL" clId="{16FF8E01-DE24-0F4F-A559-943D670B7764}" dt="2024-08-14T16:14:03.102" v="1502" actId="20577"/>
          <pc:sldLayoutMkLst>
            <pc:docMk/>
            <pc:sldMasterMk cId="651270159" sldId="2147483648"/>
            <pc:sldLayoutMk cId="2618641526" sldId="2147483653"/>
          </pc:sldLayoutMkLst>
          <pc:spChg chg="mod">
            <ac:chgData name="Ronnel D. Palenzuela" userId="27216d6f-a712-48da-bcb2-613e4bc945ac" providerId="ADAL" clId="{16FF8E01-DE24-0F4F-A559-943D670B7764}" dt="2024-08-14T16:14:03.102" v="1502" actId="20577"/>
            <ac:spMkLst>
              <pc:docMk/>
              <pc:sldMasterMk cId="651270159" sldId="2147483648"/>
              <pc:sldLayoutMk cId="2618641526" sldId="2147483653"/>
              <ac:spMk id="11" creationId="{3E084DDE-82D5-F74F-6486-DED2612274CD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A99358-0554-3345-871D-48A6BABEE3E1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76209C-F82F-8948-8964-C389942C0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01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9781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0ABA2-F050-76BB-E4A9-9A1817A308D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Lesson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88B8A1-4019-4D0D-69E4-51C58926FF2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Lesson Name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0826D9-D744-BD54-EF64-70E8CB5AE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4BC266F-70C8-954B-9EC8-D842168CE9D2}" type="datetimeFigureOut">
              <a:rPr lang="en-US" smtClean="0"/>
              <a:pPr/>
              <a:t>3/29/2025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4B7A0-4232-A0AC-7E3A-3BF632F0C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9B9C0-7AE6-2F09-7A4E-D58AB0F87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AEF18FD-875D-A541-8C07-F37C775C0F1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88EE941-D370-38CE-7C65-D512B4AC642D}"/>
              </a:ext>
            </a:extLst>
          </p:cNvPr>
          <p:cNvCxnSpPr>
            <a:cxnSpLocks/>
          </p:cNvCxnSpPr>
          <p:nvPr userDrawn="1"/>
        </p:nvCxnSpPr>
        <p:spPr>
          <a:xfrm>
            <a:off x="0" y="667031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44A6310C-9ACA-9E8A-E2CA-26F04E91C24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-26113"/>
            <a:ext cx="2051824" cy="650488"/>
          </a:xfrm>
          <a:prstGeom prst="rect">
            <a:avLst/>
          </a:prstGeom>
          <a:noFill/>
        </p:spPr>
      </p:pic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357B3786-D5B9-75A5-559A-E2EC02C265FA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>
                <a:solidFill>
                  <a:schemeClr val="bg1"/>
                </a:solidFill>
              </a:rPr>
              <a:t>CCDEPLRL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D6D1DBD1-5126-61E2-6E7E-D0E1598366F1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>
                <a:solidFill>
                  <a:schemeClr val="bg1"/>
                </a:solidFill>
              </a:rPr>
              <a:t>CS Department</a:t>
            </a:r>
          </a:p>
        </p:txBody>
      </p:sp>
    </p:spTree>
    <p:extLst>
      <p:ext uri="{BB962C8B-B14F-4D97-AF65-F5344CB8AC3E}">
        <p14:creationId xmlns:p14="http://schemas.microsoft.com/office/powerpoint/2010/main" val="2921653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11D1C-0F2D-DA60-ACD5-56D862F86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66829"/>
            <a:ext cx="10515600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B6DBA-925F-FB98-9AA6-17E75C3A83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2327329"/>
            <a:ext cx="10515600" cy="4351338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2042FD25-B72A-6B9F-EDF4-F6F3D341A76F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CCDEPLRL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A21A32D9-EC08-CEA3-008B-9352FE38540F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CS Department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B177515-D01E-435D-8C24-1221917A2224}"/>
              </a:ext>
            </a:extLst>
          </p:cNvPr>
          <p:cNvCxnSpPr>
            <a:cxnSpLocks/>
          </p:cNvCxnSpPr>
          <p:nvPr userDrawn="1"/>
        </p:nvCxnSpPr>
        <p:spPr>
          <a:xfrm>
            <a:off x="0" y="667031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8CA3AF13-6858-5CC0-B6E3-60163F6175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-26113"/>
            <a:ext cx="2051824" cy="6504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09534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B05C3D-FB3F-3C25-7050-4E9FC83033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58737"/>
            <a:ext cx="2628900" cy="5811838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Picture 4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19D51CD6-6B48-B408-FB65-BEBD1C62DA2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F8A6BD-D071-5134-8DAB-9685A5A426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58737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C9D8348D-1C95-7E0B-1725-AD73063169BA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chemeClr val="bg1"/>
                </a:solidFill>
              </a:rPr>
              <a:t>CCDEPLRL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FC05B5A8-0ED3-B01C-7645-7C6B12D8F1E3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CS Department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3D5E4D1-6755-AA74-3EC7-549A709B197A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3397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7934C-88AA-65C7-69FD-291768EA3BA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26369"/>
            <a:ext cx="10515600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Topic Name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40A79-3EDB-F8E7-BE0C-7ADA40378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86869"/>
            <a:ext cx="10515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6" name="Picture 5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D4BC6280-14D1-A0F9-932F-6AE1D73C106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-26113"/>
            <a:ext cx="2051824" cy="650488"/>
          </a:xfrm>
          <a:prstGeom prst="rect">
            <a:avLst/>
          </a:prstGeom>
        </p:spPr>
      </p:pic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A02E3C40-285E-F2DE-1274-14E9CBC5ACBD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CCDEPLRL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42B58354-33DE-CE59-747B-E022E0561795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CS Department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1A9AE51-EE04-4A01-C0E3-CCE3252EAD04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239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86428-0162-8984-D72C-F96220FAF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5D9C-50A3-FEC4-9D1D-487FA259D4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659D22-453E-BFFB-3F8A-759A6391C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4BC266F-70C8-954B-9EC8-D842168CE9D2}" type="datetimeFigureOut">
              <a:rPr lang="en-US" smtClean="0"/>
              <a:pPr/>
              <a:t>3/29/2025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FF2910-0DE9-B288-360A-0BEB46FC4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20602E-2E56-CB33-125B-47DD51E3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AEF18FD-875D-A541-8C07-F37C775C0F1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6568DCF-55BC-7236-BB25-0F637C24E4BB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CCDEPLRL</a:t>
            </a:r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EEDA2906-65FB-8320-13BA-B7C7D4EDC085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CS Department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751D332-4008-67FF-B5A9-C1F32F3AAE58}"/>
              </a:ext>
            </a:extLst>
          </p:cNvPr>
          <p:cNvCxnSpPr>
            <a:cxnSpLocks/>
          </p:cNvCxnSpPr>
          <p:nvPr userDrawn="1"/>
        </p:nvCxnSpPr>
        <p:spPr>
          <a:xfrm>
            <a:off x="0" y="667031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Picture 16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A30DD185-8D3F-19F9-5BF7-20D58C225EC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-26113"/>
            <a:ext cx="2051824" cy="6504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83240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747A8-E096-D9F8-9F8D-29067968C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0645"/>
            <a:ext cx="10515600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67934-A1CC-85B8-7BAE-95BB6C6E04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311145"/>
            <a:ext cx="5181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AB141E-535E-5ACA-4F43-5F265BED59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311145"/>
            <a:ext cx="5181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23129C-870A-3273-7913-92DDF9DA6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4BC266F-70C8-954B-9EC8-D842168CE9D2}" type="datetimeFigureOut">
              <a:rPr lang="en-US" smtClean="0"/>
              <a:pPr/>
              <a:t>3/29/2025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7E27BA4-8CD2-1C5E-0259-E54280CF1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E91CF3C-EC4A-0790-D00B-C4F00101E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AEF18FD-875D-A541-8C07-F37C775C0F1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9B0FBB04-5353-DB7B-01E2-71E3BDFD8F1C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CCDEPLRL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ABCAC3D7-4691-7163-DABA-4CBC4278EF13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CS Department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F70D1EF-004D-A2C9-0277-733EA226CE54}"/>
              </a:ext>
            </a:extLst>
          </p:cNvPr>
          <p:cNvCxnSpPr>
            <a:cxnSpLocks/>
          </p:cNvCxnSpPr>
          <p:nvPr userDrawn="1"/>
        </p:nvCxnSpPr>
        <p:spPr>
          <a:xfrm>
            <a:off x="0" y="667031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1" name="Picture 20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61C02FE8-AFB5-3D47-025B-21C8AA18A41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-26113"/>
            <a:ext cx="2051824" cy="6504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81433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6FD41-6019-CD6C-6665-80EA8D7A6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26369"/>
            <a:ext cx="10515600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C9F666-6A8D-602E-BBFD-BDB638D94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142407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7DB928-AEB0-9052-5F03-5F10A5A6D0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66319"/>
            <a:ext cx="5157787" cy="36845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987E17-25F6-814C-5955-581112A1DA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142407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E2F8CB-407F-E9C8-0B60-6661F8F09C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66319"/>
            <a:ext cx="5183188" cy="36845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7C37AB0D-1BBD-5A3A-3CA1-4ECA587EB783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CCDEPLRL</a:t>
            </a:r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EEB47D81-86A8-F8B6-1809-5D4AC4F9325E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CS Department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9323FC8-38FB-3638-BB9E-11EC063A241E}"/>
              </a:ext>
            </a:extLst>
          </p:cNvPr>
          <p:cNvCxnSpPr>
            <a:cxnSpLocks/>
          </p:cNvCxnSpPr>
          <p:nvPr userDrawn="1"/>
        </p:nvCxnSpPr>
        <p:spPr>
          <a:xfrm>
            <a:off x="0" y="667031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EF39F6B1-29F2-F346-FB52-9807643B7D9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-26113"/>
            <a:ext cx="2051824" cy="6504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18641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0380C-E50D-70D7-4C76-E7BA7AFD9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85909"/>
            <a:ext cx="10515600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B6F113-2EC8-CE48-879A-6833BF620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4BC266F-70C8-954B-9EC8-D842168CE9D2}" type="datetimeFigureOut">
              <a:rPr lang="en-US" smtClean="0"/>
              <a:pPr/>
              <a:t>3/29/2025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9D26BA-5C98-F77F-4E74-A5E405BDF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6EE29F-553C-C4CE-B95E-AA4C5D73A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AEF18FD-875D-A541-8C07-F37C775C0F1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DED0F5F3-8E82-F748-CBF2-B4AEAADB1E47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CCDEPLRL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D91D9827-4EC7-992B-9135-C3ADB344C896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CS Department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F987D41-B5EF-6BB9-E1EF-7BAA5FCEDD0A}"/>
              </a:ext>
            </a:extLst>
          </p:cNvPr>
          <p:cNvCxnSpPr>
            <a:cxnSpLocks/>
          </p:cNvCxnSpPr>
          <p:nvPr userDrawn="1"/>
        </p:nvCxnSpPr>
        <p:spPr>
          <a:xfrm>
            <a:off x="0" y="667031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Picture 17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2DC3653F-DBD7-E648-D2D8-3AC427A76D7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-26113"/>
            <a:ext cx="2051824" cy="6504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70086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4E8268-BB09-9115-852C-9588795B4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4BC266F-70C8-954B-9EC8-D842168CE9D2}" type="datetimeFigureOut">
              <a:rPr lang="en-US" smtClean="0"/>
              <a:pPr/>
              <a:t>3/29/2025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F8A218-E351-876A-DAA5-28871E0DA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4078DA-EA1A-D15A-DC5A-C7E4EB745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AEF18FD-875D-A541-8C07-F37C775C0F1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42B52BAD-D499-DAD0-D01D-C5AB26556031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CCDEPLRL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DCDAD829-336E-D4A1-56B6-587A2B16791A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CS Department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735DFD7-1DE0-8284-3EF7-E4B126AC8A34}"/>
              </a:ext>
            </a:extLst>
          </p:cNvPr>
          <p:cNvCxnSpPr>
            <a:cxnSpLocks/>
          </p:cNvCxnSpPr>
          <p:nvPr userDrawn="1"/>
        </p:nvCxnSpPr>
        <p:spPr>
          <a:xfrm>
            <a:off x="0" y="667031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D14D6E90-0CBE-CE41-9669-8AF43373A34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-26113"/>
            <a:ext cx="2051824" cy="6504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88012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F9512-DB3C-27D6-94A1-4CE5658ED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3180"/>
            <a:ext cx="3932237" cy="1600200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B6E74-9F00-7DB0-255C-B77AD9A41B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513405"/>
            <a:ext cx="6172200" cy="4873625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782F70-FC76-DA9D-9C9B-5C72237689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583380"/>
            <a:ext cx="3932237" cy="381158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0295BC2-CEA6-F9B0-AB63-F0E86526668D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CCDEPLRL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1D8FC1D1-AA02-E54D-173A-1393477A0A8A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CS Department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676B4E8-A3BB-3A7B-3276-51DB2F13D06A}"/>
              </a:ext>
            </a:extLst>
          </p:cNvPr>
          <p:cNvCxnSpPr>
            <a:cxnSpLocks/>
          </p:cNvCxnSpPr>
          <p:nvPr userDrawn="1"/>
        </p:nvCxnSpPr>
        <p:spPr>
          <a:xfrm>
            <a:off x="0" y="667031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E19F05C1-7917-3B62-4B9E-983F13CA463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-26113"/>
            <a:ext cx="2051824" cy="6504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65116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7646F-9BC1-59FE-5CD1-0334C0584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34628"/>
            <a:ext cx="3932237" cy="1600200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7D81B3-860D-217A-1F5F-D7F60AB4D8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464853"/>
            <a:ext cx="6172200" cy="4873625"/>
          </a:xfrm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8FB98A-B430-C6D2-5211-28791F38A2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534828"/>
            <a:ext cx="3932237" cy="381158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02460E22-CC6F-6348-5F9B-93073D760FDC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CCDEPLRL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A0DD3151-D25A-3F4B-82BE-EE23E62C47D2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CS Department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8B31877-D26C-E618-23A7-EE36E82F366D}"/>
              </a:ext>
            </a:extLst>
          </p:cNvPr>
          <p:cNvCxnSpPr>
            <a:cxnSpLocks/>
          </p:cNvCxnSpPr>
          <p:nvPr userDrawn="1"/>
        </p:nvCxnSpPr>
        <p:spPr>
          <a:xfrm>
            <a:off x="0" y="667031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1E4EE1A0-953E-8CBF-58A8-7B772D90223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-26113"/>
            <a:ext cx="2051824" cy="6504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78021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8C53B7-FED3-EFF9-26A5-392907AB9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Subject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B91B9D-A735-901B-1C8F-AF7739954B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FCA33F-C01E-0A3B-9D81-9431474419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04BC266F-70C8-954B-9EC8-D842168CE9D2}" type="datetimeFigureOut">
              <a:rPr lang="en-US" smtClean="0"/>
              <a:pPr/>
              <a:t>3/29/2025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14D509-240F-F8C7-25C0-84E3FCFA70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FA56B6-26D6-957A-7566-E1928B4300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AEF18FD-875D-A541-8C07-F37C775C0F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270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image" Target="../media/image62.png"/><Relationship Id="rId7" Type="http://schemas.openxmlformats.org/officeDocument/2006/relationships/image" Target="../media/image66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3" Type="http://schemas.openxmlformats.org/officeDocument/2006/relationships/image" Target="../media/image68.png"/><Relationship Id="rId7" Type="http://schemas.openxmlformats.org/officeDocument/2006/relationships/image" Target="../media/image7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image" Target="../media/image74.png"/><Relationship Id="rId7" Type="http://schemas.openxmlformats.org/officeDocument/2006/relationships/image" Target="../media/image78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.png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3" Type="http://schemas.openxmlformats.org/officeDocument/2006/relationships/image" Target="../media/image79.png"/><Relationship Id="rId7" Type="http://schemas.openxmlformats.org/officeDocument/2006/relationships/image" Target="../media/image83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png"/><Relationship Id="rId5" Type="http://schemas.openxmlformats.org/officeDocument/2006/relationships/image" Target="../media/image81.png"/><Relationship Id="rId4" Type="http://schemas.openxmlformats.org/officeDocument/2006/relationships/image" Target="../media/image8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7.png"/><Relationship Id="rId4" Type="http://schemas.openxmlformats.org/officeDocument/2006/relationships/image" Target="../media/image8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image" Target="../media/image92.png"/><Relationship Id="rId7" Type="http://schemas.openxmlformats.org/officeDocument/2006/relationships/image" Target="../media/image96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.png"/><Relationship Id="rId5" Type="http://schemas.openxmlformats.org/officeDocument/2006/relationships/image" Target="../media/image94.png"/><Relationship Id="rId4" Type="http://schemas.openxmlformats.org/officeDocument/2006/relationships/image" Target="../media/image93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png"/><Relationship Id="rId3" Type="http://schemas.openxmlformats.org/officeDocument/2006/relationships/image" Target="../media/image97.png"/><Relationship Id="rId7" Type="http://schemas.openxmlformats.org/officeDocument/2006/relationships/image" Target="../media/image101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png"/><Relationship Id="rId5" Type="http://schemas.openxmlformats.org/officeDocument/2006/relationships/image" Target="../media/image99.png"/><Relationship Id="rId4" Type="http://schemas.openxmlformats.org/officeDocument/2006/relationships/image" Target="../media/image98.png"/><Relationship Id="rId9" Type="http://schemas.openxmlformats.org/officeDocument/2006/relationships/image" Target="../media/image103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image" Target="../media/image104.png"/><Relationship Id="rId7" Type="http://schemas.openxmlformats.org/officeDocument/2006/relationships/image" Target="../media/image108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7.png"/><Relationship Id="rId5" Type="http://schemas.openxmlformats.org/officeDocument/2006/relationships/image" Target="../media/image106.png"/><Relationship Id="rId4" Type="http://schemas.openxmlformats.org/officeDocument/2006/relationships/image" Target="../media/image105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png"/><Relationship Id="rId3" Type="http://schemas.openxmlformats.org/officeDocument/2006/relationships/image" Target="../media/image109.png"/><Relationship Id="rId7" Type="http://schemas.openxmlformats.org/officeDocument/2006/relationships/image" Target="../media/image113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2.png"/><Relationship Id="rId5" Type="http://schemas.openxmlformats.org/officeDocument/2006/relationships/image" Target="../media/image111.png"/><Relationship Id="rId4" Type="http://schemas.openxmlformats.org/officeDocument/2006/relationships/image" Target="../media/image1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DC0FD-E73C-26A6-891F-61B4610769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94475"/>
            <a:ext cx="9144000" cy="1184161"/>
          </a:xfrm>
        </p:spPr>
        <p:txBody>
          <a:bodyPr>
            <a:normAutofit/>
          </a:bodyPr>
          <a:lstStyle/>
          <a:p>
            <a:r>
              <a:rPr lang="en-US" sz="7000" dirty="0">
                <a:solidFill>
                  <a:srgbClr val="0070C0"/>
                </a:solidFill>
                <a:latin typeface="Aptos" panose="020B0004020202020204" pitchFamily="34" charset="0"/>
              </a:rPr>
              <a:t>Derivatives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CA8846-F5F9-9E2F-7E86-4EDFA1AEFE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78636"/>
            <a:ext cx="9144000" cy="47119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369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CA38FA-8A89-599C-9F90-A84F6BD351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E1D58F8-D0B9-72AF-5624-7556B7D7B358}"/>
                  </a:ext>
                </a:extLst>
              </p:cNvPr>
              <p:cNvSpPr txBox="1"/>
              <p:nvPr/>
            </p:nvSpPr>
            <p:spPr>
              <a:xfrm>
                <a:off x="760329" y="3258052"/>
                <a:ext cx="9951214" cy="1200521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en-US" sz="5000" dirty="0">
                    <a:solidFill>
                      <a:schemeClr val="bg1"/>
                    </a:solidFill>
                  </a:rPr>
                  <a:t>1)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5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5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5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r>
                          <a:rPr lang="en-US" sz="5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5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sz="5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d>
                      <m:dPr>
                        <m:ctrlPr>
                          <a:rPr lang="en-GB" sz="5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5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5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5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1</m:t>
                    </m:r>
                    <m:sSup>
                      <m:sSupPr>
                        <m:ctrlPr>
                          <a:rPr lang="en-GB" sz="5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5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GB" sz="5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GB" sz="5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GB" sz="5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sz="5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5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GB" sz="5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GB" sz="5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GB" sz="5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=1</m:t>
                    </m:r>
                    <m:r>
                      <a:rPr lang="en-GB" sz="5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5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5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PH" sz="5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E1D58F8-D0B9-72AF-5624-7556B7D7B3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329" y="3258052"/>
                <a:ext cx="9951214" cy="1200521"/>
              </a:xfrm>
              <a:prstGeom prst="rect">
                <a:avLst/>
              </a:prstGeom>
              <a:blipFill>
                <a:blip r:embed="rId2"/>
                <a:stretch>
                  <a:fillRect l="-3061" t="-3158" b="-24211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CE23FF7-AA85-0C9A-A3DB-169B9FFD5D8F}"/>
                  </a:ext>
                </a:extLst>
              </p:cNvPr>
              <p:cNvSpPr txBox="1"/>
              <p:nvPr/>
            </p:nvSpPr>
            <p:spPr>
              <a:xfrm>
                <a:off x="3594178" y="1270176"/>
                <a:ext cx="5003643" cy="1553182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</a:ln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US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d>
                        <m:dPr>
                          <m:ctrlPr>
                            <a:rPr lang="en-GB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sz="5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5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sz="5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  <m:r>
                        <a:rPr lang="en-US" sz="5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5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sSup>
                        <m:sSupPr>
                          <m:ctrlPr>
                            <a:rPr lang="en-GB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PH" sz="5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CE23FF7-AA85-0C9A-A3DB-169B9FFD5D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4178" y="1270176"/>
                <a:ext cx="5003643" cy="1553182"/>
              </a:xfrm>
              <a:prstGeom prst="rect">
                <a:avLst/>
              </a:prstGeom>
              <a:blipFill>
                <a:blip r:embed="rId3"/>
                <a:stretch>
                  <a:fillRect l="-1508" t="-3175" b="-23810"/>
                </a:stretch>
              </a:blipFill>
              <a:ln w="38100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3D63D61-8677-230D-10CE-79253EA42FBB}"/>
                  </a:ext>
                </a:extLst>
              </p:cNvPr>
              <p:cNvSpPr txBox="1"/>
              <p:nvPr/>
            </p:nvSpPr>
            <p:spPr>
              <a:xfrm>
                <a:off x="760328" y="4893267"/>
                <a:ext cx="7837493" cy="1200521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en-US" sz="5000" dirty="0">
                    <a:solidFill>
                      <a:schemeClr val="bg1"/>
                    </a:solidFill>
                  </a:rPr>
                  <a:t>2)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5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5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5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r>
                          <a:rPr lang="en-US" sz="5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5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sz="5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d>
                      <m:dPr>
                        <m:ctrlPr>
                          <a:rPr lang="en-GB" sz="5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sz="5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5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GB" sz="5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5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5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2</m:t>
                    </m:r>
                    <m:sSup>
                      <m:sSupPr>
                        <m:ctrlPr>
                          <a:rPr lang="en-GB" sz="5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5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GB" sz="5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GB" sz="5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GB" sz="5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sz="5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5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GB" sz="5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GB" sz="5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endParaRPr lang="en-PH" sz="5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3D63D61-8677-230D-10CE-79253EA42F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328" y="4893267"/>
                <a:ext cx="7837493" cy="1200521"/>
              </a:xfrm>
              <a:prstGeom prst="rect">
                <a:avLst/>
              </a:prstGeom>
              <a:blipFill>
                <a:blip r:embed="rId4"/>
                <a:stretch>
                  <a:fillRect l="-3890" t="-3125" b="-22917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6767569B-3808-ADE8-F0A8-25BC41FC8306}"/>
              </a:ext>
            </a:extLst>
          </p:cNvPr>
          <p:cNvSpPr/>
          <p:nvPr/>
        </p:nvSpPr>
        <p:spPr>
          <a:xfrm>
            <a:off x="9939647" y="3429000"/>
            <a:ext cx="665018" cy="91440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57E4909-0A94-237A-F78B-75C71F04FDD3}"/>
              </a:ext>
            </a:extLst>
          </p:cNvPr>
          <p:cNvSpPr/>
          <p:nvPr/>
        </p:nvSpPr>
        <p:spPr>
          <a:xfrm>
            <a:off x="6968836" y="5036327"/>
            <a:ext cx="1082634" cy="91440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706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2D7131-4778-092C-922F-4CD3D54521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735B99B-FC05-315D-908A-06A2B2905262}"/>
                  </a:ext>
                </a:extLst>
              </p:cNvPr>
              <p:cNvSpPr txBox="1"/>
              <p:nvPr/>
            </p:nvSpPr>
            <p:spPr>
              <a:xfrm>
                <a:off x="760329" y="3258052"/>
                <a:ext cx="8158039" cy="1200521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en-US" sz="5000" dirty="0">
                    <a:solidFill>
                      <a:schemeClr val="bg1"/>
                    </a:solidFill>
                  </a:rPr>
                  <a:t>3)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5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5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5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r>
                          <a:rPr lang="en-US" sz="5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5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sz="5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d>
                      <m:dPr>
                        <m:ctrlPr>
                          <a:rPr lang="en-GB" sz="5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sz="5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5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GB" sz="5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  <m:r>
                      <a:rPr lang="en-US" sz="5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5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3</m:t>
                    </m:r>
                    <m:sSup>
                      <m:sSupPr>
                        <m:ctrlPr>
                          <a:rPr lang="en-GB" sz="5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5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GB" sz="5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3−1</m:t>
                        </m:r>
                      </m:sup>
                    </m:sSup>
                    <m:r>
                      <a:rPr lang="en-GB" sz="5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sz="5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5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GB" sz="5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GB" sz="5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PH" sz="5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735B99B-FC05-315D-908A-06A2B29052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329" y="3258052"/>
                <a:ext cx="8158039" cy="1200521"/>
              </a:xfrm>
              <a:prstGeom prst="rect">
                <a:avLst/>
              </a:prstGeom>
              <a:blipFill>
                <a:blip r:embed="rId2"/>
                <a:stretch>
                  <a:fillRect l="-3733" t="-3158" b="-24211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44E14A3-88E3-6AC7-CA62-545C47512885}"/>
                  </a:ext>
                </a:extLst>
              </p:cNvPr>
              <p:cNvSpPr txBox="1"/>
              <p:nvPr/>
            </p:nvSpPr>
            <p:spPr>
              <a:xfrm>
                <a:off x="3594178" y="1270176"/>
                <a:ext cx="5003643" cy="1553182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</a:ln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US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d>
                        <m:dPr>
                          <m:ctrlPr>
                            <a:rPr lang="en-GB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sz="5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5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sz="5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  <m:r>
                        <a:rPr lang="en-US" sz="5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5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sSup>
                        <m:sSupPr>
                          <m:ctrlPr>
                            <a:rPr lang="en-GB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PH" sz="5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44E14A3-88E3-6AC7-CA62-545C475128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4178" y="1270176"/>
                <a:ext cx="5003643" cy="1553182"/>
              </a:xfrm>
              <a:prstGeom prst="rect">
                <a:avLst/>
              </a:prstGeom>
              <a:blipFill>
                <a:blip r:embed="rId3"/>
                <a:stretch>
                  <a:fillRect l="-1508" t="-3175" b="-23810"/>
                </a:stretch>
              </a:blipFill>
              <a:ln w="38100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22FC9F0-27D8-857D-8B48-492649F4401D}"/>
                  </a:ext>
                </a:extLst>
              </p:cNvPr>
              <p:cNvSpPr txBox="1"/>
              <p:nvPr/>
            </p:nvSpPr>
            <p:spPr>
              <a:xfrm>
                <a:off x="760328" y="4893267"/>
                <a:ext cx="8158039" cy="1200521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en-US" sz="5000" dirty="0">
                    <a:solidFill>
                      <a:schemeClr val="bg1"/>
                    </a:solidFill>
                  </a:rPr>
                  <a:t>4)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5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5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5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r>
                          <a:rPr lang="en-US" sz="5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5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sz="5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d>
                      <m:dPr>
                        <m:ctrlPr>
                          <a:rPr lang="en-GB" sz="5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sz="50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5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GB" sz="5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e>
                    </m:d>
                    <m:r>
                      <a:rPr lang="en-US" sz="5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5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4</m:t>
                    </m:r>
                    <m:sSup>
                      <m:sSupPr>
                        <m:ctrlPr>
                          <a:rPr lang="en-GB" sz="5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5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GB" sz="5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GB" sz="5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GB" sz="5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sz="5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5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GB" sz="5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GB" sz="5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PH" sz="5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22FC9F0-27D8-857D-8B48-492649F440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328" y="4893267"/>
                <a:ext cx="8158039" cy="1200521"/>
              </a:xfrm>
              <a:prstGeom prst="rect">
                <a:avLst/>
              </a:prstGeom>
              <a:blipFill>
                <a:blip r:embed="rId4"/>
                <a:stretch>
                  <a:fillRect l="-3733" t="-3125" b="-22917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6215E76E-E717-F5FE-A9A0-6FE44A4184DF}"/>
              </a:ext>
            </a:extLst>
          </p:cNvPr>
          <p:cNvSpPr/>
          <p:nvPr/>
        </p:nvSpPr>
        <p:spPr>
          <a:xfrm>
            <a:off x="6958940" y="3449782"/>
            <a:ext cx="1199408" cy="91440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276EBDC-A0B3-CD96-5B66-2A29CFC618A0}"/>
              </a:ext>
            </a:extLst>
          </p:cNvPr>
          <p:cNvSpPr/>
          <p:nvPr/>
        </p:nvSpPr>
        <p:spPr>
          <a:xfrm>
            <a:off x="6958940" y="5036327"/>
            <a:ext cx="1199408" cy="91440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394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3" grpId="0" animBg="1"/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AA22E2-961E-5C44-E943-49974A1EC1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4FE23-B5F3-99E7-AA8C-62BE2EF20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Constant Multiple Rule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A969040-E226-88E9-4F0D-3D8C60824434}"/>
                  </a:ext>
                </a:extLst>
              </p:cNvPr>
              <p:cNvSpPr txBox="1"/>
              <p:nvPr/>
            </p:nvSpPr>
            <p:spPr>
              <a:xfrm>
                <a:off x="2941078" y="2810388"/>
                <a:ext cx="6309844" cy="1670073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5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5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5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US" sz="5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5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5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GB" sz="5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GB" sz="5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𝑐𝑓</m:t>
                      </m:r>
                      <m:r>
                        <a:rPr lang="en-GB" sz="5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5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5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)] =</m:t>
                      </m:r>
                      <m:r>
                        <a:rPr lang="en-GB" sz="5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𝑐𝑓</m:t>
                      </m:r>
                      <m:r>
                        <a:rPr lang="en-GB" sz="5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′(</m:t>
                      </m:r>
                      <m:r>
                        <a:rPr lang="en-GB" sz="5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5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PH" sz="54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A969040-E226-88E9-4F0D-3D8C608244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1078" y="2810388"/>
                <a:ext cx="6309844" cy="167007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76136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847969-2A2A-3B03-B8C8-D244B70988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1F0939C-DD44-D2F9-B92B-67AD2C77DE7A}"/>
                  </a:ext>
                </a:extLst>
              </p:cNvPr>
              <p:cNvSpPr txBox="1"/>
              <p:nvPr/>
            </p:nvSpPr>
            <p:spPr>
              <a:xfrm>
                <a:off x="760328" y="3258052"/>
                <a:ext cx="7362394" cy="978922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en-US" sz="4000" dirty="0">
                    <a:solidFill>
                      <a:schemeClr val="bg1"/>
                    </a:solidFill>
                  </a:rPr>
                  <a:t>1)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4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r>
                          <a:rPr lang="en-US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d>
                      <m:dPr>
                        <m:ctrlPr>
                          <a:rPr lang="en-GB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sz="4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4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GB" sz="4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GB" sz="4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7</m:t>
                            </m:r>
                          </m:sup>
                        </m:sSup>
                      </m:e>
                    </m:d>
                    <m:r>
                      <a:rPr lang="en-US" sz="4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4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4 </m:t>
                    </m:r>
                    <m:r>
                      <a:rPr lang="en-GB" sz="4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r>
                          <a:rPr lang="en-US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d>
                      <m:dPr>
                        <m:ctrlPr>
                          <a:rPr lang="en-GB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sz="4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4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GB" sz="4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7</m:t>
                            </m:r>
                          </m:sup>
                        </m:sSup>
                      </m:e>
                    </m:d>
                  </m:oMath>
                </a14:m>
                <a:endParaRPr lang="en-PH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1F0939C-DD44-D2F9-B92B-67AD2C77DE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328" y="3258052"/>
                <a:ext cx="7362394" cy="978922"/>
              </a:xfrm>
              <a:prstGeom prst="rect">
                <a:avLst/>
              </a:prstGeom>
              <a:blipFill>
                <a:blip r:embed="rId2"/>
                <a:stretch>
                  <a:fillRect l="-3103" t="-1282" b="-21795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E89CE7D-07EA-4254-9567-4A3BB40E353A}"/>
                  </a:ext>
                </a:extLst>
              </p:cNvPr>
              <p:cNvSpPr txBox="1"/>
              <p:nvPr/>
            </p:nvSpPr>
            <p:spPr>
              <a:xfrm>
                <a:off x="2941078" y="1032670"/>
                <a:ext cx="6309844" cy="1670073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5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5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5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US" sz="5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5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5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GB" sz="5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GB" sz="5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𝑐𝑓</m:t>
                      </m:r>
                      <m:r>
                        <a:rPr lang="en-GB" sz="5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5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5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)] =</m:t>
                      </m:r>
                      <m:r>
                        <a:rPr lang="en-GB" sz="5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𝑐𝑓</m:t>
                      </m:r>
                      <m:r>
                        <a:rPr lang="en-GB" sz="5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′(</m:t>
                      </m:r>
                      <m:r>
                        <a:rPr lang="en-GB" sz="5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5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PH" sz="5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E89CE7D-07EA-4254-9567-4A3BB40E35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1078" y="1032670"/>
                <a:ext cx="6309844" cy="1670073"/>
              </a:xfrm>
              <a:prstGeom prst="rect">
                <a:avLst/>
              </a:prstGeom>
              <a:blipFill>
                <a:blip r:embed="rId3"/>
                <a:stretch>
                  <a:fillRect l="-1594" t="-3676" r="-2789" b="-23529"/>
                </a:stretch>
              </a:blipFill>
              <a:ln w="38100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E98CE12-E141-A751-A89C-52E52EE59C60}"/>
                  </a:ext>
                </a:extLst>
              </p:cNvPr>
              <p:cNvSpPr txBox="1"/>
              <p:nvPr/>
            </p:nvSpPr>
            <p:spPr>
              <a:xfrm>
                <a:off x="1303317" y="4572213"/>
                <a:ext cx="5359702" cy="97892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4000" dirty="0">
                    <a:solidFill>
                      <a:schemeClr val="bg1"/>
                    </a:solidFill>
                  </a:rPr>
                  <a:t>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4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r>
                          <a:rPr lang="en-US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d>
                      <m:dPr>
                        <m:ctrlPr>
                          <a:rPr lang="en-GB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sz="4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4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GB" sz="4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GB" sz="4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7</m:t>
                            </m:r>
                          </m:sup>
                        </m:sSup>
                      </m:e>
                    </m:d>
                    <m:r>
                      <a:rPr lang="en-US" sz="4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4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4 </m:t>
                    </m:r>
                    <m:r>
                      <a:rPr lang="en-GB" sz="4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GB" sz="4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GB" sz="4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7</m:t>
                    </m:r>
                    <m:sSup>
                      <m:sSupPr>
                        <m:ctrlPr>
                          <a:rPr lang="en-GB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GB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7−1</m:t>
                        </m:r>
                      </m:sup>
                    </m:sSup>
                  </m:oMath>
                </a14:m>
                <a:endParaRPr lang="en-PH" sz="4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E98CE12-E141-A751-A89C-52E52EE59C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3317" y="4572213"/>
                <a:ext cx="5359702" cy="97892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D9A529F-4914-4FF3-0352-CA7FCC5A31DA}"/>
                  </a:ext>
                </a:extLst>
              </p:cNvPr>
              <p:cNvSpPr txBox="1"/>
              <p:nvPr/>
            </p:nvSpPr>
            <p:spPr>
              <a:xfrm>
                <a:off x="1303316" y="5722140"/>
                <a:ext cx="6758195" cy="978922"/>
              </a:xfrm>
              <a:prstGeom prst="rect">
                <a:avLst/>
              </a:prstGeom>
              <a:noFill/>
              <a:ln w="38100">
                <a:solidFill>
                  <a:srgbClr val="00B050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4000" dirty="0">
                    <a:solidFill>
                      <a:schemeClr val="bg1"/>
                    </a:solidFill>
                  </a:rPr>
                  <a:t>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4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r>
                          <a:rPr lang="en-US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d>
                      <m:dPr>
                        <m:ctrlPr>
                          <a:rPr lang="en-GB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sz="4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4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GB" sz="4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GB" sz="4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7</m:t>
                            </m:r>
                          </m:sup>
                        </m:sSup>
                      </m:e>
                    </m:d>
                    <m:r>
                      <a:rPr lang="en-US" sz="4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4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4 </m:t>
                    </m:r>
                    <m:r>
                      <a:rPr lang="en-GB" sz="4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GB" sz="4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GB" sz="4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7</m:t>
                    </m:r>
                    <m:sSup>
                      <m:sSupPr>
                        <m:ctrlPr>
                          <a:rPr lang="en-GB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GB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  <m:r>
                      <a:rPr lang="en-GB" sz="4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=28</m:t>
                    </m:r>
                    <m:sSup>
                      <m:sSupPr>
                        <m:ctrlPr>
                          <a:rPr lang="en-GB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GB" sz="4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endParaRPr lang="en-PH" sz="4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D9A529F-4914-4FF3-0352-CA7FCC5A31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3316" y="5722140"/>
                <a:ext cx="6758195" cy="97892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8035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A1DE8C-D73A-2128-6189-FA3CE2AE9E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D02C6EB-9ECE-C8C7-DEA6-4B00DA527753}"/>
                  </a:ext>
                </a:extLst>
              </p:cNvPr>
              <p:cNvSpPr txBox="1"/>
              <p:nvPr/>
            </p:nvSpPr>
            <p:spPr>
              <a:xfrm>
                <a:off x="760328" y="3258052"/>
                <a:ext cx="7362394" cy="978922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en-US" sz="4000" dirty="0">
                    <a:solidFill>
                      <a:schemeClr val="bg1"/>
                    </a:solidFill>
                  </a:rPr>
                  <a:t>2)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4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r>
                          <a:rPr lang="en-US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d>
                      <m:dPr>
                        <m:ctrlPr>
                          <a:rPr lang="en-GB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sz="4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4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8</m:t>
                            </m:r>
                            <m:r>
                              <a:rPr lang="en-GB" sz="4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GB" sz="4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e>
                    </m:d>
                    <m:r>
                      <a:rPr lang="en-US" sz="4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4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8 </m:t>
                    </m:r>
                    <m:r>
                      <a:rPr lang="en-GB" sz="4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r>
                          <a:rPr lang="en-US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d>
                      <m:dPr>
                        <m:ctrlPr>
                          <a:rPr lang="en-GB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sz="4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4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GB" sz="4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e>
                    </m:d>
                  </m:oMath>
                </a14:m>
                <a:endParaRPr lang="en-PH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D02C6EB-9ECE-C8C7-DEA6-4B00DA5277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328" y="3258052"/>
                <a:ext cx="7362394" cy="978922"/>
              </a:xfrm>
              <a:prstGeom prst="rect">
                <a:avLst/>
              </a:prstGeom>
              <a:blipFill>
                <a:blip r:embed="rId2"/>
                <a:stretch>
                  <a:fillRect l="-3103" t="-1282" b="-21795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5467342-2FC0-A4A6-A01D-37F182754119}"/>
                  </a:ext>
                </a:extLst>
              </p:cNvPr>
              <p:cNvSpPr txBox="1"/>
              <p:nvPr/>
            </p:nvSpPr>
            <p:spPr>
              <a:xfrm>
                <a:off x="2941078" y="1032670"/>
                <a:ext cx="6309844" cy="1670073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5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5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5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US" sz="5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5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5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GB" sz="5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GB" sz="5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𝑐𝑓</m:t>
                      </m:r>
                      <m:r>
                        <a:rPr lang="en-GB" sz="5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5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5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)] =</m:t>
                      </m:r>
                      <m:r>
                        <a:rPr lang="en-GB" sz="5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𝑐𝑓</m:t>
                      </m:r>
                      <m:r>
                        <a:rPr lang="en-GB" sz="5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′(</m:t>
                      </m:r>
                      <m:r>
                        <a:rPr lang="en-GB" sz="5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5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PH" sz="5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5467342-2FC0-A4A6-A01D-37F1827541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1078" y="1032670"/>
                <a:ext cx="6309844" cy="1670073"/>
              </a:xfrm>
              <a:prstGeom prst="rect">
                <a:avLst/>
              </a:prstGeom>
              <a:blipFill>
                <a:blip r:embed="rId3"/>
                <a:stretch>
                  <a:fillRect l="-1594" t="-3676" r="-2789" b="-23529"/>
                </a:stretch>
              </a:blipFill>
              <a:ln w="38100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357C770-80D8-A1B4-7BE9-4344DEA499D6}"/>
                  </a:ext>
                </a:extLst>
              </p:cNvPr>
              <p:cNvSpPr txBox="1"/>
              <p:nvPr/>
            </p:nvSpPr>
            <p:spPr>
              <a:xfrm>
                <a:off x="1303316" y="4572213"/>
                <a:ext cx="7175665" cy="97892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4000" dirty="0">
                    <a:solidFill>
                      <a:schemeClr val="bg1"/>
                    </a:solidFill>
                  </a:rPr>
                  <a:t>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4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r>
                          <a:rPr lang="en-US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d>
                      <m:dPr>
                        <m:ctrlPr>
                          <a:rPr lang="en-GB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sz="4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4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8</m:t>
                            </m:r>
                            <m:r>
                              <a:rPr lang="en-GB" sz="4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GB" sz="4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e>
                    </m:d>
                    <m:r>
                      <a:rPr lang="en-US" sz="4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4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8 </m:t>
                    </m:r>
                    <m:r>
                      <a:rPr lang="en-GB" sz="4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GB" sz="4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GB" sz="4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4</m:t>
                    </m:r>
                    <m:sSup>
                      <m:sSupPr>
                        <m:ctrlPr>
                          <a:rPr lang="en-GB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GB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4−1</m:t>
                        </m:r>
                      </m:sup>
                    </m:sSup>
                  </m:oMath>
                </a14:m>
                <a:endParaRPr lang="en-PH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357C770-80D8-A1B4-7BE9-4344DEA499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3316" y="4572213"/>
                <a:ext cx="7175665" cy="978922"/>
              </a:xfrm>
              <a:prstGeom prst="rect">
                <a:avLst/>
              </a:prstGeom>
              <a:blipFill>
                <a:blip r:embed="rId4"/>
                <a:stretch>
                  <a:fillRect t="-1282" b="-217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819FCD3-10F3-5D83-A25D-B7A73E3AF6B6}"/>
                  </a:ext>
                </a:extLst>
              </p:cNvPr>
              <p:cNvSpPr txBox="1"/>
              <p:nvPr/>
            </p:nvSpPr>
            <p:spPr>
              <a:xfrm>
                <a:off x="1303316" y="5722140"/>
                <a:ext cx="6664065" cy="978922"/>
              </a:xfrm>
              <a:prstGeom prst="rect">
                <a:avLst/>
              </a:prstGeom>
              <a:noFill/>
              <a:ln w="38100">
                <a:solidFill>
                  <a:srgbClr val="00B050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4000" dirty="0">
                    <a:solidFill>
                      <a:schemeClr val="bg1"/>
                    </a:solidFill>
                  </a:rPr>
                  <a:t>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4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r>
                          <a:rPr lang="en-US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d>
                      <m:dPr>
                        <m:ctrlPr>
                          <a:rPr lang="en-GB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sz="4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4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8</m:t>
                            </m:r>
                            <m:r>
                              <a:rPr lang="en-GB" sz="4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GB" sz="4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e>
                    </m:d>
                    <m:r>
                      <a:rPr lang="en-US" sz="4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4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8 </m:t>
                    </m:r>
                    <m:r>
                      <a:rPr lang="en-GB" sz="4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GB" sz="4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GB" sz="4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4</m:t>
                    </m:r>
                    <m:sSup>
                      <m:sSupPr>
                        <m:ctrlPr>
                          <a:rPr lang="en-GB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GB" sz="4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GB" sz="4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=32</m:t>
                    </m:r>
                    <m:sSup>
                      <m:sSupPr>
                        <m:ctrlPr>
                          <a:rPr lang="en-GB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GB" sz="4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PH" sz="4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819FCD3-10F3-5D83-A25D-B7A73E3AF6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3316" y="5722140"/>
                <a:ext cx="6664065" cy="97892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5117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004755-F63D-D731-6DF9-6A247BF09B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6F913-8598-06EE-B22E-52D19449C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Derivatives of Polynomials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901DBA3-69CA-7670-589C-E2AB89FBE549}"/>
                  </a:ext>
                </a:extLst>
              </p:cNvPr>
              <p:cNvSpPr txBox="1"/>
              <p:nvPr/>
            </p:nvSpPr>
            <p:spPr>
              <a:xfrm>
                <a:off x="838200" y="2151932"/>
                <a:ext cx="7362394" cy="714876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en-US" sz="4000" dirty="0">
                    <a:solidFill>
                      <a:schemeClr val="bg1"/>
                    </a:solidFill>
                  </a:rPr>
                  <a:t>1) </a:t>
                </a:r>
                <a14:m>
                  <m:oMath xmlns:m="http://schemas.openxmlformats.org/officeDocument/2006/math">
                    <m:r>
                      <a:rPr lang="en-GB" sz="4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sz="4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4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GB" sz="4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GB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GB" sz="4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GB" sz="4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GB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4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GB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GB" sz="4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GB" sz="4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+9</m:t>
                    </m:r>
                    <m:r>
                      <a:rPr lang="en-GB" sz="4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PH" sz="4000" dirty="0">
                    <a:solidFill>
                      <a:schemeClr val="bg1"/>
                    </a:solidFill>
                  </a:rPr>
                  <a:t> - 7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901DBA3-69CA-7670-589C-E2AB89FBE5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151932"/>
                <a:ext cx="7362394" cy="714876"/>
              </a:xfrm>
              <a:prstGeom prst="rect">
                <a:avLst/>
              </a:prstGeom>
              <a:blipFill>
                <a:blip r:embed="rId2"/>
                <a:stretch>
                  <a:fillRect l="-3103" t="-14035" b="-36842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2D26BA9-077A-3F4B-6008-8899CE207B82}"/>
                  </a:ext>
                </a:extLst>
              </p:cNvPr>
              <p:cNvSpPr txBox="1"/>
              <p:nvPr/>
            </p:nvSpPr>
            <p:spPr>
              <a:xfrm>
                <a:off x="1241961" y="3120057"/>
                <a:ext cx="7890164" cy="707886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4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sz="4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′</m:t>
                    </m:r>
                    <m:d>
                      <m:dPr>
                        <m:ctrlPr>
                          <a:rPr lang="en-GB" sz="4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4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GB" sz="4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4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4(5</m:t>
                        </m:r>
                        <m:r>
                          <a:rPr lang="en-GB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GB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GB" sz="4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)+</m:t>
                    </m:r>
                    <m:sSup>
                      <m:sSupPr>
                        <m:ctrlPr>
                          <a:rPr lang="en-GB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4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GB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sz="4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GB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GB" sz="4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GB" sz="4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GB" sz="4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+9(1)</m:t>
                    </m:r>
                  </m:oMath>
                </a14:m>
                <a:r>
                  <a:rPr lang="en-PH" sz="4000" dirty="0">
                    <a:solidFill>
                      <a:schemeClr val="bg1"/>
                    </a:solidFill>
                  </a:rPr>
                  <a:t> - 0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2D26BA9-077A-3F4B-6008-8899CE207B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1961" y="3120057"/>
                <a:ext cx="7890164" cy="707886"/>
              </a:xfrm>
              <a:prstGeom prst="rect">
                <a:avLst/>
              </a:prstGeom>
              <a:blipFill>
                <a:blip r:embed="rId3"/>
                <a:stretch>
                  <a:fillRect l="-2087" t="-14035" r="-2087" b="-35088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9FBB942-4EBA-A04B-14FE-0FB68ADBB994}"/>
                  </a:ext>
                </a:extLst>
              </p:cNvPr>
              <p:cNvSpPr txBox="1"/>
              <p:nvPr/>
            </p:nvSpPr>
            <p:spPr>
              <a:xfrm>
                <a:off x="1241961" y="4192371"/>
                <a:ext cx="5681353" cy="707886"/>
              </a:xfrm>
              <a:prstGeom prst="rect">
                <a:avLst/>
              </a:prstGeom>
              <a:noFill/>
              <a:ln w="38100">
                <a:solidFill>
                  <a:srgbClr val="00B05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GB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n-GB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4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20</m:t>
                          </m:r>
                          <m:r>
                            <a:rPr lang="en-GB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GB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GB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  <m:r>
                            <a:rPr lang="en-GB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GB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+9</m:t>
                      </m:r>
                    </m:oMath>
                  </m:oMathPara>
                </a14:m>
                <a:endParaRPr lang="en-PH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9FBB942-4EBA-A04B-14FE-0FB68ADBB9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1961" y="4192371"/>
                <a:ext cx="5681353" cy="707886"/>
              </a:xfrm>
              <a:prstGeom prst="rect">
                <a:avLst/>
              </a:prstGeom>
              <a:blipFill>
                <a:blip r:embed="rId4"/>
                <a:stretch>
                  <a:fillRect l="-2217" r="-887" b="-20000"/>
                </a:stretch>
              </a:blipFill>
              <a:ln w="381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882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699D5E-D41A-988F-0639-8A8F1A2826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ED955-E5E9-BF25-8712-A2F60479C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Derivatives of Polynomials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595B4E6-A9FD-E9B5-CD57-06BBEAD67C54}"/>
                  </a:ext>
                </a:extLst>
              </p:cNvPr>
              <p:cNvSpPr txBox="1"/>
              <p:nvPr/>
            </p:nvSpPr>
            <p:spPr>
              <a:xfrm>
                <a:off x="838200" y="2151932"/>
                <a:ext cx="4755776" cy="707886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en-US" sz="4000" dirty="0">
                    <a:solidFill>
                      <a:schemeClr val="bg1"/>
                    </a:solidFill>
                  </a:rPr>
                  <a:t>2) </a:t>
                </a:r>
                <a14:m>
                  <m:oMath xmlns:m="http://schemas.openxmlformats.org/officeDocument/2006/math">
                    <m:r>
                      <a:rPr lang="en-GB" sz="4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sz="4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4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GB" sz="4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4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4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GB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4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4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+7</m:t>
                    </m:r>
                    <m:r>
                      <a:rPr lang="en-US" sz="4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PH" sz="4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595B4E6-A9FD-E9B5-CD57-06BBEAD67C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151932"/>
                <a:ext cx="4755776" cy="707886"/>
              </a:xfrm>
              <a:prstGeom prst="rect">
                <a:avLst/>
              </a:prstGeom>
              <a:blipFill>
                <a:blip r:embed="rId2"/>
                <a:stretch>
                  <a:fillRect l="-4615" t="-14655" b="-37069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96E72A4-ADF4-188D-F000-0B49498805F6}"/>
                  </a:ext>
                </a:extLst>
              </p:cNvPr>
              <p:cNvSpPr txBox="1"/>
              <p:nvPr/>
            </p:nvSpPr>
            <p:spPr>
              <a:xfrm>
                <a:off x="1040079" y="4042534"/>
                <a:ext cx="4990927" cy="707886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n-GB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sz="4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GB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sz="4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+7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(2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PH" sz="4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96E72A4-ADF4-188D-F000-0B49498805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0079" y="4042534"/>
                <a:ext cx="4990927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026B575-69C5-C8F6-A7C6-4A9EC8823582}"/>
                  </a:ext>
                </a:extLst>
              </p:cNvPr>
              <p:cNvSpPr txBox="1"/>
              <p:nvPr/>
            </p:nvSpPr>
            <p:spPr>
              <a:xfrm>
                <a:off x="1161279" y="5052983"/>
                <a:ext cx="4358739" cy="707886"/>
              </a:xfrm>
              <a:prstGeom prst="rect">
                <a:avLst/>
              </a:prstGeom>
              <a:noFill/>
              <a:ln w="38100">
                <a:solidFill>
                  <a:srgbClr val="00B05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4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n-GB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sz="4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GB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sz="4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14</m:t>
                      </m:r>
                      <m:r>
                        <a:rPr lang="en-US" sz="4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PH" sz="4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026B575-69C5-C8F6-A7C6-4A9EC88235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1279" y="5052983"/>
                <a:ext cx="4358739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3CEF54E-5768-24BB-23FF-D6481817D47C}"/>
                  </a:ext>
                </a:extLst>
              </p:cNvPr>
              <p:cNvSpPr txBox="1"/>
              <p:nvPr/>
            </p:nvSpPr>
            <p:spPr>
              <a:xfrm>
                <a:off x="1040079" y="3093738"/>
                <a:ext cx="4352015" cy="714876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sz="4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en-US" sz="4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+7</m:t>
                      </m:r>
                      <m:sSup>
                        <m:sSupPr>
                          <m:ctrlPr>
                            <a:rPr lang="en-GB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PH" sz="4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3CEF54E-5768-24BB-23FF-D6481817D4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0079" y="3093738"/>
                <a:ext cx="4352015" cy="71487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6167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CCADF3-B57E-2A65-4AF0-9B8AE613A0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8A363-692F-53FC-F1DA-0E1464B58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Derivatives of Radical functions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3CB55A1-4578-FD74-FCBB-DD2B579CFB33}"/>
                  </a:ext>
                </a:extLst>
              </p:cNvPr>
              <p:cNvSpPr txBox="1"/>
              <p:nvPr/>
            </p:nvSpPr>
            <p:spPr>
              <a:xfrm>
                <a:off x="838200" y="2151932"/>
                <a:ext cx="7362394" cy="714811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en-US" sz="4000" dirty="0">
                    <a:solidFill>
                      <a:schemeClr val="bg1"/>
                    </a:solidFill>
                  </a:rPr>
                  <a:t>1) </a:t>
                </a:r>
                <a14:m>
                  <m:oMath xmlns:m="http://schemas.openxmlformats.org/officeDocument/2006/math">
                    <m:r>
                      <a:rPr lang="en-GB" sz="4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sz="4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4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GB" sz="4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ctrlPr>
                          <a:rPr lang="en-GB" sz="4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en-US" sz="4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g>
                      <m:e>
                        <m:r>
                          <a:rPr lang="en-US" sz="4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rad>
                  </m:oMath>
                </a14:m>
                <a:endParaRPr lang="en-PH" sz="4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3CB55A1-4578-FD74-FCBB-DD2B579CFB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151932"/>
                <a:ext cx="7362394" cy="714811"/>
              </a:xfrm>
              <a:prstGeom prst="rect">
                <a:avLst/>
              </a:prstGeom>
              <a:blipFill>
                <a:blip r:embed="rId2"/>
                <a:stretch>
                  <a:fillRect l="-2983" t="-13675" b="-36752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8AEDDEE-59DF-863B-0A3F-7D843F907B3A}"/>
                  </a:ext>
                </a:extLst>
              </p:cNvPr>
              <p:cNvSpPr txBox="1"/>
              <p:nvPr/>
            </p:nvSpPr>
            <p:spPr>
              <a:xfrm>
                <a:off x="1241961" y="3010039"/>
                <a:ext cx="2879563" cy="837922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f>
                            <m:fPr>
                              <m:type m:val="skw"/>
                              <m:ctrlPr>
                                <a:rPr lang="en-GB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PH" sz="4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8AEDDEE-59DF-863B-0A3F-7D843F907B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1961" y="3010039"/>
                <a:ext cx="2879563" cy="83792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3392033-9010-CE47-6D5D-43A7BDDD759C}"/>
                  </a:ext>
                </a:extLst>
              </p:cNvPr>
              <p:cNvSpPr txBox="1"/>
              <p:nvPr/>
            </p:nvSpPr>
            <p:spPr>
              <a:xfrm>
                <a:off x="1241961" y="5382436"/>
                <a:ext cx="3027480" cy="1363963"/>
              </a:xfrm>
              <a:prstGeom prst="rect">
                <a:avLst/>
              </a:prstGeom>
              <a:noFill/>
              <a:ln w="38100">
                <a:solidFill>
                  <a:srgbClr val="00B05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GB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n-GB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ad>
                            <m:radPr>
                              <m:ctrlPr>
                                <a:rPr lang="en-US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>
                              <m:r>
                                <m:rPr>
                                  <m:brk m:alnAt="7"/>
                                </m:rPr>
                                <a:rPr lang="en-US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g>
                            <m:e>
                              <m:r>
                                <a:rPr lang="en-US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PH" sz="4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3392033-9010-CE47-6D5D-43A7BDDD75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1961" y="5382436"/>
                <a:ext cx="3027480" cy="136396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48E58C3-663B-7D22-FD15-B8452C9E9729}"/>
                  </a:ext>
                </a:extLst>
              </p:cNvPr>
              <p:cNvSpPr txBox="1"/>
              <p:nvPr/>
            </p:nvSpPr>
            <p:spPr>
              <a:xfrm>
                <a:off x="1159037" y="3991258"/>
                <a:ext cx="7695851" cy="1397434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4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  <m:d>
                            <m:dPr>
                              <m:ctrlPr>
                                <a:rPr lang="en-GB" sz="4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4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sup>
                      </m:sSup>
                      <m:r>
                        <a:rPr lang="en-GB" sz="4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lang="en-GB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f>
                            <m:fPr>
                              <m:type m:val="skw"/>
                              <m:ctrlPr>
                                <a:rPr lang="en-GB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lang="en-GB" sz="4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4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4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type m:val="skw"/>
                              <m:ctrlPr>
                                <a:rPr lang="en-GB" sz="4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4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4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f>
                                <m:fPr>
                                  <m:type m:val="skw"/>
                                  <m:ctrlPr>
                                    <a:rPr lang="en-US" sz="4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4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4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</m:den>
                      </m:f>
                    </m:oMath>
                  </m:oMathPara>
                </a14:m>
                <a:endParaRPr lang="en-PH" sz="4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48E58C3-663B-7D22-FD15-B8452C9E97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9037" y="3991258"/>
                <a:ext cx="7695851" cy="139743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3931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4E72EF-0F28-3BF0-1199-B7D0A574C0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53B56-F01E-D1A9-FBA9-6CFDAF3A6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Derivatives of Radical functions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7A9D480-9973-F3F7-A4DA-C95FDEB6C43C}"/>
                  </a:ext>
                </a:extLst>
              </p:cNvPr>
              <p:cNvSpPr txBox="1"/>
              <p:nvPr/>
            </p:nvSpPr>
            <p:spPr>
              <a:xfrm>
                <a:off x="838200" y="2151932"/>
                <a:ext cx="7362394" cy="792718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en-US" sz="4000" dirty="0">
                    <a:solidFill>
                      <a:schemeClr val="bg1"/>
                    </a:solidFill>
                  </a:rPr>
                  <a:t>2) </a:t>
                </a:r>
                <a14:m>
                  <m:oMath xmlns:m="http://schemas.openxmlformats.org/officeDocument/2006/math">
                    <m:r>
                      <a:rPr lang="en-GB" sz="4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sz="4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4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GB" sz="4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ctrlPr>
                          <a:rPr lang="en-GB" sz="4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a:rPr lang="en-US" sz="4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g>
                      <m:e>
                        <m:sSup>
                          <m:sSupPr>
                            <m:ctrlPr>
                              <a:rPr lang="en-US" sz="4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4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p>
                        </m:sSup>
                      </m:e>
                    </m:rad>
                  </m:oMath>
                </a14:m>
                <a:endParaRPr lang="en-PH" sz="4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7A9D480-9973-F3F7-A4DA-C95FDEB6C4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151932"/>
                <a:ext cx="7362394" cy="792718"/>
              </a:xfrm>
              <a:prstGeom prst="rect">
                <a:avLst/>
              </a:prstGeom>
              <a:blipFill>
                <a:blip r:embed="rId2"/>
                <a:stretch>
                  <a:fillRect l="-2983" t="-2308" b="-33077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C1568D1-5740-4166-6344-05C6977A1647}"/>
                  </a:ext>
                </a:extLst>
              </p:cNvPr>
              <p:cNvSpPr txBox="1"/>
              <p:nvPr/>
            </p:nvSpPr>
            <p:spPr>
              <a:xfrm>
                <a:off x="1241961" y="3010039"/>
                <a:ext cx="2879563" cy="854914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f>
                            <m:fPr>
                              <m:type m:val="skw"/>
                              <m:ctrlPr>
                                <a:rPr lang="en-GB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en-US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PH" sz="4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C1568D1-5740-4166-6344-05C6977A16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1961" y="3010039"/>
                <a:ext cx="2879563" cy="85491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3B20B58-7FBD-9B4C-F740-054CA800485B}"/>
                  </a:ext>
                </a:extLst>
              </p:cNvPr>
              <p:cNvSpPr txBox="1"/>
              <p:nvPr/>
            </p:nvSpPr>
            <p:spPr>
              <a:xfrm>
                <a:off x="1107141" y="5326726"/>
                <a:ext cx="3283324" cy="1409810"/>
              </a:xfrm>
              <a:prstGeom prst="rect">
                <a:avLst/>
              </a:prstGeom>
              <a:noFill/>
              <a:ln w="38100">
                <a:solidFill>
                  <a:srgbClr val="00B05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GB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n-GB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  <m:rad>
                            <m:radPr>
                              <m:ctrlPr>
                                <a:rPr lang="en-GB" sz="4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>
                              <m:r>
                                <a:rPr lang="en-US" sz="4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g>
                            <m:e>
                              <m:sSup>
                                <m:sSupPr>
                                  <m:ctrlPr>
                                    <a:rPr lang="en-US" sz="4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4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num>
                        <m:den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PH" sz="4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3B20B58-7FBD-9B4C-F740-054CA80048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7141" y="5326726"/>
                <a:ext cx="3283324" cy="14098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3F986AD-1DD8-36C2-AEB1-B3167F3E800D}"/>
                  </a:ext>
                </a:extLst>
              </p:cNvPr>
              <p:cNvSpPr txBox="1"/>
              <p:nvPr/>
            </p:nvSpPr>
            <p:spPr>
              <a:xfrm>
                <a:off x="1241961" y="3979293"/>
                <a:ext cx="9497758" cy="1167820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 xmlns:m="http://schemas.openxmlformats.org/officeDocument/2006/math">
                    <m:sSup>
                      <m:sSupPr>
                        <m:ctrlPr>
                          <a:rPr lang="en-US" sz="4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4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4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  <m:d>
                          <m:dPr>
                            <m:ctrlPr>
                              <a:rPr lang="en-GB" sz="4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4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sup>
                    </m:sSup>
                    <m:r>
                      <a:rPr lang="en-GB" sz="4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sz="4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en-GB" sz="4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4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num>
                          <m:den>
                            <m:r>
                              <a:rPr lang="en-US" sz="4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en-US" sz="4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f>
                          <m:fPr>
                            <m:type m:val="skw"/>
                            <m:ctrlPr>
                              <a:rPr lang="en-GB" sz="4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4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num>
                          <m:den>
                            <m:r>
                              <a:rPr lang="en-US" sz="4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en-US" sz="4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4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en-GB" sz="4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4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num>
                          <m:den>
                            <m:r>
                              <a:rPr lang="en-US" sz="4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en-US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f>
                          <m:fPr>
                            <m:type m:val="skw"/>
                            <m:ctrlPr>
                              <a:rPr lang="en-GB" sz="4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4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num>
                          <m:den>
                            <m:r>
                              <a:rPr lang="en-US" sz="4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en-US" sz="4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type m:val="skw"/>
                            <m:ctrlPr>
                              <a:rPr lang="en-GB" sz="4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4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sz="4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sup>
                    </m:sSup>
                    <m:r>
                      <a:rPr lang="en-US" sz="4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en-GB" sz="4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4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num>
                          <m:den>
                            <m:r>
                              <a:rPr lang="en-US" sz="4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en-US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f>
                          <m:fPr>
                            <m:type m:val="skw"/>
                            <m:ctrlPr>
                              <a:rPr lang="en-GB" sz="4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4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sz="4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sup>
                    </m:sSup>
                    <m:r>
                      <a:rPr lang="en-US" sz="4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PH" sz="40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  <m:sSup>
                          <m:sSupPr>
                            <m:ctrlPr>
                              <a:rPr lang="en-GB" sz="4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f>
                              <m:fPr>
                                <m:type m:val="skw"/>
                                <m:ctrlPr>
                                  <a:rPr lang="en-GB" sz="4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4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en-US" sz="4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den>
                            </m:f>
                          </m:sup>
                        </m:sSup>
                      </m:num>
                      <m:den>
                        <m:r>
                          <a:rPr lang="en-US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endParaRPr lang="en-PH" sz="4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3F986AD-1DD8-36C2-AEB1-B3167F3E80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1961" y="3979293"/>
                <a:ext cx="9497758" cy="11678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5000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4C2BFC-1C70-96EC-4D1C-CFB143B7F2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32D80-47AF-59E8-C7A9-20C575851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Rule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1FE3174-D064-C7AF-3215-DD763DA300B0}"/>
                  </a:ext>
                </a:extLst>
              </p:cNvPr>
              <p:cNvSpPr txBox="1"/>
              <p:nvPr/>
            </p:nvSpPr>
            <p:spPr>
              <a:xfrm>
                <a:off x="1530724" y="2798474"/>
                <a:ext cx="9130552" cy="1261051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GB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40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GB" sz="4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4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GB" sz="4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4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GB" sz="4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4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40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sz="40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40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p>
                        <m:sSupPr>
                          <m:ctrlPr>
                            <a:rPr lang="en-GB" sz="4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40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GB" sz="4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GB" sz="4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40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sz="40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40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GB" sz="40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40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40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GB" sz="40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GB" sz="40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n-GB" sz="40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40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PH" sz="4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1FE3174-D064-C7AF-3215-DD763DA300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0724" y="2798474"/>
                <a:ext cx="9130552" cy="126105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3736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9AB3F01-B55F-9A63-14C3-6FC44C166E39}"/>
              </a:ext>
            </a:extLst>
          </p:cNvPr>
          <p:cNvSpPr txBox="1">
            <a:spLocks/>
          </p:cNvSpPr>
          <p:nvPr/>
        </p:nvSpPr>
        <p:spPr>
          <a:xfrm>
            <a:off x="838200" y="2286869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indent="-685800" algn="l">
              <a:buFont typeface="Wingdings" pitchFamily="2" charset="2"/>
              <a:buChar char="Ø"/>
            </a:pPr>
            <a:r>
              <a:rPr lang="en-US" sz="4000" b="1" dirty="0"/>
              <a:t>What is a Derivative?</a:t>
            </a:r>
          </a:p>
          <a:p>
            <a:pPr marL="685800" indent="-685800" algn="l">
              <a:buFont typeface="Wingdings" pitchFamily="2" charset="2"/>
              <a:buChar char="Ø"/>
            </a:pPr>
            <a:r>
              <a:rPr lang="en-US" sz="4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Rules of Derivatives</a:t>
            </a:r>
          </a:p>
          <a:p>
            <a:pPr algn="l"/>
            <a:endParaRPr lang="en-US" sz="4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685800" indent="-685800" algn="l">
              <a:buFont typeface="Wingdings" pitchFamily="2" charset="2"/>
              <a:buChar char="Ø"/>
            </a:pPr>
            <a:endParaRPr lang="en-US" sz="4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F040CE-CACD-0DC8-2221-0DE503F00D88}"/>
              </a:ext>
            </a:extLst>
          </p:cNvPr>
          <p:cNvSpPr txBox="1">
            <a:spLocks/>
          </p:cNvSpPr>
          <p:nvPr/>
        </p:nvSpPr>
        <p:spPr>
          <a:xfrm>
            <a:off x="838199" y="826369"/>
            <a:ext cx="10974049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solidFill>
                  <a:srgbClr val="0070C0"/>
                </a:solidFill>
              </a:rPr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6115711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32F51F-A444-D0AB-1397-C8CCD11236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6ACD19A-9742-6790-3E8A-64A07B180AD8}"/>
                  </a:ext>
                </a:extLst>
              </p:cNvPr>
              <p:cNvSpPr txBox="1"/>
              <p:nvPr/>
            </p:nvSpPr>
            <p:spPr>
              <a:xfrm>
                <a:off x="1530724" y="1218445"/>
                <a:ext cx="9130552" cy="1261051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GB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40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GB" sz="4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4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GB" sz="4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4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GB" sz="4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4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40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sz="40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40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p>
                        <m:sSupPr>
                          <m:ctrlPr>
                            <a:rPr lang="en-GB" sz="4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40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GB" sz="4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GB" sz="4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40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sz="40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40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GB" sz="40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40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40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GB" sz="40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GB" sz="40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n-GB" sz="40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40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PH" sz="4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6ACD19A-9742-6790-3E8A-64A07B180A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0724" y="1218445"/>
                <a:ext cx="9130552" cy="126105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6B04894-BC03-9FED-7580-1352688B6983}"/>
                  </a:ext>
                </a:extLst>
              </p:cNvPr>
              <p:cNvSpPr txBox="1"/>
              <p:nvPr/>
            </p:nvSpPr>
            <p:spPr>
              <a:xfrm>
                <a:off x="643218" y="2958755"/>
                <a:ext cx="6934200" cy="978922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en-US" sz="4000" dirty="0">
                    <a:solidFill>
                      <a:schemeClr val="bg1"/>
                    </a:solidFill>
                  </a:rPr>
                  <a:t>1)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r>
                          <a:rPr lang="en-US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GB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GB" sz="4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GB" sz="4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4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  <m:r>
                          <a:rPr lang="en-US" sz="4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+7)</m:t>
                        </m:r>
                        <m:r>
                          <a:rPr lang="en-GB" sz="4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4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GB" sz="4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4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4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sz="4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−5</m:t>
                        </m:r>
                        <m:r>
                          <a:rPr lang="en-US" sz="4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4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sz="40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 ?</m:t>
                    </m:r>
                  </m:oMath>
                </a14:m>
                <a:endParaRPr lang="en-PH" sz="4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6B04894-BC03-9FED-7580-1352688B69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218" y="2958755"/>
                <a:ext cx="6934200" cy="978922"/>
              </a:xfrm>
              <a:prstGeom prst="rect">
                <a:avLst/>
              </a:prstGeom>
              <a:blipFill>
                <a:blip r:embed="rId3"/>
                <a:stretch>
                  <a:fillRect l="-3166" b="-13665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CF5A829-A7A4-795F-0BA2-895D9872E275}"/>
                  </a:ext>
                </a:extLst>
              </p:cNvPr>
              <p:cNvSpPr txBox="1"/>
              <p:nvPr/>
            </p:nvSpPr>
            <p:spPr>
              <a:xfrm>
                <a:off x="930089" y="4563435"/>
                <a:ext cx="3845858" cy="707886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GB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GB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sz="4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+7</m:t>
                      </m:r>
                    </m:oMath>
                  </m:oMathPara>
                </a14:m>
                <a:endParaRPr lang="en-PH" sz="4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CF5A829-A7A4-795F-0BA2-895D9872E2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089" y="4563435"/>
                <a:ext cx="3845858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0A1A1BC-4F4D-F7CE-9F42-26FAC9D67785}"/>
                  </a:ext>
                </a:extLst>
              </p:cNvPr>
              <p:cNvSpPr txBox="1"/>
              <p:nvPr/>
            </p:nvSpPr>
            <p:spPr>
              <a:xfrm>
                <a:off x="5723965" y="4563435"/>
                <a:ext cx="3599329" cy="707886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4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−5</m:t>
                      </m:r>
                      <m:r>
                        <a:rPr lang="en-US" sz="4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PH" sz="4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0A1A1BC-4F4D-F7CE-9F42-26FAC9D677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3965" y="4563435"/>
                <a:ext cx="3599329" cy="7078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7F400F5-A497-2278-FBF2-2EC7C42DD44E}"/>
                  </a:ext>
                </a:extLst>
              </p:cNvPr>
              <p:cNvSpPr txBox="1"/>
              <p:nvPr/>
            </p:nvSpPr>
            <p:spPr>
              <a:xfrm>
                <a:off x="983877" y="5466395"/>
                <a:ext cx="3198158" cy="707886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GB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  <m:r>
                            <a:rPr lang="en-GB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PH" sz="4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7F400F5-A497-2278-FBF2-2EC7C42DD4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877" y="5466395"/>
                <a:ext cx="3198158" cy="70788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83D5125-91E0-8388-F0A2-26C8B15FD1B3}"/>
                  </a:ext>
                </a:extLst>
              </p:cNvPr>
              <p:cNvSpPr txBox="1"/>
              <p:nvPr/>
            </p:nvSpPr>
            <p:spPr>
              <a:xfrm>
                <a:off x="5723965" y="5466395"/>
                <a:ext cx="3823447" cy="707886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′(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)= </m:t>
                      </m:r>
                      <m:sSup>
                        <m:sSupPr>
                          <m:ctrlPr>
                            <a:rPr lang="en-GB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GB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−5</m:t>
                      </m:r>
                    </m:oMath>
                  </m:oMathPara>
                </a14:m>
                <a:endParaRPr lang="en-PH" sz="4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83D5125-91E0-8388-F0A2-26C8B15FD1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3965" y="5466395"/>
                <a:ext cx="3823447" cy="70788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0C226E1-F76E-C582-F757-1D9F1A292632}"/>
                  </a:ext>
                </a:extLst>
              </p:cNvPr>
              <p:cNvSpPr txBox="1"/>
              <p:nvPr/>
            </p:nvSpPr>
            <p:spPr>
              <a:xfrm>
                <a:off x="51548" y="4563435"/>
                <a:ext cx="878541" cy="707886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𝐿𝑒𝑡</m:t>
                      </m:r>
                    </m:oMath>
                  </m:oMathPara>
                </a14:m>
                <a:endParaRPr lang="en-PH" sz="4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0C226E1-F76E-C582-F757-1D9F1A2926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48" y="4563435"/>
                <a:ext cx="878541" cy="70788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0205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2F0A43-9757-A0F1-6C17-6D197AB555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AC0D4C2-320B-D1BF-F8AA-1FD88A7C1B7D}"/>
                  </a:ext>
                </a:extLst>
              </p:cNvPr>
              <p:cNvSpPr txBox="1"/>
              <p:nvPr/>
            </p:nvSpPr>
            <p:spPr>
              <a:xfrm>
                <a:off x="1530724" y="1218445"/>
                <a:ext cx="9130552" cy="1261051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GB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40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GB" sz="4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4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GB" sz="4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4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GB" sz="4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4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40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sz="40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40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p>
                        <m:sSupPr>
                          <m:ctrlPr>
                            <a:rPr lang="en-GB" sz="4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40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GB" sz="4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GB" sz="4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40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sz="40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40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GB" sz="40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40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40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GB" sz="40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GB" sz="40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n-GB" sz="40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40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PH" sz="4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AC0D4C2-320B-D1BF-F8AA-1FD88A7C1B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0724" y="1218445"/>
                <a:ext cx="9130552" cy="126105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71F994B-4FE2-EE72-B0A5-3AD0AA0D8C73}"/>
                  </a:ext>
                </a:extLst>
              </p:cNvPr>
              <p:cNvSpPr txBox="1"/>
              <p:nvPr/>
            </p:nvSpPr>
            <p:spPr>
              <a:xfrm>
                <a:off x="1340224" y="2848935"/>
                <a:ext cx="3845858" cy="707886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GB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GB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sz="4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+7</m:t>
                      </m:r>
                    </m:oMath>
                  </m:oMathPara>
                </a14:m>
                <a:endParaRPr lang="en-PH" sz="4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71F994B-4FE2-EE72-B0A5-3AD0AA0D8C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0224" y="2848935"/>
                <a:ext cx="3845858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FC96BDB-0502-4ABA-5AE3-093F9E104DB5}"/>
                  </a:ext>
                </a:extLst>
              </p:cNvPr>
              <p:cNvSpPr txBox="1"/>
              <p:nvPr/>
            </p:nvSpPr>
            <p:spPr>
              <a:xfrm>
                <a:off x="6134100" y="2848935"/>
                <a:ext cx="3599329" cy="707886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4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−5</m:t>
                      </m:r>
                      <m:r>
                        <a:rPr lang="en-US" sz="4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PH" sz="4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FC96BDB-0502-4ABA-5AE3-093F9E104D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4100" y="2848935"/>
                <a:ext cx="3599329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64483D0-2108-1D38-CF7F-9474BF7EDD26}"/>
                  </a:ext>
                </a:extLst>
              </p:cNvPr>
              <p:cNvSpPr txBox="1"/>
              <p:nvPr/>
            </p:nvSpPr>
            <p:spPr>
              <a:xfrm>
                <a:off x="1394012" y="3751895"/>
                <a:ext cx="3198158" cy="707886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GB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  <m:r>
                            <a:rPr lang="en-GB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PH" sz="4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64483D0-2108-1D38-CF7F-9474BF7EDD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4012" y="3751895"/>
                <a:ext cx="3198158" cy="7078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5BF5DDB-E78C-532E-2545-98EA0BA2412D}"/>
                  </a:ext>
                </a:extLst>
              </p:cNvPr>
              <p:cNvSpPr txBox="1"/>
              <p:nvPr/>
            </p:nvSpPr>
            <p:spPr>
              <a:xfrm>
                <a:off x="6134100" y="3751895"/>
                <a:ext cx="3823447" cy="707886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′(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)= </m:t>
                      </m:r>
                      <m:sSup>
                        <m:sSupPr>
                          <m:ctrlPr>
                            <a:rPr lang="en-GB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GB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−5</m:t>
                      </m:r>
                    </m:oMath>
                  </m:oMathPara>
                </a14:m>
                <a:endParaRPr lang="en-PH" sz="4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5BF5DDB-E78C-532E-2545-98EA0BA241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4100" y="3751895"/>
                <a:ext cx="3823447" cy="70788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7ABD73A-41B0-1B7D-F379-7D313B25B5E5}"/>
                  </a:ext>
                </a:extLst>
              </p:cNvPr>
              <p:cNvSpPr txBox="1"/>
              <p:nvPr/>
            </p:nvSpPr>
            <p:spPr>
              <a:xfrm>
                <a:off x="461683" y="2848935"/>
                <a:ext cx="878541" cy="707886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𝐿𝑒𝑡</m:t>
                      </m:r>
                    </m:oMath>
                  </m:oMathPara>
                </a14:m>
                <a:endParaRPr lang="en-PH" sz="4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7ABD73A-41B0-1B7D-F379-7D313B25B5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683" y="2848935"/>
                <a:ext cx="878541" cy="70788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CCD5563-6490-CC05-73CC-C487499748C3}"/>
                  </a:ext>
                </a:extLst>
              </p:cNvPr>
              <p:cNvSpPr txBox="1"/>
              <p:nvPr/>
            </p:nvSpPr>
            <p:spPr>
              <a:xfrm>
                <a:off x="1237127" y="4947351"/>
                <a:ext cx="9424149" cy="968855"/>
              </a:xfrm>
              <a:prstGeom prst="rect">
                <a:avLst/>
              </a:prstGeom>
              <a:noFill/>
              <a:ln w="38100">
                <a:solidFill>
                  <a:srgbClr val="00B05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3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GB" sz="3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0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GB" sz="3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3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GB" sz="3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3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GB" sz="3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3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sz="30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3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  <m:r>
                            <a:rPr lang="en-GB" sz="3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3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3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d>
                        <m:dPr>
                          <m:ctrlP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sz="3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3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3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sz="3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−5</m:t>
                          </m:r>
                          <m:r>
                            <a:rPr lang="en-US" sz="3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3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GB" sz="3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GB" sz="3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3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sz="3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+7</m:t>
                      </m:r>
                      <m:r>
                        <a:rPr lang="en-US" sz="3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)(</m:t>
                      </m:r>
                      <m:sSup>
                        <m:sSupPr>
                          <m:ctrlPr>
                            <a:rPr lang="en-GB" sz="3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GB" sz="3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3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3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−5</m:t>
                      </m:r>
                      <m:r>
                        <a:rPr lang="en-US" sz="3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PH" sz="30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CCD5563-6490-CC05-73CC-C487499748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7127" y="4947351"/>
                <a:ext cx="9424149" cy="96885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381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1137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D16BBD-6FEE-C9CC-35DB-10F6AFCFB8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B7109-2166-ADFF-9C50-48408D2C6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Quotient Rule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677A5B8-1A9F-47B4-F131-F10AA8A26D46}"/>
                  </a:ext>
                </a:extLst>
              </p:cNvPr>
              <p:cNvSpPr txBox="1"/>
              <p:nvPr/>
            </p:nvSpPr>
            <p:spPr>
              <a:xfrm>
                <a:off x="2023382" y="2697934"/>
                <a:ext cx="8145235" cy="1462132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GB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GB" sz="4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4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GB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GB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d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40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GB" sz="4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4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sSup>
                            <m:sSupPr>
                              <m:ctrlPr>
                                <a:rPr lang="en-GB" sz="4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4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GB" sz="4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GB" sz="4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4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GB" sz="4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4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GB" sz="4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4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sSup>
                            <m:sSupPr>
                              <m:ctrlPr>
                                <a:rPr lang="en-GB" sz="4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4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p>
                              <m:r>
                                <a:rPr lang="en-GB" sz="4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GB" sz="4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4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4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GB" sz="4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GB" sz="4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sz="4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sz="4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)]</m:t>
                              </m:r>
                            </m:e>
                            <m:sup>
                              <m:r>
                                <a:rPr lang="en-GB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PH" sz="4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677A5B8-1A9F-47B4-F131-F10AA8A26D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3382" y="2697934"/>
                <a:ext cx="8145235" cy="14621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96931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C6AA53-0C82-2ADA-55A7-7833BCD9A8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5C8CAE1-FC82-8B72-BB8B-1CC90016967F}"/>
                  </a:ext>
                </a:extLst>
              </p:cNvPr>
              <p:cNvSpPr txBox="1"/>
              <p:nvPr/>
            </p:nvSpPr>
            <p:spPr>
              <a:xfrm>
                <a:off x="2023382" y="1057393"/>
                <a:ext cx="8145235" cy="1462132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GB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GB" sz="4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4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GB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GB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d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40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GB" sz="4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4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sSup>
                            <m:sSupPr>
                              <m:ctrlPr>
                                <a:rPr lang="en-GB" sz="4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4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GB" sz="4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GB" sz="4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4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GB" sz="4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4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GB" sz="4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4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sSup>
                            <m:sSupPr>
                              <m:ctrlPr>
                                <a:rPr lang="en-GB" sz="4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4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p>
                              <m:r>
                                <a:rPr lang="en-GB" sz="4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GB" sz="4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4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4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GB" sz="4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GB" sz="4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sz="4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sz="4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)]</m:t>
                              </m:r>
                            </m:e>
                            <m:sup>
                              <m:r>
                                <a:rPr lang="en-GB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PH" sz="4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5C8CAE1-FC82-8B72-BB8B-1CC9001696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3382" y="1057393"/>
                <a:ext cx="8145235" cy="14621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AF9D129-1FA2-7DDC-A602-95F57D9E4D21}"/>
                  </a:ext>
                </a:extLst>
              </p:cNvPr>
              <p:cNvSpPr txBox="1"/>
              <p:nvPr/>
            </p:nvSpPr>
            <p:spPr>
              <a:xfrm>
                <a:off x="643218" y="2958755"/>
                <a:ext cx="4634753" cy="1089657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en-US" sz="4500" dirty="0">
                    <a:solidFill>
                      <a:schemeClr val="bg1"/>
                    </a:solidFill>
                  </a:rPr>
                  <a:t>1)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45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5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45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r>
                          <a:rPr lang="en-US" sz="45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45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sz="45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sz="45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[</m:t>
                    </m:r>
                    <m:f>
                      <m:fPr>
                        <m:ctrlPr>
                          <a:rPr lang="en-US" sz="4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4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sz="45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]</m:t>
                    </m:r>
                    <m:r>
                      <a:rPr lang="en-US" sz="45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 ?</m:t>
                    </m:r>
                  </m:oMath>
                </a14:m>
                <a:endParaRPr lang="en-PH" sz="45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AF9D129-1FA2-7DDC-A602-95F57D9E4D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218" y="2958755"/>
                <a:ext cx="4634753" cy="1089657"/>
              </a:xfrm>
              <a:prstGeom prst="rect">
                <a:avLst/>
              </a:prstGeom>
              <a:blipFill>
                <a:blip r:embed="rId3"/>
                <a:stretch>
                  <a:fillRect l="-5526" b="-14525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AD93074-2AE4-9172-CEFE-A74FF46602C9}"/>
                  </a:ext>
                </a:extLst>
              </p:cNvPr>
              <p:cNvSpPr txBox="1"/>
              <p:nvPr/>
            </p:nvSpPr>
            <p:spPr>
              <a:xfrm>
                <a:off x="1521759" y="4583605"/>
                <a:ext cx="2707341" cy="707886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PH" sz="4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AD93074-2AE4-9172-CEFE-A74FF46602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1759" y="4583605"/>
                <a:ext cx="2707341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323517E-C8A8-D1CB-FCD2-D95D277E561A}"/>
                  </a:ext>
                </a:extLst>
              </p:cNvPr>
              <p:cNvSpPr txBox="1"/>
              <p:nvPr/>
            </p:nvSpPr>
            <p:spPr>
              <a:xfrm>
                <a:off x="6315636" y="4583605"/>
                <a:ext cx="2297206" cy="707886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PH" sz="4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323517E-C8A8-D1CB-FCD2-D95D277E56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5636" y="4583605"/>
                <a:ext cx="2297206" cy="7078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73DFC90-75C2-97A3-8755-EC2244969CC6}"/>
                  </a:ext>
                </a:extLst>
              </p:cNvPr>
              <p:cNvSpPr txBox="1"/>
              <p:nvPr/>
            </p:nvSpPr>
            <p:spPr>
              <a:xfrm>
                <a:off x="1757082" y="5493454"/>
                <a:ext cx="2310653" cy="707886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PH" sz="4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73DFC90-75C2-97A3-8755-EC2244969C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7082" y="5493454"/>
                <a:ext cx="2310653" cy="70788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BC67ACA-F913-AE39-B3B4-0CD10A0AFB05}"/>
                  </a:ext>
                </a:extLst>
              </p:cNvPr>
              <p:cNvSpPr txBox="1"/>
              <p:nvPr/>
            </p:nvSpPr>
            <p:spPr>
              <a:xfrm>
                <a:off x="6315636" y="5486565"/>
                <a:ext cx="2445124" cy="707886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′(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)=1</m:t>
                      </m:r>
                    </m:oMath>
                  </m:oMathPara>
                </a14:m>
                <a:endParaRPr lang="en-PH" sz="4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BC67ACA-F913-AE39-B3B4-0CD10A0AFB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5636" y="5486565"/>
                <a:ext cx="2445124" cy="70788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F6F4443-27E5-BBAB-2AAF-0ABE41F7836A}"/>
                  </a:ext>
                </a:extLst>
              </p:cNvPr>
              <p:cNvSpPr txBox="1"/>
              <p:nvPr/>
            </p:nvSpPr>
            <p:spPr>
              <a:xfrm>
                <a:off x="643218" y="4583605"/>
                <a:ext cx="878541" cy="707886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𝐿𝑒𝑡</m:t>
                      </m:r>
                    </m:oMath>
                  </m:oMathPara>
                </a14:m>
                <a:endParaRPr lang="en-PH" sz="4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F6F4443-27E5-BBAB-2AAF-0ABE41F783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218" y="4583605"/>
                <a:ext cx="878541" cy="70788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309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90A3B1-36BF-43CE-8694-E5E4609F2C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3307247-7C29-7372-5708-D5AC8BA2C092}"/>
                  </a:ext>
                </a:extLst>
              </p:cNvPr>
              <p:cNvSpPr txBox="1"/>
              <p:nvPr/>
            </p:nvSpPr>
            <p:spPr>
              <a:xfrm>
                <a:off x="2023382" y="1057393"/>
                <a:ext cx="8145235" cy="1462132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GB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GB" sz="4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4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GB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GB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d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40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GB" sz="4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4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sSup>
                            <m:sSupPr>
                              <m:ctrlPr>
                                <a:rPr lang="en-GB" sz="4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4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GB" sz="4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GB" sz="4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4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GB" sz="4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4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GB" sz="4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4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sSup>
                            <m:sSupPr>
                              <m:ctrlPr>
                                <a:rPr lang="en-GB" sz="4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4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p>
                              <m:r>
                                <a:rPr lang="en-GB" sz="4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GB" sz="4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4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4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GB" sz="4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GB" sz="4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sz="4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sz="4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)]</m:t>
                              </m:r>
                            </m:e>
                            <m:sup>
                              <m:r>
                                <a:rPr lang="en-GB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PH" sz="4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3307247-7C29-7372-5708-D5AC8BA2C0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3382" y="1057393"/>
                <a:ext cx="8145235" cy="14621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343DF05-BFF0-4B3B-02A5-FAE6120D5931}"/>
                  </a:ext>
                </a:extLst>
              </p:cNvPr>
              <p:cNvSpPr txBox="1"/>
              <p:nvPr/>
            </p:nvSpPr>
            <p:spPr>
              <a:xfrm>
                <a:off x="1488141" y="2828764"/>
                <a:ext cx="2707341" cy="707886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PH" sz="4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343DF05-BFF0-4B3B-02A5-FAE6120D59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8141" y="2828764"/>
                <a:ext cx="2707341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FBE8319-BDFD-4283-1997-0432C1574C9E}"/>
                  </a:ext>
                </a:extLst>
              </p:cNvPr>
              <p:cNvSpPr txBox="1"/>
              <p:nvPr/>
            </p:nvSpPr>
            <p:spPr>
              <a:xfrm>
                <a:off x="6282018" y="2828764"/>
                <a:ext cx="2297206" cy="707886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PH" sz="4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FBE8319-BDFD-4283-1997-0432C1574C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2018" y="2828764"/>
                <a:ext cx="2297206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A89A10B-FE80-CB47-9EF9-AE7637C59355}"/>
                  </a:ext>
                </a:extLst>
              </p:cNvPr>
              <p:cNvSpPr txBox="1"/>
              <p:nvPr/>
            </p:nvSpPr>
            <p:spPr>
              <a:xfrm>
                <a:off x="1723464" y="3738613"/>
                <a:ext cx="2310653" cy="707886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PH" sz="4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A89A10B-FE80-CB47-9EF9-AE7637C593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3464" y="3738613"/>
                <a:ext cx="2310653" cy="7078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F4827B1-AEF3-FEA3-D629-9EFE7CF9BDF3}"/>
                  </a:ext>
                </a:extLst>
              </p:cNvPr>
              <p:cNvSpPr txBox="1"/>
              <p:nvPr/>
            </p:nvSpPr>
            <p:spPr>
              <a:xfrm>
                <a:off x="6282018" y="3731724"/>
                <a:ext cx="2445124" cy="707886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′(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)=1</m:t>
                      </m:r>
                    </m:oMath>
                  </m:oMathPara>
                </a14:m>
                <a:endParaRPr lang="en-PH" sz="4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F4827B1-AEF3-FEA3-D629-9EFE7CF9BD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2018" y="3731724"/>
                <a:ext cx="2445124" cy="70788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CD7592A-0AF8-92E2-690B-FB0FBEFBEACC}"/>
                  </a:ext>
                </a:extLst>
              </p:cNvPr>
              <p:cNvSpPr txBox="1"/>
              <p:nvPr/>
            </p:nvSpPr>
            <p:spPr>
              <a:xfrm>
                <a:off x="609600" y="2828764"/>
                <a:ext cx="878541" cy="707886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𝐿𝑒𝑡</m:t>
                      </m:r>
                    </m:oMath>
                  </m:oMathPara>
                </a14:m>
                <a:endParaRPr lang="en-PH" sz="4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CD7592A-0AF8-92E2-690B-FB0FBEFBEA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2828764"/>
                <a:ext cx="878541" cy="70788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6E3D84C-596A-252E-974A-21F890A211EF}"/>
                  </a:ext>
                </a:extLst>
              </p:cNvPr>
              <p:cNvSpPr txBox="1"/>
              <p:nvPr/>
            </p:nvSpPr>
            <p:spPr>
              <a:xfrm>
                <a:off x="1212476" y="4809311"/>
                <a:ext cx="9982200" cy="1462132"/>
              </a:xfrm>
              <a:prstGeom prst="rect">
                <a:avLst/>
              </a:prstGeom>
              <a:noFill/>
              <a:ln w="38100">
                <a:solidFill>
                  <a:srgbClr val="00B05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GB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GB" sz="4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4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GB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GB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d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sz="4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lang="en-GB" sz="4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4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(1)(1</m:t>
                          </m:r>
                          <m:r>
                            <a:rPr lang="en-US" sz="4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p>
                            <m:sSupPr>
                              <m:ctrlPr>
                                <a:rPr lang="en-GB" sz="400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4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4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4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GB" sz="40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40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GB" sz="4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4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40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40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GB" sz="4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4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PH" sz="4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6E3D84C-596A-252E-974A-21F890A211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2476" y="4809311"/>
                <a:ext cx="9982200" cy="14621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381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9088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0C910D-D116-CC35-2078-E9F09C2585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E819CD7-A023-49E8-358D-0042F9B15ABC}"/>
                  </a:ext>
                </a:extLst>
              </p:cNvPr>
              <p:cNvSpPr txBox="1"/>
              <p:nvPr/>
            </p:nvSpPr>
            <p:spPr>
              <a:xfrm>
                <a:off x="2023382" y="1057393"/>
                <a:ext cx="8145235" cy="1462132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GB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GB" sz="4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4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GB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GB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d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40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GB" sz="4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4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sSup>
                            <m:sSupPr>
                              <m:ctrlPr>
                                <a:rPr lang="en-GB" sz="4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4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GB" sz="4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GB" sz="4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4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GB" sz="4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4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GB" sz="4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4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sSup>
                            <m:sSupPr>
                              <m:ctrlPr>
                                <a:rPr lang="en-GB" sz="4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4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p>
                              <m:r>
                                <a:rPr lang="en-GB" sz="4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GB" sz="4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4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4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GB" sz="4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GB" sz="4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sz="4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sz="4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)]</m:t>
                              </m:r>
                            </m:e>
                            <m:sup>
                              <m:r>
                                <a:rPr lang="en-GB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PH" sz="4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E819CD7-A023-49E8-358D-0042F9B15A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3382" y="1057393"/>
                <a:ext cx="8145235" cy="14621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F30A8B2-716C-5B69-4241-3B13665EA06B}"/>
                  </a:ext>
                </a:extLst>
              </p:cNvPr>
              <p:cNvSpPr txBox="1"/>
              <p:nvPr/>
            </p:nvSpPr>
            <p:spPr>
              <a:xfrm>
                <a:off x="643218" y="2958755"/>
                <a:ext cx="4634753" cy="1089657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en-US" sz="4500" dirty="0">
                    <a:solidFill>
                      <a:schemeClr val="bg1"/>
                    </a:solidFill>
                  </a:rPr>
                  <a:t>2)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45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5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45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r>
                          <a:rPr lang="en-US" sz="45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45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sz="45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sz="45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[</m:t>
                    </m:r>
                    <m:f>
                      <m:fPr>
                        <m:ctrlPr>
                          <a:rPr lang="en-US" sz="4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sz="4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4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+6</m:t>
                        </m:r>
                      </m:num>
                      <m:den>
                        <m:r>
                          <a:rPr lang="en-US" sz="4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4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4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−7</m:t>
                        </m:r>
                      </m:den>
                    </m:f>
                    <m:r>
                      <a:rPr lang="en-US" sz="45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]</m:t>
                    </m:r>
                    <m:r>
                      <a:rPr lang="en-US" sz="45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 ?</m:t>
                    </m:r>
                  </m:oMath>
                </a14:m>
                <a:endParaRPr lang="en-PH" sz="45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F30A8B2-716C-5B69-4241-3B13665EA0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218" y="2958755"/>
                <a:ext cx="4634753" cy="1089657"/>
              </a:xfrm>
              <a:prstGeom prst="rect">
                <a:avLst/>
              </a:prstGeom>
              <a:blipFill>
                <a:blip r:embed="rId3"/>
                <a:stretch>
                  <a:fillRect l="-5526" b="-14525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6AB558A-D312-AEE9-F0CF-4C15867D70EE}"/>
                  </a:ext>
                </a:extLst>
              </p:cNvPr>
              <p:cNvSpPr txBox="1"/>
              <p:nvPr/>
            </p:nvSpPr>
            <p:spPr>
              <a:xfrm>
                <a:off x="1521759" y="4583605"/>
                <a:ext cx="3845858" cy="707886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sz="4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4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PH" sz="4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6AB558A-D312-AEE9-F0CF-4C15867D70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1759" y="4583605"/>
                <a:ext cx="3845858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9476305-C624-4EDF-FD2F-A5914C0FD471}"/>
                  </a:ext>
                </a:extLst>
              </p:cNvPr>
              <p:cNvSpPr txBox="1"/>
              <p:nvPr/>
            </p:nvSpPr>
            <p:spPr>
              <a:xfrm>
                <a:off x="6315635" y="4583605"/>
                <a:ext cx="3599329" cy="707886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−7</m:t>
                      </m:r>
                    </m:oMath>
                  </m:oMathPara>
                </a14:m>
                <a:endParaRPr lang="en-PH" sz="4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9476305-C624-4EDF-FD2F-A5914C0FD4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5635" y="4583605"/>
                <a:ext cx="3599329" cy="7078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C93FB51-D78B-ECD9-2CA3-2EB0F2B8740D}"/>
                  </a:ext>
                </a:extLst>
              </p:cNvPr>
              <p:cNvSpPr txBox="1"/>
              <p:nvPr/>
            </p:nvSpPr>
            <p:spPr>
              <a:xfrm>
                <a:off x="1757082" y="5493454"/>
                <a:ext cx="2310653" cy="707886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PH" sz="4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C93FB51-D78B-ECD9-2CA3-2EB0F2B874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7082" y="5493454"/>
                <a:ext cx="2310653" cy="70788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8147CEC-919F-F8E5-5F98-0EE1142B01EB}"/>
                  </a:ext>
                </a:extLst>
              </p:cNvPr>
              <p:cNvSpPr txBox="1"/>
              <p:nvPr/>
            </p:nvSpPr>
            <p:spPr>
              <a:xfrm>
                <a:off x="6315636" y="5486565"/>
                <a:ext cx="2445124" cy="707886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′(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)=3</m:t>
                      </m:r>
                    </m:oMath>
                  </m:oMathPara>
                </a14:m>
                <a:endParaRPr lang="en-PH" sz="4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8147CEC-919F-F8E5-5F98-0EE1142B01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5636" y="5486565"/>
                <a:ext cx="2445124" cy="70788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2906807-373F-D7E5-648A-E108A5EF9A11}"/>
                  </a:ext>
                </a:extLst>
              </p:cNvPr>
              <p:cNvSpPr txBox="1"/>
              <p:nvPr/>
            </p:nvSpPr>
            <p:spPr>
              <a:xfrm>
                <a:off x="643218" y="4583605"/>
                <a:ext cx="878541" cy="707886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𝐿𝑒𝑡</m:t>
                      </m:r>
                    </m:oMath>
                  </m:oMathPara>
                </a14:m>
                <a:endParaRPr lang="en-PH" sz="4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2906807-373F-D7E5-648A-E108A5EF9A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218" y="4583605"/>
                <a:ext cx="878541" cy="70788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9787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FCCE6F-D9AA-0D3A-2D0E-1F961A017E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2087856-47D2-4F58-A185-A067BAE2A27D}"/>
                  </a:ext>
                </a:extLst>
              </p:cNvPr>
              <p:cNvSpPr txBox="1"/>
              <p:nvPr/>
            </p:nvSpPr>
            <p:spPr>
              <a:xfrm>
                <a:off x="2023382" y="1057393"/>
                <a:ext cx="8145235" cy="1462132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GB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GB" sz="4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4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GB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GB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d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40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GB" sz="4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4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sSup>
                            <m:sSupPr>
                              <m:ctrlPr>
                                <a:rPr lang="en-GB" sz="4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4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GB" sz="4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GB" sz="4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4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GB" sz="4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4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GB" sz="4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4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sSup>
                            <m:sSupPr>
                              <m:ctrlPr>
                                <a:rPr lang="en-GB" sz="4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4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p>
                              <m:r>
                                <a:rPr lang="en-GB" sz="4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GB" sz="4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4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4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GB" sz="4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GB" sz="4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sz="4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sz="4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)]</m:t>
                              </m:r>
                            </m:e>
                            <m:sup>
                              <m:r>
                                <a:rPr lang="en-GB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PH" sz="4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2087856-47D2-4F58-A185-A067BAE2A2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3382" y="1057393"/>
                <a:ext cx="8145235" cy="14621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F2516F2-E13C-45B5-0343-84EA775AABC4}"/>
                  </a:ext>
                </a:extLst>
              </p:cNvPr>
              <p:cNvSpPr txBox="1"/>
              <p:nvPr/>
            </p:nvSpPr>
            <p:spPr>
              <a:xfrm>
                <a:off x="1212476" y="2835487"/>
                <a:ext cx="3845858" cy="707886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=5</m:t>
                      </m:r>
                      <m:r>
                        <a:rPr lang="en-US" sz="4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4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PH" sz="4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F2516F2-E13C-45B5-0343-84EA775AAB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2476" y="2835487"/>
                <a:ext cx="3845858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B6CB11A-3345-17AC-3C63-E346BB64F2D0}"/>
                  </a:ext>
                </a:extLst>
              </p:cNvPr>
              <p:cNvSpPr txBox="1"/>
              <p:nvPr/>
            </p:nvSpPr>
            <p:spPr>
              <a:xfrm>
                <a:off x="6006352" y="2835487"/>
                <a:ext cx="3599329" cy="707886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−7</m:t>
                      </m:r>
                    </m:oMath>
                  </m:oMathPara>
                </a14:m>
                <a:endParaRPr lang="en-PH" sz="4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B6CB11A-3345-17AC-3C63-E346BB64F2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6352" y="2835487"/>
                <a:ext cx="3599329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78FAAA0-363B-B405-F2DD-93CB45E7A3ED}"/>
                  </a:ext>
                </a:extLst>
              </p:cNvPr>
              <p:cNvSpPr txBox="1"/>
              <p:nvPr/>
            </p:nvSpPr>
            <p:spPr>
              <a:xfrm>
                <a:off x="1447799" y="3745336"/>
                <a:ext cx="2310653" cy="707886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PH" sz="4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78FAAA0-363B-B405-F2DD-93CB45E7A3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799" y="3745336"/>
                <a:ext cx="2310653" cy="7078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BBB07FD-A9D0-8075-D463-B1F0CF868165}"/>
                  </a:ext>
                </a:extLst>
              </p:cNvPr>
              <p:cNvSpPr txBox="1"/>
              <p:nvPr/>
            </p:nvSpPr>
            <p:spPr>
              <a:xfrm>
                <a:off x="6006353" y="3738447"/>
                <a:ext cx="2445124" cy="707886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′(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)=3</m:t>
                      </m:r>
                    </m:oMath>
                  </m:oMathPara>
                </a14:m>
                <a:endParaRPr lang="en-PH" sz="4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BBB07FD-A9D0-8075-D463-B1F0CF8681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6353" y="3738447"/>
                <a:ext cx="2445124" cy="70788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2996A63-7152-9917-2943-8DC9456E72B2}"/>
                  </a:ext>
                </a:extLst>
              </p:cNvPr>
              <p:cNvSpPr txBox="1"/>
              <p:nvPr/>
            </p:nvSpPr>
            <p:spPr>
              <a:xfrm>
                <a:off x="333935" y="2835487"/>
                <a:ext cx="878541" cy="707886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𝐿𝑒𝑡</m:t>
                      </m:r>
                    </m:oMath>
                  </m:oMathPara>
                </a14:m>
                <a:endParaRPr lang="en-PH" sz="4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2996A63-7152-9917-2943-8DC9456E72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935" y="2835487"/>
                <a:ext cx="878541" cy="70788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0BDEE5A-4EA7-4105-FF73-3BAC720C67AC}"/>
                  </a:ext>
                </a:extLst>
              </p:cNvPr>
              <p:cNvSpPr txBox="1"/>
              <p:nvPr/>
            </p:nvSpPr>
            <p:spPr>
              <a:xfrm>
                <a:off x="1212476" y="4809311"/>
                <a:ext cx="8839200" cy="14621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GB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GB" sz="4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4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GB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GB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d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sz="4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4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−7</m:t>
                              </m:r>
                            </m:e>
                          </m:d>
                          <m:d>
                            <m:dPr>
                              <m:ctrlPr>
                                <a:rPr lang="en-US" sz="4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d>
                          <m:r>
                            <a:rPr lang="en-GB" sz="4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4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(5</m:t>
                          </m:r>
                          <m:r>
                            <a:rPr lang="en-US" sz="4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4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+6)(3)</m:t>
                          </m:r>
                        </m:num>
                        <m:den>
                          <m:sSup>
                            <m:sSupPr>
                              <m:ctrlPr>
                                <a:rPr lang="en-GB" sz="400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(3</m:t>
                              </m:r>
                              <m:r>
                                <a:rPr lang="en-US" sz="4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4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−7)</m:t>
                              </m:r>
                            </m:e>
                            <m:sup>
                              <m:r>
                                <a:rPr lang="en-US" sz="4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PH" sz="4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0BDEE5A-4EA7-4105-FF73-3BAC720C67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2476" y="4809311"/>
                <a:ext cx="8839200" cy="14621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6437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9D2C66-723B-45CA-49B1-96479DEF37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FA8DFD5-64A6-A194-F03A-82F4EFFCBFEB}"/>
                  </a:ext>
                </a:extLst>
              </p:cNvPr>
              <p:cNvSpPr txBox="1"/>
              <p:nvPr/>
            </p:nvSpPr>
            <p:spPr>
              <a:xfrm>
                <a:off x="2023382" y="1057393"/>
                <a:ext cx="8145235" cy="1462132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GB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GB" sz="4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4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GB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GB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d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40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GB" sz="4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4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sSup>
                            <m:sSupPr>
                              <m:ctrlPr>
                                <a:rPr lang="en-GB" sz="4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4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GB" sz="4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GB" sz="4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4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GB" sz="4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4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GB" sz="4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4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sSup>
                            <m:sSupPr>
                              <m:ctrlPr>
                                <a:rPr lang="en-GB" sz="4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4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p>
                              <m:r>
                                <a:rPr lang="en-GB" sz="4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GB" sz="4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4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4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GB" sz="4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GB" sz="4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sz="4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sz="4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)]</m:t>
                              </m:r>
                            </m:e>
                            <m:sup>
                              <m:r>
                                <a:rPr lang="en-GB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PH" sz="4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FA8DFD5-64A6-A194-F03A-82F4EFFCBF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3382" y="1057393"/>
                <a:ext cx="8145235" cy="14621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6382CBD-1A3F-B37B-1833-3DA38C342C92}"/>
                  </a:ext>
                </a:extLst>
              </p:cNvPr>
              <p:cNvSpPr txBox="1"/>
              <p:nvPr/>
            </p:nvSpPr>
            <p:spPr>
              <a:xfrm>
                <a:off x="735105" y="2778805"/>
                <a:ext cx="6674224" cy="11197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3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GB" sz="3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sz="3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3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GB" sz="3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3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GB" sz="3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GB" sz="3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sz="3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sz="3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d>
                      <m:r>
                        <a:rPr lang="en-US" sz="3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3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sz="3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−7</m:t>
                              </m:r>
                            </m:e>
                          </m:d>
                          <m:d>
                            <m:dPr>
                              <m:ctrlPr>
                                <a:rPr lang="en-US" sz="3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d>
                          <m:r>
                            <a:rPr lang="en-GB" sz="3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(5</m:t>
                          </m:r>
                          <m:r>
                            <a:rPr lang="en-US" sz="3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+6)(3)</m:t>
                          </m:r>
                        </m:num>
                        <m:den>
                          <m:sSup>
                            <m:sSupPr>
                              <m:ctrlPr>
                                <a:rPr lang="en-GB" sz="300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(3</m:t>
                              </m:r>
                              <m:r>
                                <a:rPr lang="en-US" sz="3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−7)</m:t>
                              </m:r>
                            </m:e>
                            <m:sup>
                              <m:r>
                                <a:rPr lang="en-US" sz="3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PH" sz="3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6382CBD-1A3F-B37B-1833-3DA38C342C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105" y="2778805"/>
                <a:ext cx="6674224" cy="11197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1D7F51D-602F-1F7B-9050-A2840471DE38}"/>
                  </a:ext>
                </a:extLst>
              </p:cNvPr>
              <p:cNvSpPr txBox="1"/>
              <p:nvPr/>
            </p:nvSpPr>
            <p:spPr>
              <a:xfrm>
                <a:off x="735105" y="4162928"/>
                <a:ext cx="10493190" cy="11197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3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GB" sz="3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sz="3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3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GB" sz="3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3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GB" sz="3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GB" sz="3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sz="3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sz="3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d>
                      <m:r>
                        <a:rPr lang="en-US" sz="3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15</m:t>
                          </m:r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−35)−(15</m:t>
                          </m:r>
                          <m:r>
                            <a:rPr lang="en-US" sz="3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+18)</m:t>
                          </m:r>
                        </m:num>
                        <m:den>
                          <m:sSup>
                            <m:sSupPr>
                              <m:ctrlPr>
                                <a:rPr lang="en-GB" sz="300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(3</m:t>
                              </m:r>
                              <m:r>
                                <a:rPr lang="en-US" sz="3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−7)</m:t>
                              </m:r>
                            </m:e>
                            <m:sup>
                              <m:r>
                                <a:rPr lang="en-US" sz="3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30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15</m:t>
                          </m:r>
                          <m:r>
                            <a:rPr lang="en-US" sz="3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−35−15</m:t>
                          </m:r>
                          <m:r>
                            <a:rPr lang="en-US" sz="30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0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18</m:t>
                          </m:r>
                        </m:num>
                        <m:den>
                          <m:sSup>
                            <m:sSupPr>
                              <m:ctrlPr>
                                <a:rPr lang="en-GB" sz="3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(3</m:t>
                              </m:r>
                              <m:r>
                                <a:rPr lang="en-US" sz="3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−7)</m:t>
                              </m:r>
                            </m:e>
                            <m:sup>
                              <m:r>
                                <a:rPr lang="en-US" sz="3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PH" sz="3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1D7F51D-602F-1F7B-9050-A2840471DE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105" y="4162928"/>
                <a:ext cx="10493190" cy="11197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1F123D4-1471-583C-EC5F-5D63F2EB47F0}"/>
                  </a:ext>
                </a:extLst>
              </p:cNvPr>
              <p:cNvSpPr txBox="1"/>
              <p:nvPr/>
            </p:nvSpPr>
            <p:spPr>
              <a:xfrm>
                <a:off x="735105" y="5541938"/>
                <a:ext cx="4072219" cy="1119730"/>
              </a:xfrm>
              <a:prstGeom prst="rect">
                <a:avLst/>
              </a:prstGeom>
              <a:noFill/>
              <a:ln w="38100">
                <a:solidFill>
                  <a:srgbClr val="00B05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3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GB" sz="3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sz="3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3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GB" sz="3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3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GB" sz="3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GB" sz="3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sz="3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sz="3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d>
                      <m:r>
                        <a:rPr lang="en-US" sz="3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−53</m:t>
                          </m:r>
                        </m:num>
                        <m:den>
                          <m:sSup>
                            <m:sSupPr>
                              <m:ctrlPr>
                                <a:rPr lang="en-GB" sz="300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(3</m:t>
                              </m:r>
                              <m:r>
                                <a:rPr lang="en-US" sz="3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−7)</m:t>
                              </m:r>
                            </m:e>
                            <m:sup>
                              <m:r>
                                <a:rPr lang="en-US" sz="3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PH" sz="3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1F123D4-1471-583C-EC5F-5D63F2EB47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105" y="5541938"/>
                <a:ext cx="4072219" cy="111973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8472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132638-98C0-965E-9056-87C0FB0308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3A9C2-AFC7-06DF-A9A7-7A5D27FDD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Chain Rule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B5FA0B6-4B8F-59DF-3B96-24730C63961E}"/>
                  </a:ext>
                </a:extLst>
              </p:cNvPr>
              <p:cNvSpPr txBox="1"/>
              <p:nvPr/>
            </p:nvSpPr>
            <p:spPr>
              <a:xfrm>
                <a:off x="1961029" y="2652409"/>
                <a:ext cx="8269942" cy="1553182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US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GB" sz="5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5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GB" sz="5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5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sz="5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50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50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GB" sz="50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GB" sz="5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GB" sz="5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5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GB" sz="5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sz="5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GB" sz="50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50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GB" sz="50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n-GB" sz="50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50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50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PH" sz="5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B5FA0B6-4B8F-59DF-3B96-24730C6396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1029" y="2652409"/>
                <a:ext cx="8269942" cy="155318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11330ED1-8B6F-8565-5DF8-5D3C58E060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8" y="4797302"/>
                <a:ext cx="10515600" cy="101984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PH" dirty="0"/>
                  <a:t>The derivative of the composite function </a:t>
                </a:r>
                <a14:m>
                  <m:oMath xmlns:m="http://schemas.openxmlformats.org/officeDocument/2006/math">
                    <m:r>
                      <a:rPr lang="en-PH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PH" dirty="0"/>
                  <a:t> of </a:t>
                </a:r>
                <a14:m>
                  <m:oMath xmlns:m="http://schemas.openxmlformats.org/officeDocument/2006/math">
                    <m:r>
                      <a:rPr lang="en-PH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PH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PH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PH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given by this formula</a:t>
                </a:r>
              </a:p>
            </p:txBody>
          </p:sp>
        </mc:Choice>
        <mc:Fallback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11330ED1-8B6F-8565-5DF8-5D3C58E060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8" y="4797302"/>
                <a:ext cx="10515600" cy="1019840"/>
              </a:xfrm>
              <a:blipFill>
                <a:blip r:embed="rId3"/>
                <a:stretch>
                  <a:fillRect l="-1159" t="-10778" b="-1198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69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1FB9FC-271D-7849-8610-7AF640F12A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663A7-240F-AEE1-0598-239CBC039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Chain Rule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A28E5C4-5FCC-EB61-6711-7DA15256412A}"/>
                  </a:ext>
                </a:extLst>
              </p:cNvPr>
              <p:cNvSpPr txBox="1"/>
              <p:nvPr/>
            </p:nvSpPr>
            <p:spPr>
              <a:xfrm>
                <a:off x="1961029" y="2652409"/>
                <a:ext cx="8269942" cy="1553182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US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GB" sz="5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5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GB" sz="5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5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sz="5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50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50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GB" sz="50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GB" sz="5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GB" sz="5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5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GB" sz="5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sz="5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GB" sz="50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50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GB" sz="50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n-GB" sz="50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50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50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PH" sz="5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A28E5C4-5FCC-EB61-6711-7DA1525641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1029" y="2652409"/>
                <a:ext cx="8269942" cy="155318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DFE441A1-D7AF-2841-DB9C-34E5DCEBE4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8" y="4797302"/>
                <a:ext cx="10515600" cy="101984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A composite function can be described as a function being inside of another function. In this formula, </a:t>
                </a:r>
                <a14:m>
                  <m:oMath xmlns:m="http://schemas.openxmlformats.org/officeDocument/2006/math">
                    <m:r>
                      <a:rPr lang="en-PH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PH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PH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PH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inside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DFE441A1-D7AF-2841-DB9C-34E5DCEBE4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8" y="4797302"/>
                <a:ext cx="10515600" cy="1019840"/>
              </a:xfrm>
              <a:blipFill>
                <a:blip r:embed="rId3"/>
                <a:stretch>
                  <a:fillRect l="-1159" t="-10778" r="-1797" b="-1198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0802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D79D0-D2BA-530D-CA2A-A20D8EEED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derivative?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621273-519C-4824-722A-FEE54C9E94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4000" dirty="0"/>
                  <a:t>A derivative is a function that gives you the slope of some </a:t>
                </a:r>
                <a14:m>
                  <m:oMath xmlns:m="http://schemas.openxmlformats.org/officeDocument/2006/math">
                    <m:r>
                      <a:rPr lang="en-GB" sz="4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4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621273-519C-4824-722A-FEE54C9E94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171" t="-40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4185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E742CD-DA06-7C82-D2E9-CD98AE5AC9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3295981-9A63-C851-4405-3850D57524E7}"/>
                  </a:ext>
                </a:extLst>
              </p:cNvPr>
              <p:cNvSpPr txBox="1"/>
              <p:nvPr/>
            </p:nvSpPr>
            <p:spPr>
              <a:xfrm>
                <a:off x="1961029" y="978250"/>
                <a:ext cx="8269942" cy="1553182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US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GB" sz="5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5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GB" sz="5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5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sz="5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50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50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GB" sz="50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GB" sz="5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GB" sz="5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5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GB" sz="5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sz="5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GB" sz="50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50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GB" sz="50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n-GB" sz="50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50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50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PH" sz="5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3295981-9A63-C851-4405-3850D57524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1029" y="978250"/>
                <a:ext cx="8269942" cy="155318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713920E-130E-F6D8-D79D-9C10C6F68939}"/>
                  </a:ext>
                </a:extLst>
              </p:cNvPr>
              <p:cNvSpPr txBox="1"/>
              <p:nvPr/>
            </p:nvSpPr>
            <p:spPr>
              <a:xfrm>
                <a:off x="643218" y="2958755"/>
                <a:ext cx="4802841" cy="1117678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en-US" sz="4500" dirty="0">
                    <a:solidFill>
                      <a:schemeClr val="bg1"/>
                    </a:solidFill>
                  </a:rPr>
                  <a:t>1)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45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5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45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r>
                          <a:rPr lang="en-US" sz="45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45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sz="45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sSup>
                      <m:sSupPr>
                        <m:ctrlPr>
                          <a:rPr lang="en-US" sz="4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5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[5</m:t>
                        </m:r>
                        <m:r>
                          <a:rPr lang="en-US" sz="45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45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+3]</m:t>
                        </m:r>
                      </m:e>
                      <m:sup>
                        <m:r>
                          <a:rPr lang="en-US" sz="4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sz="45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 ?</m:t>
                    </m:r>
                  </m:oMath>
                </a14:m>
                <a:endParaRPr lang="en-PH" sz="45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713920E-130E-F6D8-D79D-9C10C6F689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218" y="2958755"/>
                <a:ext cx="4802841" cy="1117678"/>
              </a:xfrm>
              <a:prstGeom prst="rect">
                <a:avLst/>
              </a:prstGeom>
              <a:blipFill>
                <a:blip r:embed="rId3"/>
                <a:stretch>
                  <a:fillRect l="-5337" b="-11413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31C9D45-B472-E060-62BA-5A4929C58863}"/>
                  </a:ext>
                </a:extLst>
              </p:cNvPr>
              <p:cNvSpPr txBox="1"/>
              <p:nvPr/>
            </p:nvSpPr>
            <p:spPr>
              <a:xfrm>
                <a:off x="1521759" y="4583605"/>
                <a:ext cx="4004982" cy="707886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[5</m:t>
                          </m:r>
                          <m:r>
                            <a:rPr lang="en-US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+3]</m:t>
                          </m:r>
                        </m:e>
                        <m:sup>
                          <m:r>
                            <a:rPr lang="en-US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en-PH" sz="4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31C9D45-B472-E060-62BA-5A4929C588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1759" y="4583605"/>
                <a:ext cx="4004982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BA23728-790E-FFBD-33C9-8FBFCB5073C8}"/>
                  </a:ext>
                </a:extLst>
              </p:cNvPr>
              <p:cNvSpPr txBox="1"/>
              <p:nvPr/>
            </p:nvSpPr>
            <p:spPr>
              <a:xfrm>
                <a:off x="6315635" y="4583605"/>
                <a:ext cx="3599329" cy="707886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+3</m:t>
                      </m:r>
                    </m:oMath>
                  </m:oMathPara>
                </a14:m>
                <a:endParaRPr lang="en-PH" sz="4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BA23728-790E-FFBD-33C9-8FBFCB5073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5635" y="4583605"/>
                <a:ext cx="3599329" cy="7078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DEEB5B5-4CCF-3C65-8DA6-B86D08A8A9BD}"/>
                  </a:ext>
                </a:extLst>
              </p:cNvPr>
              <p:cNvSpPr txBox="1"/>
              <p:nvPr/>
            </p:nvSpPr>
            <p:spPr>
              <a:xfrm>
                <a:off x="1521760" y="5493454"/>
                <a:ext cx="4307540" cy="707886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[5</m:t>
                          </m:r>
                          <m:r>
                            <a:rPr lang="en-US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+3]</m:t>
                          </m:r>
                        </m:e>
                        <m:sup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PH" sz="4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DEEB5B5-4CCF-3C65-8DA6-B86D08A8A9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1760" y="5493454"/>
                <a:ext cx="4307540" cy="70788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A291466-C2B3-987B-5DA3-FE1060299684}"/>
                  </a:ext>
                </a:extLst>
              </p:cNvPr>
              <p:cNvSpPr txBox="1"/>
              <p:nvPr/>
            </p:nvSpPr>
            <p:spPr>
              <a:xfrm>
                <a:off x="6315636" y="5486565"/>
                <a:ext cx="2445124" cy="707886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′(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)=5</m:t>
                      </m:r>
                    </m:oMath>
                  </m:oMathPara>
                </a14:m>
                <a:endParaRPr lang="en-PH" sz="4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A291466-C2B3-987B-5DA3-FE10602996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5636" y="5486565"/>
                <a:ext cx="2445124" cy="70788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AFEDF2D-6C83-1184-57D5-87357BA4FC5B}"/>
                  </a:ext>
                </a:extLst>
              </p:cNvPr>
              <p:cNvSpPr txBox="1"/>
              <p:nvPr/>
            </p:nvSpPr>
            <p:spPr>
              <a:xfrm>
                <a:off x="643218" y="4583605"/>
                <a:ext cx="878541" cy="707886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𝐿𝑒𝑡</m:t>
                      </m:r>
                    </m:oMath>
                  </m:oMathPara>
                </a14:m>
                <a:endParaRPr lang="en-PH" sz="4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AFEDF2D-6C83-1184-57D5-87357BA4FC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218" y="4583605"/>
                <a:ext cx="878541" cy="70788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8742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BB02F1-14C8-B9C6-2450-E3C3264160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F1B0AF9-F998-3FAE-2BE6-203284944494}"/>
                  </a:ext>
                </a:extLst>
              </p:cNvPr>
              <p:cNvSpPr txBox="1"/>
              <p:nvPr/>
            </p:nvSpPr>
            <p:spPr>
              <a:xfrm>
                <a:off x="1961029" y="978250"/>
                <a:ext cx="8269942" cy="1553182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US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GB" sz="5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5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GB" sz="5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5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sz="5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50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50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GB" sz="50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GB" sz="5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GB" sz="5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5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GB" sz="5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sz="5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GB" sz="50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50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GB" sz="50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n-GB" sz="50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50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50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PH" sz="5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F1B0AF9-F998-3FAE-2BE6-2032849444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1029" y="978250"/>
                <a:ext cx="8269942" cy="155318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AB98B88-0906-FA42-DBFF-882549EEECEF}"/>
                  </a:ext>
                </a:extLst>
              </p:cNvPr>
              <p:cNvSpPr txBox="1"/>
              <p:nvPr/>
            </p:nvSpPr>
            <p:spPr>
              <a:xfrm>
                <a:off x="1367118" y="2774976"/>
                <a:ext cx="4004982" cy="707886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[5</m:t>
                          </m:r>
                          <m:r>
                            <a:rPr lang="en-US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+3]</m:t>
                          </m:r>
                        </m:e>
                        <m:sup>
                          <m:r>
                            <a:rPr lang="en-US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en-PH" sz="4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AB98B88-0906-FA42-DBFF-882549EEEC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7118" y="2774976"/>
                <a:ext cx="4004982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FDA5592-37FA-39B5-AF2E-DFB043F00F6D}"/>
                  </a:ext>
                </a:extLst>
              </p:cNvPr>
              <p:cNvSpPr txBox="1"/>
              <p:nvPr/>
            </p:nvSpPr>
            <p:spPr>
              <a:xfrm>
                <a:off x="6160994" y="2774976"/>
                <a:ext cx="3599329" cy="707886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=5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+3</m:t>
                      </m:r>
                    </m:oMath>
                  </m:oMathPara>
                </a14:m>
                <a:endParaRPr lang="en-PH" sz="4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FDA5592-37FA-39B5-AF2E-DFB043F00F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0994" y="2774976"/>
                <a:ext cx="3599329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48259B6-0993-DB3D-F246-6E2CC68AD43A}"/>
                  </a:ext>
                </a:extLst>
              </p:cNvPr>
              <p:cNvSpPr txBox="1"/>
              <p:nvPr/>
            </p:nvSpPr>
            <p:spPr>
              <a:xfrm>
                <a:off x="1367119" y="3684825"/>
                <a:ext cx="4307540" cy="707886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[5</m:t>
                          </m:r>
                          <m:r>
                            <a:rPr lang="en-US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+3]</m:t>
                          </m:r>
                        </m:e>
                        <m:sup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PH" sz="4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48259B6-0993-DB3D-F246-6E2CC68AD4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7119" y="3684825"/>
                <a:ext cx="4307540" cy="7078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0C1F7E5-B5FF-50A0-5025-3EF7DC6718B5}"/>
                  </a:ext>
                </a:extLst>
              </p:cNvPr>
              <p:cNvSpPr txBox="1"/>
              <p:nvPr/>
            </p:nvSpPr>
            <p:spPr>
              <a:xfrm>
                <a:off x="6160995" y="3677936"/>
                <a:ext cx="2445124" cy="707886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′(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)=5</m:t>
                      </m:r>
                    </m:oMath>
                  </m:oMathPara>
                </a14:m>
                <a:endParaRPr lang="en-PH" sz="4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0C1F7E5-B5FF-50A0-5025-3EF7DC6718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0995" y="3677936"/>
                <a:ext cx="2445124" cy="70788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C551BF9-6E04-8461-766F-92917A4C0BBB}"/>
                  </a:ext>
                </a:extLst>
              </p:cNvPr>
              <p:cNvSpPr txBox="1"/>
              <p:nvPr/>
            </p:nvSpPr>
            <p:spPr>
              <a:xfrm>
                <a:off x="488577" y="2774976"/>
                <a:ext cx="878541" cy="707886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𝐿𝑒𝑡</m:t>
                      </m:r>
                    </m:oMath>
                  </m:oMathPara>
                </a14:m>
                <a:endParaRPr lang="en-PH" sz="4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C551BF9-6E04-8461-766F-92917A4C0B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577" y="2774976"/>
                <a:ext cx="878541" cy="70788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11901F9-FC0A-8BF8-3F7D-86ED38294B7D}"/>
                  </a:ext>
                </a:extLst>
              </p:cNvPr>
              <p:cNvSpPr txBox="1"/>
              <p:nvPr/>
            </p:nvSpPr>
            <p:spPr>
              <a:xfrm>
                <a:off x="1367118" y="4594674"/>
                <a:ext cx="7776882" cy="1089657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en-US" sz="45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45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5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45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r>
                          <a:rPr lang="en-US" sz="45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45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sz="45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sSup>
                      <m:sSupPr>
                        <m:ctrlPr>
                          <a:rPr lang="en-US" sz="4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5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[5</m:t>
                        </m:r>
                        <m:r>
                          <a:rPr lang="en-US" sz="45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45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+3]</m:t>
                        </m:r>
                      </m:e>
                      <m:sup>
                        <m:r>
                          <a:rPr lang="en-US" sz="4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sz="45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4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sz="4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[5</m:t>
                        </m:r>
                        <m:r>
                          <a:rPr lang="en-US" sz="4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4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+3]</m:t>
                        </m:r>
                      </m:e>
                      <m:sup>
                        <m:r>
                          <a:rPr lang="en-US" sz="4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4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4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</m:t>
                    </m:r>
                  </m:oMath>
                </a14:m>
                <a:endParaRPr lang="en-PH" sz="45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11901F9-FC0A-8BF8-3F7D-86ED38294B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7118" y="4594674"/>
                <a:ext cx="7776882" cy="108965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81C3CBD-B219-0719-A4E5-93B03713F025}"/>
                  </a:ext>
                </a:extLst>
              </p:cNvPr>
              <p:cNvSpPr txBox="1"/>
              <p:nvPr/>
            </p:nvSpPr>
            <p:spPr>
              <a:xfrm>
                <a:off x="1367118" y="5706486"/>
                <a:ext cx="7158318" cy="1089657"/>
              </a:xfrm>
              <a:prstGeom prst="rect">
                <a:avLst/>
              </a:prstGeom>
              <a:noFill/>
              <a:ln w="38100">
                <a:solidFill>
                  <a:srgbClr val="00B050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45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45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5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45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r>
                          <a:rPr lang="en-US" sz="45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45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sz="45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sSup>
                      <m:sSupPr>
                        <m:ctrlPr>
                          <a:rPr lang="en-US" sz="4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5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[5</m:t>
                        </m:r>
                        <m:r>
                          <a:rPr lang="en-US" sz="45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45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+3]</m:t>
                        </m:r>
                      </m:e>
                      <m:sup>
                        <m:r>
                          <a:rPr lang="en-US" sz="4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sz="45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4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20(</m:t>
                        </m:r>
                        <m:r>
                          <a:rPr lang="en-US" sz="4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sz="4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4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+3)</m:t>
                        </m:r>
                      </m:e>
                      <m:sup>
                        <m:r>
                          <a:rPr lang="en-US" sz="4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PH" sz="45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81C3CBD-B219-0719-A4E5-93B03713F0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7118" y="5706486"/>
                <a:ext cx="7158318" cy="108965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381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9088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EA129A-633A-A18E-3D15-AB4B365A1B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D9163BA-B506-741E-9179-A065E94C51E7}"/>
                  </a:ext>
                </a:extLst>
              </p:cNvPr>
              <p:cNvSpPr txBox="1"/>
              <p:nvPr/>
            </p:nvSpPr>
            <p:spPr>
              <a:xfrm>
                <a:off x="1961029" y="978250"/>
                <a:ext cx="8269942" cy="1553182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US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GB" sz="5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5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GB" sz="5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5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sz="5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50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50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GB" sz="50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GB" sz="5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GB" sz="5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5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GB" sz="5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sz="5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GB" sz="50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50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GB" sz="50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n-GB" sz="50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50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50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PH" sz="5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D9163BA-B506-741E-9179-A065E94C51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1029" y="978250"/>
                <a:ext cx="8269942" cy="155318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AA795B3-B6FF-C01C-82E5-5B3F8638FD03}"/>
                  </a:ext>
                </a:extLst>
              </p:cNvPr>
              <p:cNvSpPr txBox="1"/>
              <p:nvPr/>
            </p:nvSpPr>
            <p:spPr>
              <a:xfrm>
                <a:off x="643218" y="2958755"/>
                <a:ext cx="4802841" cy="1089657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en-US" sz="4500" dirty="0">
                    <a:solidFill>
                      <a:schemeClr val="bg1"/>
                    </a:solidFill>
                  </a:rPr>
                  <a:t>2)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45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5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45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r>
                          <a:rPr lang="en-US" sz="45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45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sz="45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sSup>
                      <m:sSupPr>
                        <m:ctrlPr>
                          <a:rPr lang="en-GB" sz="45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4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4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sz="4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45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4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45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p>
                        <m:r>
                          <a:rPr lang="en-US" sz="4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sz="45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 ?</m:t>
                    </m:r>
                  </m:oMath>
                </a14:m>
                <a:endParaRPr lang="en-PH" sz="45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AA795B3-B6FF-C01C-82E5-5B3F8638FD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218" y="2958755"/>
                <a:ext cx="4802841" cy="1089657"/>
              </a:xfrm>
              <a:prstGeom prst="rect">
                <a:avLst/>
              </a:prstGeom>
              <a:blipFill>
                <a:blip r:embed="rId3"/>
                <a:stretch>
                  <a:fillRect l="-5337" b="-14525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ED28E52-4D46-75A9-0A03-B34B067A6C58}"/>
                  </a:ext>
                </a:extLst>
              </p:cNvPr>
              <p:cNvSpPr txBox="1"/>
              <p:nvPr/>
            </p:nvSpPr>
            <p:spPr>
              <a:xfrm>
                <a:off x="1521758" y="4583605"/>
                <a:ext cx="4045323" cy="715645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  <m:sup>
                          <m:r>
                            <a:rPr lang="en-US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endParaRPr lang="en-PH" sz="4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ED28E52-4D46-75A9-0A03-B34B067A6C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1758" y="4583605"/>
                <a:ext cx="4045323" cy="71564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85490D3-585D-7907-F7A7-1E61C1F8C612}"/>
                  </a:ext>
                </a:extLst>
              </p:cNvPr>
              <p:cNvSpPr txBox="1"/>
              <p:nvPr/>
            </p:nvSpPr>
            <p:spPr>
              <a:xfrm>
                <a:off x="6725770" y="4583605"/>
                <a:ext cx="3599329" cy="707886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−3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PH" sz="4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85490D3-585D-7907-F7A7-1E61C1F8C6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5770" y="4583605"/>
                <a:ext cx="3599329" cy="7078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FAFDB05-9CEC-AD72-495D-FEC9E652161A}"/>
                  </a:ext>
                </a:extLst>
              </p:cNvPr>
              <p:cNvSpPr txBox="1"/>
              <p:nvPr/>
            </p:nvSpPr>
            <p:spPr>
              <a:xfrm>
                <a:off x="1521760" y="5493454"/>
                <a:ext cx="4574240" cy="707886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sSup>
                            <m:sSupPr>
                              <m:ctrlPr>
                                <a:rPr lang="en-US" sz="4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4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−3</m:t>
                          </m:r>
                          <m:r>
                            <a:rPr lang="en-US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  <m:sup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en-PH" sz="4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FAFDB05-9CEC-AD72-495D-FEC9E65216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1760" y="5493454"/>
                <a:ext cx="4574240" cy="70788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24938C8-434B-50C0-1D0C-17B1CAAB0731}"/>
                  </a:ext>
                </a:extLst>
              </p:cNvPr>
              <p:cNvSpPr txBox="1"/>
              <p:nvPr/>
            </p:nvSpPr>
            <p:spPr>
              <a:xfrm>
                <a:off x="6725771" y="5486565"/>
                <a:ext cx="3505200" cy="707886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−3</m:t>
                      </m:r>
                    </m:oMath>
                  </m:oMathPara>
                </a14:m>
                <a:endParaRPr lang="en-PH" sz="4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24938C8-434B-50C0-1D0C-17B1CAAB07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5771" y="5486565"/>
                <a:ext cx="3505200" cy="70788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A45E90C-A746-FEBA-BEDD-B0F8FDA3A3C5}"/>
                  </a:ext>
                </a:extLst>
              </p:cNvPr>
              <p:cNvSpPr txBox="1"/>
              <p:nvPr/>
            </p:nvSpPr>
            <p:spPr>
              <a:xfrm>
                <a:off x="643218" y="4583605"/>
                <a:ext cx="878541" cy="707886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𝐿𝑒𝑡</m:t>
                      </m:r>
                    </m:oMath>
                  </m:oMathPara>
                </a14:m>
                <a:endParaRPr lang="en-PH" sz="4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A45E90C-A746-FEBA-BEDD-B0F8FDA3A3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218" y="4583605"/>
                <a:ext cx="878541" cy="70788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9062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F79BF0-7C09-E56A-239B-858B805EC5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482AF7F-B665-2384-6D7D-A445E7E884C9}"/>
                  </a:ext>
                </a:extLst>
              </p:cNvPr>
              <p:cNvSpPr txBox="1"/>
              <p:nvPr/>
            </p:nvSpPr>
            <p:spPr>
              <a:xfrm>
                <a:off x="1961029" y="978250"/>
                <a:ext cx="8269942" cy="1553182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US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GB" sz="5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5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GB" sz="5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5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sz="5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50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50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GB" sz="50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GB" sz="5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GB" sz="5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5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GB" sz="5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sz="5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GB" sz="50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50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GB" sz="50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n-GB" sz="50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50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50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PH" sz="5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482AF7F-B665-2384-6D7D-A445E7E884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1029" y="978250"/>
                <a:ext cx="8269942" cy="155318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7272D70-3CA7-CC70-65A2-45869815E2EE}"/>
                  </a:ext>
                </a:extLst>
              </p:cNvPr>
              <p:cNvSpPr txBox="1"/>
              <p:nvPr/>
            </p:nvSpPr>
            <p:spPr>
              <a:xfrm>
                <a:off x="1367117" y="4594674"/>
                <a:ext cx="9760323" cy="1089657"/>
              </a:xfrm>
              <a:prstGeom prst="rect">
                <a:avLst/>
              </a:prstGeom>
              <a:noFill/>
              <a:ln w="38100">
                <a:solidFill>
                  <a:srgbClr val="00B050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45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45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5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45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r>
                          <a:rPr lang="en-US" sz="45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45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sz="45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sSup>
                      <m:sSupPr>
                        <m:ctrlPr>
                          <a:rPr lang="en-US" sz="4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5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sSup>
                          <m:sSupPr>
                            <m:ctrlPr>
                              <a:rPr lang="en-US" sz="45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5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45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4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45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4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45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p>
                        <m:r>
                          <a:rPr lang="en-US" sz="4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sz="45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4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sz="4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4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4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4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−3</m:t>
                        </m:r>
                        <m:r>
                          <a:rPr lang="en-US" sz="4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4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4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sz="4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sz="4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4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4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−3)</m:t>
                    </m:r>
                  </m:oMath>
                </a14:m>
                <a:endParaRPr lang="en-PH" sz="45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7272D70-3CA7-CC70-65A2-45869815E2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7117" y="4594674"/>
                <a:ext cx="9760323" cy="10896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636ACBE-52A7-E8B4-331E-66E90C8BA42D}"/>
                  </a:ext>
                </a:extLst>
              </p:cNvPr>
              <p:cNvSpPr txBox="1"/>
              <p:nvPr/>
            </p:nvSpPr>
            <p:spPr>
              <a:xfrm>
                <a:off x="1521759" y="2808593"/>
                <a:ext cx="4045323" cy="715645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  <m:sup>
                          <m:r>
                            <a:rPr lang="en-US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endParaRPr lang="en-PH" sz="4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636ACBE-52A7-E8B4-331E-66E90C8BA4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1759" y="2808593"/>
                <a:ext cx="4045323" cy="71564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505D7D3-4E69-36A7-A2EE-5EF4D113BD46}"/>
                  </a:ext>
                </a:extLst>
              </p:cNvPr>
              <p:cNvSpPr txBox="1"/>
              <p:nvPr/>
            </p:nvSpPr>
            <p:spPr>
              <a:xfrm>
                <a:off x="6725771" y="2808593"/>
                <a:ext cx="3599329" cy="707886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−3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PH" sz="4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505D7D3-4E69-36A7-A2EE-5EF4D113BD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5771" y="2808593"/>
                <a:ext cx="3599329" cy="7078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8323464-6ADB-7A67-576C-CF2CAF225653}"/>
                  </a:ext>
                </a:extLst>
              </p:cNvPr>
              <p:cNvSpPr txBox="1"/>
              <p:nvPr/>
            </p:nvSpPr>
            <p:spPr>
              <a:xfrm>
                <a:off x="1521761" y="3718442"/>
                <a:ext cx="4574240" cy="707886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sSup>
                            <m:sSupPr>
                              <m:ctrlPr>
                                <a:rPr lang="en-US" sz="4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4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−3</m:t>
                          </m:r>
                          <m:r>
                            <a:rPr lang="en-US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  <m:sup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en-PH" sz="4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8323464-6ADB-7A67-576C-CF2CAF2256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1761" y="3718442"/>
                <a:ext cx="4574240" cy="70788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A4FF0F0-FB2F-A906-9593-8CF9D6ED10E9}"/>
                  </a:ext>
                </a:extLst>
              </p:cNvPr>
              <p:cNvSpPr txBox="1"/>
              <p:nvPr/>
            </p:nvSpPr>
            <p:spPr>
              <a:xfrm>
                <a:off x="6725772" y="3711553"/>
                <a:ext cx="3505200" cy="707886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−3</m:t>
                      </m:r>
                    </m:oMath>
                  </m:oMathPara>
                </a14:m>
                <a:endParaRPr lang="en-PH" sz="4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A4FF0F0-FB2F-A906-9593-8CF9D6ED10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5772" y="3711553"/>
                <a:ext cx="3505200" cy="70788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192E4AF-289F-701D-EE1F-51A78D749B13}"/>
                  </a:ext>
                </a:extLst>
              </p:cNvPr>
              <p:cNvSpPr txBox="1"/>
              <p:nvPr/>
            </p:nvSpPr>
            <p:spPr>
              <a:xfrm>
                <a:off x="643219" y="2808593"/>
                <a:ext cx="878541" cy="707886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𝐿𝑒𝑡</m:t>
                      </m:r>
                    </m:oMath>
                  </m:oMathPara>
                </a14:m>
                <a:endParaRPr lang="en-PH" sz="4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192E4AF-289F-701D-EE1F-51A78D749B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219" y="2808593"/>
                <a:ext cx="878541" cy="70788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5054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6" grpId="0"/>
      <p:bldP spid="7" grpId="0"/>
      <p:bldP spid="13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8C96D4-F32F-D7B6-5980-246C08E78C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F86CD-4992-B1FA-A734-9AD692013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Derivative Rules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9CAF0D9-5A9C-07B0-E5FE-04CB0DC17B18}"/>
                  </a:ext>
                </a:extLst>
              </p:cNvPr>
              <p:cNvSpPr txBox="1"/>
              <p:nvPr/>
            </p:nvSpPr>
            <p:spPr>
              <a:xfrm>
                <a:off x="6096000" y="2087274"/>
                <a:ext cx="1880944" cy="764312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</a:ln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3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3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3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US" sz="23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3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23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d>
                        <m:dPr>
                          <m:ctrlPr>
                            <a:rPr lang="en-GB" sz="23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3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sz="23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3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PH" sz="23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9CAF0D9-5A9C-07B0-E5FE-04CB0DC17B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2087274"/>
                <a:ext cx="1880944" cy="764312"/>
              </a:xfrm>
              <a:prstGeom prst="rect">
                <a:avLst/>
              </a:prstGeom>
              <a:blipFill>
                <a:blip r:embed="rId2"/>
                <a:stretch>
                  <a:fillRect b="-16923"/>
                </a:stretch>
              </a:blipFill>
              <a:ln w="38100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B172143-7C3E-6578-C568-43CE003D5331}"/>
                  </a:ext>
                </a:extLst>
              </p:cNvPr>
              <p:cNvSpPr txBox="1"/>
              <p:nvPr/>
            </p:nvSpPr>
            <p:spPr>
              <a:xfrm>
                <a:off x="6096000" y="3669034"/>
                <a:ext cx="3360829" cy="764312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</a:ln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3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3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3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US" sz="23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3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23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GB" sz="23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GB" sz="23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𝑐𝑓</m:t>
                      </m:r>
                      <m:r>
                        <a:rPr lang="en-GB" sz="23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23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3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)] =</m:t>
                      </m:r>
                      <m:r>
                        <a:rPr lang="en-GB" sz="23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𝑐𝑓</m:t>
                      </m:r>
                      <m:r>
                        <a:rPr lang="en-GB" sz="23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′(</m:t>
                      </m:r>
                      <m:r>
                        <a:rPr lang="en-GB" sz="23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3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PH" sz="23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B172143-7C3E-6578-C568-43CE003D53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669034"/>
                <a:ext cx="3360829" cy="764312"/>
              </a:xfrm>
              <a:prstGeom prst="rect">
                <a:avLst/>
              </a:prstGeom>
              <a:blipFill>
                <a:blip r:embed="rId3"/>
                <a:stretch>
                  <a:fillRect b="-17188"/>
                </a:stretch>
              </a:blipFill>
              <a:ln w="38100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B96D6AD-8B59-D9EC-3D1C-16CA70DAECBA}"/>
                  </a:ext>
                </a:extLst>
              </p:cNvPr>
              <p:cNvSpPr txBox="1"/>
              <p:nvPr/>
            </p:nvSpPr>
            <p:spPr>
              <a:xfrm>
                <a:off x="6096000" y="5051199"/>
                <a:ext cx="3360829" cy="764312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</a:ln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3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3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3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US" sz="23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3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23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GB" sz="23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sSup>
                        <m:sSupPr>
                          <m:ctrlPr>
                            <a:rPr lang="en-PH" sz="23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3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23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GB" sz="23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] </m:t>
                      </m:r>
                      <m:r>
                        <a:rPr lang="en-US" sz="23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3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sSup>
                        <m:sSupPr>
                          <m:ctrlPr>
                            <a:rPr lang="en-GB" sz="23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3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23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sz="23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PH" sz="23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B96D6AD-8B59-D9EC-3D1C-16CA70DAEC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5051199"/>
                <a:ext cx="3360829" cy="764312"/>
              </a:xfrm>
              <a:prstGeom prst="rect">
                <a:avLst/>
              </a:prstGeom>
              <a:blipFill>
                <a:blip r:embed="rId4"/>
                <a:stretch>
                  <a:fillRect b="-17188"/>
                </a:stretch>
              </a:blipFill>
              <a:ln w="38100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C82C0B5-4ED9-E323-C4F9-34E3CCFEDF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7233" y="2286869"/>
            <a:ext cx="3360829" cy="60071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GB" sz="4000" dirty="0"/>
              <a:t>1. Constant rule: </a:t>
            </a:r>
            <a:endParaRPr lang="en-US" sz="4000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91F5CC8-2243-7256-C5EC-46DE405DFE77}"/>
              </a:ext>
            </a:extLst>
          </p:cNvPr>
          <p:cNvSpPr txBox="1">
            <a:spLocks/>
          </p:cNvSpPr>
          <p:nvPr/>
        </p:nvSpPr>
        <p:spPr>
          <a:xfrm>
            <a:off x="838200" y="3750835"/>
            <a:ext cx="5054600" cy="6007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3400" dirty="0">
                <a:solidFill>
                  <a:schemeClr val="bg1"/>
                </a:solidFill>
              </a:rPr>
              <a:t>2. Constant multiple  rule: </a:t>
            </a:r>
            <a:endParaRPr lang="en-US" sz="3400" dirty="0">
              <a:solidFill>
                <a:schemeClr val="bg1"/>
              </a:solidFill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11555AE0-6C97-05CF-05C1-DA67D55C4A45}"/>
              </a:ext>
            </a:extLst>
          </p:cNvPr>
          <p:cNvSpPr txBox="1">
            <a:spLocks/>
          </p:cNvSpPr>
          <p:nvPr/>
        </p:nvSpPr>
        <p:spPr>
          <a:xfrm>
            <a:off x="837233" y="5214801"/>
            <a:ext cx="2747211" cy="6007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3400" dirty="0">
                <a:solidFill>
                  <a:schemeClr val="bg1"/>
                </a:solidFill>
              </a:rPr>
              <a:t>3. Power rule: </a:t>
            </a:r>
            <a:endParaRPr lang="en-US" sz="3400" dirty="0">
              <a:solidFill>
                <a:schemeClr val="bg1"/>
              </a:solidFill>
            </a:endParaRPr>
          </a:p>
        </p:txBody>
      </p:sp>
      <p:pic>
        <p:nvPicPr>
          <p:cNvPr id="18" name="Picture 17" descr="A screenshot of a math problem&#10;&#10;Description automatically generated">
            <a:extLst>
              <a:ext uri="{FF2B5EF4-FFF2-40B4-BE49-F238E27FC236}">
                <a16:creationId xmlns:a16="http://schemas.microsoft.com/office/drawing/2014/main" id="{E33DDB9C-88BF-EFB0-86C4-5449A0421C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88476" y="0"/>
            <a:ext cx="5054600" cy="648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05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8A544B-4699-2382-39F5-7271B83AE8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890F0-F61B-2235-FAAD-6D65FE773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Derivative Rules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E0AE5585-72C1-6ACC-A6C5-64519F7018B0}"/>
              </a:ext>
            </a:extLst>
          </p:cNvPr>
          <p:cNvSpPr txBox="1">
            <a:spLocks/>
          </p:cNvSpPr>
          <p:nvPr/>
        </p:nvSpPr>
        <p:spPr>
          <a:xfrm>
            <a:off x="838200" y="2233733"/>
            <a:ext cx="2747211" cy="6007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3400" dirty="0">
                <a:solidFill>
                  <a:schemeClr val="bg1"/>
                </a:solidFill>
              </a:rPr>
              <a:t>4. Sum rule: </a:t>
            </a:r>
            <a:endParaRPr lang="en-US" sz="34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5A3AA50-6238-23B3-BA1F-A317B964D422}"/>
                  </a:ext>
                </a:extLst>
              </p:cNvPr>
              <p:cNvSpPr txBox="1"/>
              <p:nvPr/>
            </p:nvSpPr>
            <p:spPr>
              <a:xfrm>
                <a:off x="4814472" y="2151932"/>
                <a:ext cx="5998987" cy="764312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3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3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3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US" sz="23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3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23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GB" sz="23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3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GB" sz="23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3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GB" sz="23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sz="23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GB" sz="23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3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sz="23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3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GB" sz="23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n-GB" sz="23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3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sz="23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3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GB" sz="23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n-GB" sz="23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23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3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PH" sz="23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5A3AA50-6238-23B3-BA1F-A317B964D4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4472" y="2151932"/>
                <a:ext cx="5998987" cy="764312"/>
              </a:xfrm>
              <a:prstGeom prst="rect">
                <a:avLst/>
              </a:prstGeom>
              <a:blipFill>
                <a:blip r:embed="rId2"/>
                <a:stretch>
                  <a:fillRect b="-19048"/>
                </a:stretch>
              </a:blipFill>
              <a:ln w="38100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5B9AD53-FC58-3742-8103-FFEB9215C26B}"/>
              </a:ext>
            </a:extLst>
          </p:cNvPr>
          <p:cNvSpPr txBox="1">
            <a:spLocks/>
          </p:cNvSpPr>
          <p:nvPr/>
        </p:nvSpPr>
        <p:spPr>
          <a:xfrm>
            <a:off x="838200" y="3641402"/>
            <a:ext cx="3539836" cy="6007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3400" dirty="0">
                <a:solidFill>
                  <a:schemeClr val="bg1"/>
                </a:solidFill>
              </a:rPr>
              <a:t>5. Difference rule: </a:t>
            </a:r>
            <a:endParaRPr lang="en-US" sz="34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6FE9638-7411-96E1-9AB3-7381016053B3}"/>
                  </a:ext>
                </a:extLst>
              </p:cNvPr>
              <p:cNvSpPr txBox="1"/>
              <p:nvPr/>
            </p:nvSpPr>
            <p:spPr>
              <a:xfrm>
                <a:off x="4814472" y="3559601"/>
                <a:ext cx="5998987" cy="764312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3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3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3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US" sz="23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3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23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GB" sz="23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3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GB" sz="23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3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GB" sz="23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23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GB" sz="23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3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sz="23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3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GB" sz="23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n-GB" sz="23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3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sz="23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sz="23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GB" sz="23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n-GB" sz="23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23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3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PH" sz="23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6FE9638-7411-96E1-9AB3-7381016053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4472" y="3559601"/>
                <a:ext cx="5998987" cy="764312"/>
              </a:xfrm>
              <a:prstGeom prst="rect">
                <a:avLst/>
              </a:prstGeom>
              <a:blipFill>
                <a:blip r:embed="rId3"/>
                <a:stretch>
                  <a:fillRect b="-18750"/>
                </a:stretch>
              </a:blipFill>
              <a:ln w="38100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635A7AD3-A8BF-3DD4-C59E-0D1B62C83EEA}"/>
              </a:ext>
            </a:extLst>
          </p:cNvPr>
          <p:cNvSpPr txBox="1">
            <a:spLocks/>
          </p:cNvSpPr>
          <p:nvPr/>
        </p:nvSpPr>
        <p:spPr>
          <a:xfrm>
            <a:off x="838200" y="5130872"/>
            <a:ext cx="3539836" cy="6007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3400" dirty="0">
                <a:solidFill>
                  <a:schemeClr val="bg1"/>
                </a:solidFill>
              </a:rPr>
              <a:t>6. Product rule: </a:t>
            </a:r>
            <a:endParaRPr lang="en-US" sz="34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C702D59-C466-6F16-A598-F4FD945D61C4}"/>
                  </a:ext>
                </a:extLst>
              </p:cNvPr>
              <p:cNvSpPr txBox="1"/>
              <p:nvPr/>
            </p:nvSpPr>
            <p:spPr>
              <a:xfrm>
                <a:off x="4814472" y="5049071"/>
                <a:ext cx="5998987" cy="764312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3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3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3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US" sz="23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3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23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GB" sz="23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3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GB" sz="23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3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GB" sz="23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23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GB" sz="23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3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sz="23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3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sz="23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3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p>
                        <m:sSupPr>
                          <m:ctrlPr>
                            <a:rPr lang="en-GB" sz="23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3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GB" sz="23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GB" sz="23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3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sz="23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3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GB" sz="23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23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3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GB" sz="23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GB" sz="23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n-GB" sz="23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3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PH" sz="23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C702D59-C466-6F16-A598-F4FD945D61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4472" y="5049071"/>
                <a:ext cx="5998987" cy="764312"/>
              </a:xfrm>
              <a:prstGeom prst="rect">
                <a:avLst/>
              </a:prstGeom>
              <a:blipFill>
                <a:blip r:embed="rId4"/>
                <a:stretch>
                  <a:fillRect b="-17188"/>
                </a:stretch>
              </a:blipFill>
              <a:ln w="38100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Picture 18" descr="A screenshot of a math problem&#10;&#10;Description automatically generated">
            <a:extLst>
              <a:ext uri="{FF2B5EF4-FFF2-40B4-BE49-F238E27FC236}">
                <a16:creationId xmlns:a16="http://schemas.microsoft.com/office/drawing/2014/main" id="{19378216-DC34-7386-57C6-9E123C36C1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88476" y="0"/>
            <a:ext cx="5054600" cy="648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566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1B0D90-C908-A0DC-D8EC-07CCC23798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E7149-4601-4E4A-081C-7BA9588B9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Derivative Rules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DF04F63D-B276-FCCD-6CE5-94602E151AF7}"/>
              </a:ext>
            </a:extLst>
          </p:cNvPr>
          <p:cNvSpPr txBox="1">
            <a:spLocks/>
          </p:cNvSpPr>
          <p:nvPr/>
        </p:nvSpPr>
        <p:spPr>
          <a:xfrm>
            <a:off x="838200" y="2233733"/>
            <a:ext cx="3332018" cy="6007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3400" dirty="0">
                <a:solidFill>
                  <a:schemeClr val="bg1"/>
                </a:solidFill>
              </a:rPr>
              <a:t>7. Quotient Rule: </a:t>
            </a:r>
            <a:endParaRPr lang="en-US" sz="34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296BC1-2414-62CE-AFAF-50F030F0D8D2}"/>
                  </a:ext>
                </a:extLst>
              </p:cNvPr>
              <p:cNvSpPr txBox="1"/>
              <p:nvPr/>
            </p:nvSpPr>
            <p:spPr>
              <a:xfrm>
                <a:off x="4814472" y="2151932"/>
                <a:ext cx="5998987" cy="879984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3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3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3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US" sz="23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3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23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GB" sz="23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sz="23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23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GB" sz="23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23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GB" sz="23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GB" sz="23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sz="23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sz="23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d>
                      <m:r>
                        <a:rPr lang="en-US" sz="23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3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3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GB" sz="23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3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sSup>
                            <m:sSupPr>
                              <m:ctrlPr>
                                <a:rPr lang="en-GB" sz="23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3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GB" sz="23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GB" sz="23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3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GB" sz="23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23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GB" sz="23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3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sSup>
                            <m:sSupPr>
                              <m:ctrlPr>
                                <a:rPr lang="en-GB" sz="23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3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p>
                              <m:r>
                                <a:rPr lang="en-GB" sz="23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GB" sz="23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3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sz="23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3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GB" sz="23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GB" sz="23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sz="23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sz="23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)]</m:t>
                              </m:r>
                            </m:e>
                            <m:sup>
                              <m:r>
                                <a:rPr lang="en-GB" sz="23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PH" sz="23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296BC1-2414-62CE-AFAF-50F030F0D8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4472" y="2151932"/>
                <a:ext cx="5998987" cy="879984"/>
              </a:xfrm>
              <a:prstGeom prst="rect">
                <a:avLst/>
              </a:prstGeom>
              <a:blipFill>
                <a:blip r:embed="rId2"/>
                <a:stretch>
                  <a:fillRect b="-5479"/>
                </a:stretch>
              </a:blipFill>
              <a:ln w="38100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068C5F9-0476-2181-3040-A82037AAE867}"/>
              </a:ext>
            </a:extLst>
          </p:cNvPr>
          <p:cNvSpPr txBox="1">
            <a:spLocks/>
          </p:cNvSpPr>
          <p:nvPr/>
        </p:nvSpPr>
        <p:spPr>
          <a:xfrm>
            <a:off x="838200" y="3641402"/>
            <a:ext cx="3539836" cy="6007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3400" dirty="0">
                <a:solidFill>
                  <a:schemeClr val="bg1"/>
                </a:solidFill>
              </a:rPr>
              <a:t>8. Chain rule: </a:t>
            </a:r>
            <a:endParaRPr lang="en-US" sz="34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491A702-CE2C-08FD-A0C5-28848D3D7620}"/>
                  </a:ext>
                </a:extLst>
              </p:cNvPr>
              <p:cNvSpPr txBox="1"/>
              <p:nvPr/>
            </p:nvSpPr>
            <p:spPr>
              <a:xfrm>
                <a:off x="4814472" y="3559601"/>
                <a:ext cx="5998987" cy="764312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3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3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3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US" sz="23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3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23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GB" sz="23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23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3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GB" sz="23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3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sz="23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23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3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GB" sz="23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GB" sz="23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GB" sz="23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3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GB" sz="23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sz="23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GB" sz="23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3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GB" sz="23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n-GB" sz="23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23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3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PH" sz="23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491A702-CE2C-08FD-A0C5-28848D3D76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4472" y="3559601"/>
                <a:ext cx="5998987" cy="764312"/>
              </a:xfrm>
              <a:prstGeom prst="rect">
                <a:avLst/>
              </a:prstGeom>
              <a:blipFill>
                <a:blip r:embed="rId3"/>
                <a:stretch>
                  <a:fillRect b="-18750"/>
                </a:stretch>
              </a:blipFill>
              <a:ln w="38100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A screenshot of a math problem&#10;&#10;Description automatically generated">
            <a:extLst>
              <a:ext uri="{FF2B5EF4-FFF2-40B4-BE49-F238E27FC236}">
                <a16:creationId xmlns:a16="http://schemas.microsoft.com/office/drawing/2014/main" id="{009A877A-9BF2-494D-3499-ECC3D16BDE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88476" y="0"/>
            <a:ext cx="5054600" cy="648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843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DA2381-DA00-7DCF-904D-4D3A3B71E8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EB3A1-65B5-B7E7-5441-3EC85A2FA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Constant Rule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6D29B72-B188-A951-7E07-11754E5870C8}"/>
                  </a:ext>
                </a:extLst>
              </p:cNvPr>
              <p:cNvSpPr txBox="1"/>
              <p:nvPr/>
            </p:nvSpPr>
            <p:spPr>
              <a:xfrm>
                <a:off x="4164108" y="2652409"/>
                <a:ext cx="3863781" cy="1553182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</a:ln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US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d>
                        <m:dPr>
                          <m:ctrlPr>
                            <a:rPr lang="en-GB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sz="5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5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PH" sz="5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6D29B72-B188-A951-7E07-11754E5870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4108" y="2652409"/>
                <a:ext cx="3863781" cy="155318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E8390CF-EC40-EFA9-0140-4ABF6EC545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4797302"/>
            <a:ext cx="10515600" cy="10198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PH" dirty="0"/>
              <a:t>The constant rule of derivatives states that the derivative of any constant is 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164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E4D8972-A752-7433-ABF3-E252FBC137D3}"/>
                  </a:ext>
                </a:extLst>
              </p:cNvPr>
              <p:cNvSpPr txBox="1"/>
              <p:nvPr/>
            </p:nvSpPr>
            <p:spPr>
              <a:xfrm>
                <a:off x="1257114" y="5036032"/>
                <a:ext cx="4104596" cy="1089657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en-US" sz="4500" dirty="0">
                    <a:solidFill>
                      <a:schemeClr val="bg1"/>
                    </a:solidFill>
                  </a:rPr>
                  <a:t>2)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4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4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r>
                          <a:rPr lang="en-US" sz="4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4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sz="4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GB" sz="45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(−7) </m:t>
                    </m:r>
                    <m:r>
                      <a:rPr lang="en-US" sz="45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45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PH" sz="45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E4D8972-A752-7433-ABF3-E252FBC137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7114" y="5036032"/>
                <a:ext cx="4104596" cy="1089657"/>
              </a:xfrm>
              <a:prstGeom prst="rect">
                <a:avLst/>
              </a:prstGeom>
              <a:blipFill>
                <a:blip r:embed="rId2"/>
                <a:stretch>
                  <a:fillRect l="-6154" t="-2299" b="-21839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ADF1730-9C45-50AD-1243-BBEF7B525FDC}"/>
                  </a:ext>
                </a:extLst>
              </p:cNvPr>
              <p:cNvSpPr txBox="1"/>
              <p:nvPr/>
            </p:nvSpPr>
            <p:spPr>
              <a:xfrm>
                <a:off x="4164109" y="1118414"/>
                <a:ext cx="3863781" cy="1553182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</a:ln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US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d>
                        <m:dPr>
                          <m:ctrlPr>
                            <a:rPr lang="en-GB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sz="5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5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PH" sz="5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ADF1730-9C45-50AD-1243-BBEF7B525F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4109" y="1118414"/>
                <a:ext cx="3863781" cy="1553182"/>
              </a:xfrm>
              <a:prstGeom prst="rect">
                <a:avLst/>
              </a:prstGeom>
              <a:blipFill>
                <a:blip r:embed="rId3"/>
                <a:stretch>
                  <a:fillRect t="-3175" b="-23810"/>
                </a:stretch>
              </a:blipFill>
              <a:ln w="38100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3E0237A-F327-92A6-9066-1F90D99E27B1}"/>
                  </a:ext>
                </a:extLst>
              </p:cNvPr>
              <p:cNvSpPr txBox="1"/>
              <p:nvPr/>
            </p:nvSpPr>
            <p:spPr>
              <a:xfrm>
                <a:off x="1257114" y="3429000"/>
                <a:ext cx="4104596" cy="1089657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en-US" sz="4500" dirty="0">
                    <a:solidFill>
                      <a:schemeClr val="bg1"/>
                    </a:solidFill>
                  </a:rPr>
                  <a:t>1)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4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4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r>
                          <a:rPr lang="en-US" sz="4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4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sz="4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d>
                      <m:dPr>
                        <m:ctrlPr>
                          <a:rPr lang="en-GB" sz="4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4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d>
                    <m:r>
                      <a:rPr lang="en-US" sz="45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45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PH" sz="45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3E0237A-F327-92A6-9066-1F90D99E27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7114" y="3429000"/>
                <a:ext cx="4104596" cy="1089657"/>
              </a:xfrm>
              <a:prstGeom prst="rect">
                <a:avLst/>
              </a:prstGeom>
              <a:blipFill>
                <a:blip r:embed="rId4"/>
                <a:stretch>
                  <a:fillRect l="-6154" t="-3488" b="-23256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FFC7269A-AB81-5A0C-9E3A-8EDF6D5C677E}"/>
              </a:ext>
            </a:extLst>
          </p:cNvPr>
          <p:cNvSpPr/>
          <p:nvPr/>
        </p:nvSpPr>
        <p:spPr>
          <a:xfrm>
            <a:off x="4164109" y="3516628"/>
            <a:ext cx="665018" cy="91440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F89E50-B598-0671-1F54-FA98267B1971}"/>
              </a:ext>
            </a:extLst>
          </p:cNvPr>
          <p:cNvSpPr/>
          <p:nvPr/>
        </p:nvSpPr>
        <p:spPr>
          <a:xfrm>
            <a:off x="4696692" y="5123660"/>
            <a:ext cx="665018" cy="91440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83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3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65DC42-BA38-3DA3-39F5-D1F0447FC0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25F9E-E5FD-4F75-D234-E6B580B1D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Rule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49D55F3-15B3-FC7F-2E92-0D872C69F5BF}"/>
                  </a:ext>
                </a:extLst>
              </p:cNvPr>
              <p:cNvSpPr txBox="1"/>
              <p:nvPr/>
            </p:nvSpPr>
            <p:spPr>
              <a:xfrm>
                <a:off x="3594178" y="2652409"/>
                <a:ext cx="5003643" cy="1553182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</a:ln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US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d>
                        <m:dPr>
                          <m:ctrlPr>
                            <a:rPr lang="en-GB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sz="5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5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sz="5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  <m:r>
                        <a:rPr lang="en-US" sz="5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5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sSup>
                        <m:sSupPr>
                          <m:ctrlPr>
                            <a:rPr lang="en-GB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PH" sz="5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49D55F3-15B3-FC7F-2E92-0D872C69F5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4178" y="2652409"/>
                <a:ext cx="5003643" cy="155318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8080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4318</TotalTime>
  <Words>988</Words>
  <Application>Microsoft Office PowerPoint</Application>
  <PresentationFormat>Widescreen</PresentationFormat>
  <Paragraphs>154</Paragraphs>
  <Slides>33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Aptos</vt:lpstr>
      <vt:lpstr>Aptos Display</vt:lpstr>
      <vt:lpstr>Arial</vt:lpstr>
      <vt:lpstr>Cambria Math</vt:lpstr>
      <vt:lpstr>Wingdings</vt:lpstr>
      <vt:lpstr>Office Theme</vt:lpstr>
      <vt:lpstr>Derivatives</vt:lpstr>
      <vt:lpstr>PowerPoint Presentation</vt:lpstr>
      <vt:lpstr>What is a derivative?</vt:lpstr>
      <vt:lpstr>Derivative Rules</vt:lpstr>
      <vt:lpstr>Derivative Rules</vt:lpstr>
      <vt:lpstr>Derivative Rules</vt:lpstr>
      <vt:lpstr>Constant Rule</vt:lpstr>
      <vt:lpstr>PowerPoint Presentation</vt:lpstr>
      <vt:lpstr>Power Rule</vt:lpstr>
      <vt:lpstr>PowerPoint Presentation</vt:lpstr>
      <vt:lpstr>PowerPoint Presentation</vt:lpstr>
      <vt:lpstr>Constant Multiple Rule</vt:lpstr>
      <vt:lpstr>PowerPoint Presentation</vt:lpstr>
      <vt:lpstr>PowerPoint Presentation</vt:lpstr>
      <vt:lpstr>Derivatives of Polynomials</vt:lpstr>
      <vt:lpstr>Derivatives of Polynomials</vt:lpstr>
      <vt:lpstr>Derivatives of Radical functions</vt:lpstr>
      <vt:lpstr>Derivatives of Radical functions</vt:lpstr>
      <vt:lpstr>Product Rule</vt:lpstr>
      <vt:lpstr>PowerPoint Presentation</vt:lpstr>
      <vt:lpstr>PowerPoint Presentation</vt:lpstr>
      <vt:lpstr>Quotient Rule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Chain Rule</vt:lpstr>
      <vt:lpstr>Chain Rule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Palenzuela, Ronnel</dc:creator>
  <cp:lastModifiedBy>SLY Ponio</cp:lastModifiedBy>
  <cp:revision>790</cp:revision>
  <dcterms:created xsi:type="dcterms:W3CDTF">2024-08-08T01:29:50Z</dcterms:created>
  <dcterms:modified xsi:type="dcterms:W3CDTF">2025-03-29T09:10:06Z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a813f4b-519a-4481-a498-85770f517757_Enabled">
    <vt:lpwstr>true</vt:lpwstr>
  </property>
  <property fmtid="{D5CDD505-2E9C-101B-9397-08002B2CF9AE}" pid="3" name="MSIP_Label_8a813f4b-519a-4481-a498-85770f517757_SetDate">
    <vt:lpwstr>2024-08-08T02:28:55Z</vt:lpwstr>
  </property>
  <property fmtid="{D5CDD505-2E9C-101B-9397-08002B2CF9AE}" pid="4" name="MSIP_Label_8a813f4b-519a-4481-a498-85770f517757_Method">
    <vt:lpwstr>Standard</vt:lpwstr>
  </property>
  <property fmtid="{D5CDD505-2E9C-101B-9397-08002B2CF9AE}" pid="5" name="MSIP_Label_8a813f4b-519a-4481-a498-85770f517757_Name">
    <vt:lpwstr>Anyone (unrestricted)</vt:lpwstr>
  </property>
  <property fmtid="{D5CDD505-2E9C-101B-9397-08002B2CF9AE}" pid="6" name="MSIP_Label_8a813f4b-519a-4481-a498-85770f517757_SiteId">
    <vt:lpwstr>1d981f77-3ca3-46ae-b0d4-e8044e6c7f84</vt:lpwstr>
  </property>
  <property fmtid="{D5CDD505-2E9C-101B-9397-08002B2CF9AE}" pid="7" name="MSIP_Label_8a813f4b-519a-4481-a498-85770f517757_ActionId">
    <vt:lpwstr>6e000025-dfc4-466b-8a1a-3abd180e870b</vt:lpwstr>
  </property>
  <property fmtid="{D5CDD505-2E9C-101B-9397-08002B2CF9AE}" pid="8" name="MSIP_Label_8a813f4b-519a-4481-a498-85770f517757_ContentBits">
    <vt:lpwstr>0</vt:lpwstr>
  </property>
</Properties>
</file>