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352" r:id="rId4"/>
    <p:sldId id="353" r:id="rId5"/>
    <p:sldId id="355" r:id="rId6"/>
    <p:sldId id="360" r:id="rId7"/>
    <p:sldId id="361" r:id="rId8"/>
    <p:sldId id="366" r:id="rId9"/>
    <p:sldId id="365" r:id="rId10"/>
    <p:sldId id="367" r:id="rId11"/>
    <p:sldId id="368" r:id="rId12"/>
    <p:sldId id="356" r:id="rId13"/>
    <p:sldId id="358" r:id="rId14"/>
    <p:sldId id="359" r:id="rId15"/>
    <p:sldId id="357" r:id="rId16"/>
    <p:sldId id="362" r:id="rId17"/>
    <p:sldId id="363" r:id="rId18"/>
    <p:sldId id="372" r:id="rId19"/>
    <p:sldId id="369" r:id="rId20"/>
    <p:sldId id="370" r:id="rId21"/>
    <p:sldId id="371" r:id="rId22"/>
    <p:sldId id="373" r:id="rId23"/>
    <p:sldId id="354" r:id="rId24"/>
    <p:sldId id="35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40FF"/>
    <a:srgbClr val="CBD947"/>
    <a:srgbClr val="3241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FF8E01-DE24-0F4F-A559-943D670B7764}" v="50" dt="2024-08-14T17:48:44.40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11" autoAdjust="0"/>
    <p:restoredTop sz="86088" autoAdjust="0"/>
  </p:normalViewPr>
  <p:slideViewPr>
    <p:cSldViewPr snapToGrid="0">
      <p:cViewPr>
        <p:scale>
          <a:sx n="150" d="100"/>
          <a:sy n="150" d="100"/>
        </p:scale>
        <p:origin x="1374" y="-462"/>
      </p:cViewPr>
      <p:guideLst/>
    </p:cSldViewPr>
  </p:slideViewPr>
  <p:notesTextViewPr>
    <p:cViewPr>
      <p:scale>
        <a:sx n="25" d="100"/>
        <a:sy n="25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nel D. Palenzuela" userId="27216d6f-a712-48da-bcb2-613e4bc945ac" providerId="ADAL" clId="{16736750-74B4-184C-AACF-97E7E4B9FAA6}"/>
    <pc:docChg chg="undo custSel addSld delSld modSld sldOrd modMainMaster">
      <pc:chgData name="Ronnel D. Palenzuela" userId="27216d6f-a712-48da-bcb2-613e4bc945ac" providerId="ADAL" clId="{16736750-74B4-184C-AACF-97E7E4B9FAA6}" dt="2024-08-13T03:37:12.131" v="3508" actId="207"/>
      <pc:docMkLst>
        <pc:docMk/>
      </pc:docMkLst>
      <pc:sldChg chg="modSp mod">
        <pc:chgData name="Ronnel D. Palenzuela" userId="27216d6f-a712-48da-bcb2-613e4bc945ac" providerId="ADAL" clId="{16736750-74B4-184C-AACF-97E7E4B9FAA6}" dt="2024-08-11T23:14:10.328" v="2625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736750-74B4-184C-AACF-97E7E4B9FAA6}" dt="2024-08-11T23:14:10.328" v="2625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Sp delSp modSp del mod setBg modNotesTx">
        <pc:chgData name="Ronnel D. Palenzuela" userId="27216d6f-a712-48da-bcb2-613e4bc945ac" providerId="ADAL" clId="{16736750-74B4-184C-AACF-97E7E4B9FAA6}" dt="2024-08-11T06:16:40.205" v="363" actId="2696"/>
        <pc:sldMkLst>
          <pc:docMk/>
          <pc:sldMk cId="218736974" sldId="258"/>
        </pc:sldMkLst>
        <pc:spChg chg="mod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16:25.529" v="353" actId="21"/>
          <ac:spMkLst>
            <pc:docMk/>
            <pc:sldMk cId="218736974" sldId="25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9" creationId="{04812C46-200A-4DEB-A05E-3ED6C68C2387}"/>
          </ac:spMkLst>
        </pc:spChg>
        <pc:spChg chg="add del">
          <ac:chgData name="Ronnel D. Palenzuela" userId="27216d6f-a712-48da-bcb2-613e4bc945ac" providerId="ADAL" clId="{16736750-74B4-184C-AACF-97E7E4B9FAA6}" dt="2024-08-11T06:16:07.116" v="348" actId="26606"/>
          <ac:spMkLst>
            <pc:docMk/>
            <pc:sldMk cId="218736974" sldId="258"/>
            <ac:spMk id="11" creationId="{D1EA859B-E555-4109-94F3-6700E046E008}"/>
          </ac:spMkLst>
        </pc:spChg>
        <pc:picChg chg="add del mod ord">
          <ac:chgData name="Ronnel D. Palenzuela" userId="27216d6f-a712-48da-bcb2-613e4bc945ac" providerId="ADAL" clId="{16736750-74B4-184C-AACF-97E7E4B9FAA6}" dt="2024-08-11T06:16:38.323" v="362" actId="21"/>
          <ac:picMkLst>
            <pc:docMk/>
            <pc:sldMk cId="218736974" sldId="258"/>
            <ac:picMk id="4" creationId="{98D0E626-B0C1-BC0F-8BBE-013B7E7B3AA6}"/>
          </ac:picMkLst>
        </pc:picChg>
      </pc:sldChg>
      <pc:sldChg chg="addSp delSp modSp mod modNotesTx">
        <pc:chgData name="Ronnel D. Palenzuela" userId="27216d6f-a712-48da-bcb2-613e4bc945ac" providerId="ADAL" clId="{16736750-74B4-184C-AACF-97E7E4B9FAA6}" dt="2024-08-11T12:37:53.539" v="2618" actId="20577"/>
        <pc:sldMkLst>
          <pc:docMk/>
          <pc:sldMk cId="3256538018" sldId="259"/>
        </pc:sldMkLst>
        <pc:spChg chg="mod">
          <ac:chgData name="Ronnel D. Palenzuela" userId="27216d6f-a712-48da-bcb2-613e4bc945ac" providerId="ADAL" clId="{16736750-74B4-184C-AACF-97E7E4B9FAA6}" dt="2024-08-11T06:18:47.941" v="388" actId="14100"/>
          <ac:spMkLst>
            <pc:docMk/>
            <pc:sldMk cId="3256538018" sldId="25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37:53.539" v="2618" actId="20577"/>
          <ac:spMkLst>
            <pc:docMk/>
            <pc:sldMk cId="3256538018" sldId="25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21:54.031" v="403" actId="1076"/>
          <ac:picMkLst>
            <pc:docMk/>
            <pc:sldMk cId="3256538018" sldId="259"/>
            <ac:picMk id="4" creationId="{E700435F-1E7A-3EEC-4AA8-86923D600596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5" creationId="{D3CE80CF-7820-04DC-00A6-061A45338617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6" creationId="{105319CD-EE8D-3939-D407-76A3761FCAFE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7" creationId="{763F4613-1B0F-8B43-1A32-113F3480FFDD}"/>
          </ac:picMkLst>
        </pc:picChg>
        <pc:picChg chg="del">
          <ac:chgData name="Ronnel D. Palenzuela" userId="27216d6f-a712-48da-bcb2-613e4bc945ac" providerId="ADAL" clId="{16736750-74B4-184C-AACF-97E7E4B9FAA6}" dt="2024-08-11T06:16:36.656" v="361" actId="478"/>
          <ac:picMkLst>
            <pc:docMk/>
            <pc:sldMk cId="3256538018" sldId="259"/>
            <ac:picMk id="8" creationId="{3F65A7A7-479E-10AB-F526-C7D8854988BE}"/>
          </ac:picMkLst>
        </pc:picChg>
        <pc:picChg chg="add mod">
          <ac:chgData name="Ronnel D. Palenzuela" userId="27216d6f-a712-48da-bcb2-613e4bc945ac" providerId="ADAL" clId="{16736750-74B4-184C-AACF-97E7E4B9FAA6}" dt="2024-08-11T06:21:54.464" v="404" actId="1076"/>
          <ac:picMkLst>
            <pc:docMk/>
            <pc:sldMk cId="3256538018" sldId="259"/>
            <ac:picMk id="9" creationId="{5039F99A-C68C-0B5B-1A0E-5505DF7E762C}"/>
          </ac:picMkLst>
        </pc:picChg>
      </pc:sldChg>
      <pc:sldChg chg="del modNotesTx">
        <pc:chgData name="Ronnel D. Palenzuela" userId="27216d6f-a712-48da-bcb2-613e4bc945ac" providerId="ADAL" clId="{16736750-74B4-184C-AACF-97E7E4B9FAA6}" dt="2024-08-11T06:22:16.116" v="405" actId="2696"/>
        <pc:sldMkLst>
          <pc:docMk/>
          <pc:sldMk cId="606913761" sldId="260"/>
        </pc:sldMkLst>
      </pc:sldChg>
      <pc:sldChg chg="del">
        <pc:chgData name="Ronnel D. Palenzuela" userId="27216d6f-a712-48da-bcb2-613e4bc945ac" providerId="ADAL" clId="{16736750-74B4-184C-AACF-97E7E4B9FAA6}" dt="2024-08-11T06:22:16.124" v="406" actId="2696"/>
        <pc:sldMkLst>
          <pc:docMk/>
          <pc:sldMk cId="285302475" sldId="261"/>
        </pc:sldMkLst>
      </pc:sldChg>
      <pc:sldChg chg="del modNotesTx">
        <pc:chgData name="Ronnel D. Palenzuela" userId="27216d6f-a712-48da-bcb2-613e4bc945ac" providerId="ADAL" clId="{16736750-74B4-184C-AACF-97E7E4B9FAA6}" dt="2024-08-11T09:23:38.794" v="1383" actId="2696"/>
        <pc:sldMkLst>
          <pc:docMk/>
          <pc:sldMk cId="1633078811" sldId="262"/>
        </pc:sldMkLst>
      </pc:sldChg>
      <pc:sldChg chg="addSp delSp modSp mod ord setBg modNotesTx">
        <pc:chgData name="Ronnel D. Palenzuela" userId="27216d6f-a712-48da-bcb2-613e4bc945ac" providerId="ADAL" clId="{16736750-74B4-184C-AACF-97E7E4B9FAA6}" dt="2024-08-11T07:26:40.554" v="869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736750-74B4-184C-AACF-97E7E4B9FAA6}" dt="2024-08-11T07:26:40.554" v="869" actId="20577"/>
          <ac:spMkLst>
            <pc:docMk/>
            <pc:sldMk cId="3611571112" sldId="263"/>
            <ac:spMk id="2" creationId="{4B9DC0FD-E73C-26A6-891F-61B461076958}"/>
          </ac:spMkLst>
        </pc:spChg>
        <pc:spChg chg="del mod">
          <ac:chgData name="Ronnel D. Palenzuela" userId="27216d6f-a712-48da-bcb2-613e4bc945ac" providerId="ADAL" clId="{16736750-74B4-184C-AACF-97E7E4B9FAA6}" dt="2024-08-11T05:58:13.516" v="174" actId="478"/>
          <ac:spMkLst>
            <pc:docMk/>
            <pc:sldMk cId="3611571112" sldId="263"/>
            <ac:spMk id="3" creationId="{55CA8846-F5F9-9E2F-7E86-4EDFA1AEFED2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9" creationId="{0DBF1ABE-8590-450D-BB49-BDDCCF3EEA9E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1" creationId="{18D32C3D-8F76-4E99-BE56-0836CC38CC8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3" creationId="{70766076-46F5-42D5-A773-2B3BEF2B8B74}"/>
          </ac:spMkLst>
        </pc:spChg>
        <pc:spChg chg="add del">
          <ac:chgData name="Ronnel D. Palenzuela" userId="27216d6f-a712-48da-bcb2-613e4bc945ac" providerId="ADAL" clId="{16736750-74B4-184C-AACF-97E7E4B9FAA6}" dt="2024-08-11T06:07:07.454" v="259" actId="26606"/>
          <ac:spMkLst>
            <pc:docMk/>
            <pc:sldMk cId="3611571112" sldId="263"/>
            <ac:spMk id="15" creationId="{CB7B90D9-1EC2-4A12-B24A-342C1BCA2FA1}"/>
          </ac:spMkLst>
        </pc:spChg>
        <pc:picChg chg="add del mod">
          <ac:chgData name="Ronnel D. Palenzuela" userId="27216d6f-a712-48da-bcb2-613e4bc945ac" providerId="ADAL" clId="{16736750-74B4-184C-AACF-97E7E4B9FAA6}" dt="2024-08-11T06:09:13.684" v="283" actId="478"/>
          <ac:picMkLst>
            <pc:docMk/>
            <pc:sldMk cId="3611571112" sldId="263"/>
            <ac:picMk id="4" creationId="{C459ACEE-C018-E6AA-F0E7-E4078174E3AF}"/>
          </ac:picMkLst>
        </pc:picChg>
      </pc:sldChg>
      <pc:sldChg chg="modSp mod">
        <pc:chgData name="Ronnel D. Palenzuela" userId="27216d6f-a712-48da-bcb2-613e4bc945ac" providerId="ADAL" clId="{16736750-74B4-184C-AACF-97E7E4B9FAA6}" dt="2024-08-11T05:45:49.289" v="62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736750-74B4-184C-AACF-97E7E4B9FAA6}" dt="2024-08-11T05:45:49.289" v="62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Sp delSp modSp add mod modNotesTx">
        <pc:chgData name="Ronnel D. Palenzuela" userId="27216d6f-a712-48da-bcb2-613e4bc945ac" providerId="ADAL" clId="{16736750-74B4-184C-AACF-97E7E4B9FAA6}" dt="2024-08-11T06:53:23.498" v="651" actId="20577"/>
        <pc:sldMkLst>
          <pc:docMk/>
          <pc:sldMk cId="538568147" sldId="265"/>
        </pc:sldMkLst>
        <pc:spChg chg="mod">
          <ac:chgData name="Ronnel D. Palenzuela" userId="27216d6f-a712-48da-bcb2-613e4bc945ac" providerId="ADAL" clId="{16736750-74B4-184C-AACF-97E7E4B9FAA6}" dt="2024-08-11T06:24:33.995" v="426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3:05.724" v="648" actId="207"/>
          <ac:spMkLst>
            <pc:docMk/>
            <pc:sldMk cId="538568147" sldId="265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6:53:08.656" v="650" actId="478"/>
          <ac:spMkLst>
            <pc:docMk/>
            <pc:sldMk cId="538568147" sldId="265"/>
            <ac:spMk id="11" creationId="{2E179526-39F5-A7F9-BE56-7FA6A5CD0F1A}"/>
          </ac:spMkLst>
        </pc:spChg>
        <pc:picChg chg="del">
          <ac:chgData name="Ronnel D. Palenzuela" userId="27216d6f-a712-48da-bcb2-613e4bc945ac" providerId="ADAL" clId="{16736750-74B4-184C-AACF-97E7E4B9FAA6}" dt="2024-08-11T06:28:11.603" v="470" actId="478"/>
          <ac:picMkLst>
            <pc:docMk/>
            <pc:sldMk cId="538568147" sldId="265"/>
            <ac:picMk id="4" creationId="{E700435F-1E7A-3EEC-4AA8-86923D600596}"/>
          </ac:picMkLst>
        </pc:picChg>
        <pc:picChg chg="add del mod">
          <ac:chgData name="Ronnel D. Palenzuela" userId="27216d6f-a712-48da-bcb2-613e4bc945ac" providerId="ADAL" clId="{16736750-74B4-184C-AACF-97E7E4B9FAA6}" dt="2024-08-11T06:29:57.039" v="479" actId="478"/>
          <ac:picMkLst>
            <pc:docMk/>
            <pc:sldMk cId="538568147" sldId="265"/>
            <ac:picMk id="5" creationId="{6120C7BE-6D16-542F-8D12-5F374110B259}"/>
          </ac:picMkLst>
        </pc:picChg>
        <pc:picChg chg="add mod">
          <ac:chgData name="Ronnel D. Palenzuela" userId="27216d6f-a712-48da-bcb2-613e4bc945ac" providerId="ADAL" clId="{16736750-74B4-184C-AACF-97E7E4B9FAA6}" dt="2024-08-11T06:37:15.786" v="541" actId="1076"/>
          <ac:picMkLst>
            <pc:docMk/>
            <pc:sldMk cId="538568147" sldId="265"/>
            <ac:picMk id="6" creationId="{E6F66661-8045-D9A5-7A22-9C32CFDC9130}"/>
          </ac:picMkLst>
        </pc:picChg>
        <pc:picChg chg="add mod">
          <ac:chgData name="Ronnel D. Palenzuela" userId="27216d6f-a712-48da-bcb2-613e4bc945ac" providerId="ADAL" clId="{16736750-74B4-184C-AACF-97E7E4B9FAA6}" dt="2024-08-11T06:38:05.418" v="564" actId="1076"/>
          <ac:picMkLst>
            <pc:docMk/>
            <pc:sldMk cId="538568147" sldId="265"/>
            <ac:picMk id="7" creationId="{034B6557-36A5-121F-76C7-3EA4B37D7CFA}"/>
          </ac:picMkLst>
        </pc:picChg>
        <pc:picChg chg="add mod">
          <ac:chgData name="Ronnel D. Palenzuela" userId="27216d6f-a712-48da-bcb2-613e4bc945ac" providerId="ADAL" clId="{16736750-74B4-184C-AACF-97E7E4B9FAA6}" dt="2024-08-11T06:38:07.200" v="565" actId="1076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28:10.344" v="469" actId="478"/>
          <ac:picMkLst>
            <pc:docMk/>
            <pc:sldMk cId="538568147" sldId="265"/>
            <ac:picMk id="9" creationId="{5039F99A-C68C-0B5B-1A0E-5505DF7E762C}"/>
          </ac:picMkLst>
        </pc:picChg>
        <pc:picChg chg="add mod">
          <ac:chgData name="Ronnel D. Palenzuela" userId="27216d6f-a712-48da-bcb2-613e4bc945ac" providerId="ADAL" clId="{16736750-74B4-184C-AACF-97E7E4B9FAA6}" dt="2024-08-11T06:38:14.300" v="567" actId="1076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02:04.499" v="710" actId="207"/>
        <pc:sldMkLst>
          <pc:docMk/>
          <pc:sldMk cId="3029220167" sldId="266"/>
        </pc:sldMkLst>
        <pc:spChg chg="mod">
          <ac:chgData name="Ronnel D. Palenzuela" userId="27216d6f-a712-48da-bcb2-613e4bc945ac" providerId="ADAL" clId="{16736750-74B4-184C-AACF-97E7E4B9FAA6}" dt="2024-08-11T06:42:43.526" v="580"/>
          <ac:spMkLst>
            <pc:docMk/>
            <pc:sldMk cId="302922016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2:04.499" v="710" actId="207"/>
          <ac:spMkLst>
            <pc:docMk/>
            <pc:sldMk cId="3029220167" sldId="26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6:50:04.050" v="627" actId="1076"/>
          <ac:picMkLst>
            <pc:docMk/>
            <pc:sldMk cId="3029220167" sldId="266"/>
            <ac:picMk id="4" creationId="{976997AD-2D0B-ADA0-F7E4-E6B598F2CBB8}"/>
          </ac:picMkLst>
        </pc:picChg>
        <pc:picChg chg="add mod">
          <ac:chgData name="Ronnel D. Palenzuela" userId="27216d6f-a712-48da-bcb2-613e4bc945ac" providerId="ADAL" clId="{16736750-74B4-184C-AACF-97E7E4B9FAA6}" dt="2024-08-11T06:50:05.208" v="628" actId="1076"/>
          <ac:picMkLst>
            <pc:docMk/>
            <pc:sldMk cId="3029220167" sldId="266"/>
            <ac:picMk id="5" creationId="{543B0815-1AAB-9A0C-012F-1501ED91F33D}"/>
          </ac:picMkLst>
        </pc:picChg>
        <pc:picChg chg="del">
          <ac:chgData name="Ronnel D. Palenzuela" userId="27216d6f-a712-48da-bcb2-613e4bc945ac" providerId="ADAL" clId="{16736750-74B4-184C-AACF-97E7E4B9FAA6}" dt="2024-08-11T06:42:45.638" v="581" actId="478"/>
          <ac:picMkLst>
            <pc:docMk/>
            <pc:sldMk cId="3029220167" sldId="266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736750-74B4-184C-AACF-97E7E4B9FAA6}" dt="2024-08-11T06:42:46.348" v="583" actId="478"/>
          <ac:picMkLst>
            <pc:docMk/>
            <pc:sldMk cId="3029220167" sldId="266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736750-74B4-184C-AACF-97E7E4B9FAA6}" dt="2024-08-11T06:42:46.099" v="582" actId="478"/>
          <ac:picMkLst>
            <pc:docMk/>
            <pc:sldMk cId="3029220167" sldId="266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736750-74B4-184C-AACF-97E7E4B9FAA6}" dt="2024-08-11T06:42:47.223" v="584" actId="478"/>
          <ac:picMkLst>
            <pc:docMk/>
            <pc:sldMk cId="3029220167" sldId="266"/>
            <ac:picMk id="10" creationId="{DA4EB7EF-513D-C40D-5DC5-6B39809CDC00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6:58:25.859" v="689" actId="1076"/>
        <pc:sldMkLst>
          <pc:docMk/>
          <pc:sldMk cId="3285671655" sldId="267"/>
        </pc:sldMkLst>
        <pc:spChg chg="mod">
          <ac:chgData name="Ronnel D. Palenzuela" userId="27216d6f-a712-48da-bcb2-613e4bc945ac" providerId="ADAL" clId="{16736750-74B4-184C-AACF-97E7E4B9FAA6}" dt="2024-08-11T06:51:36.841" v="633"/>
          <ac:spMkLst>
            <pc:docMk/>
            <pc:sldMk cId="3285671655" sldId="26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6:55:05.721" v="666" actId="207"/>
          <ac:spMkLst>
            <pc:docMk/>
            <pc:sldMk cId="3285671655" sldId="267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6:56:21.472" v="668" actId="22"/>
          <ac:spMkLst>
            <pc:docMk/>
            <pc:sldMk cId="3285671655" sldId="267"/>
            <ac:spMk id="7" creationId="{596F8A18-C394-6B31-5658-595AADFFEFA2}"/>
          </ac:spMkLst>
        </pc:spChg>
        <pc:picChg chg="del">
          <ac:chgData name="Ronnel D. Palenzuela" userId="27216d6f-a712-48da-bcb2-613e4bc945ac" providerId="ADAL" clId="{16736750-74B4-184C-AACF-97E7E4B9FAA6}" dt="2024-08-11T06:51:38.803" v="634" actId="478"/>
          <ac:picMkLst>
            <pc:docMk/>
            <pc:sldMk cId="3285671655" sldId="267"/>
            <ac:picMk id="4" creationId="{976997AD-2D0B-ADA0-F7E4-E6B598F2CBB8}"/>
          </ac:picMkLst>
        </pc:picChg>
        <pc:picChg chg="del">
          <ac:chgData name="Ronnel D. Palenzuela" userId="27216d6f-a712-48da-bcb2-613e4bc945ac" providerId="ADAL" clId="{16736750-74B4-184C-AACF-97E7E4B9FAA6}" dt="2024-08-11T06:51:39.955" v="635" actId="478"/>
          <ac:picMkLst>
            <pc:docMk/>
            <pc:sldMk cId="3285671655" sldId="267"/>
            <ac:picMk id="5" creationId="{543B0815-1AAB-9A0C-012F-1501ED91F33D}"/>
          </ac:picMkLst>
        </pc:picChg>
        <pc:picChg chg="add mod">
          <ac:chgData name="Ronnel D. Palenzuela" userId="27216d6f-a712-48da-bcb2-613e4bc945ac" providerId="ADAL" clId="{16736750-74B4-184C-AACF-97E7E4B9FAA6}" dt="2024-08-11T06:57:04.182" v="677" actId="1076"/>
          <ac:picMkLst>
            <pc:docMk/>
            <pc:sldMk cId="3285671655" sldId="267"/>
            <ac:picMk id="8" creationId="{35691684-4C7D-7C51-9845-5864FCF62DB6}"/>
          </ac:picMkLst>
        </pc:picChg>
        <pc:picChg chg="add mod">
          <ac:chgData name="Ronnel D. Palenzuela" userId="27216d6f-a712-48da-bcb2-613e4bc945ac" providerId="ADAL" clId="{16736750-74B4-184C-AACF-97E7E4B9FAA6}" dt="2024-08-11T06:58:22.395" v="688" actId="1076"/>
          <ac:picMkLst>
            <pc:docMk/>
            <pc:sldMk cId="3285671655" sldId="267"/>
            <ac:picMk id="9" creationId="{F54E6630-57D0-5DF2-6976-D72FAC436DA6}"/>
          </ac:picMkLst>
        </pc:picChg>
        <pc:picChg chg="add mod">
          <ac:chgData name="Ronnel D. Palenzuela" userId="27216d6f-a712-48da-bcb2-613e4bc945ac" providerId="ADAL" clId="{16736750-74B4-184C-AACF-97E7E4B9FAA6}" dt="2024-08-11T06:58:25.859" v="689" actId="1076"/>
          <ac:picMkLst>
            <pc:docMk/>
            <pc:sldMk cId="3285671655" sldId="267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12:26.720" v="817" actId="20577"/>
        <pc:sldMkLst>
          <pc:docMk/>
          <pc:sldMk cId="1637530094" sldId="268"/>
        </pc:sldMkLst>
        <pc:spChg chg="mod">
          <ac:chgData name="Ronnel D. Palenzuela" userId="27216d6f-a712-48da-bcb2-613e4bc945ac" providerId="ADAL" clId="{16736750-74B4-184C-AACF-97E7E4B9FAA6}" dt="2024-08-11T07:00:32.200" v="691"/>
          <ac:spMkLst>
            <pc:docMk/>
            <pc:sldMk cId="1637530094" sldId="26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06:36.137" v="780" actId="207"/>
          <ac:spMkLst>
            <pc:docMk/>
            <pc:sldMk cId="1637530094" sldId="26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7:11:16.031" v="804" actId="1076"/>
          <ac:picMkLst>
            <pc:docMk/>
            <pc:sldMk cId="1637530094" sldId="268"/>
            <ac:picMk id="4" creationId="{8DAC9A4B-5053-02D1-90FB-C7079F1A4364}"/>
          </ac:picMkLst>
        </pc:picChg>
        <pc:picChg chg="add mod">
          <ac:chgData name="Ronnel D. Palenzuela" userId="27216d6f-a712-48da-bcb2-613e4bc945ac" providerId="ADAL" clId="{16736750-74B4-184C-AACF-97E7E4B9FAA6}" dt="2024-08-11T07:11:22.625" v="808" actId="1076"/>
          <ac:picMkLst>
            <pc:docMk/>
            <pc:sldMk cId="1637530094" sldId="268"/>
            <ac:picMk id="5" creationId="{BBAB1D32-E234-CA12-BE46-CDECE16B2766}"/>
          </ac:picMkLst>
        </pc:picChg>
        <pc:picChg chg="add mod">
          <ac:chgData name="Ronnel D. Palenzuela" userId="27216d6f-a712-48da-bcb2-613e4bc945ac" providerId="ADAL" clId="{16736750-74B4-184C-AACF-97E7E4B9FAA6}" dt="2024-08-11T07:11:16.947" v="805" actId="1076"/>
          <ac:picMkLst>
            <pc:docMk/>
            <pc:sldMk cId="1637530094" sldId="268"/>
            <ac:picMk id="6" creationId="{A1B4DA84-5E5D-50EE-1E64-F68500316F28}"/>
          </ac:picMkLst>
        </pc:picChg>
        <pc:picChg chg="del">
          <ac:chgData name="Ronnel D. Palenzuela" userId="27216d6f-a712-48da-bcb2-613e4bc945ac" providerId="ADAL" clId="{16736750-74B4-184C-AACF-97E7E4B9FAA6}" dt="2024-08-11T07:00:35.202" v="692" actId="478"/>
          <ac:picMkLst>
            <pc:docMk/>
            <pc:sldMk cId="1637530094" sldId="268"/>
            <ac:picMk id="8" creationId="{35691684-4C7D-7C51-9845-5864FCF62DB6}"/>
          </ac:picMkLst>
        </pc:picChg>
        <pc:picChg chg="del">
          <ac:chgData name="Ronnel D. Palenzuela" userId="27216d6f-a712-48da-bcb2-613e4bc945ac" providerId="ADAL" clId="{16736750-74B4-184C-AACF-97E7E4B9FAA6}" dt="2024-08-11T07:00:35.776" v="694" actId="478"/>
          <ac:picMkLst>
            <pc:docMk/>
            <pc:sldMk cId="1637530094" sldId="268"/>
            <ac:picMk id="9" creationId="{F54E6630-57D0-5DF2-6976-D72FAC436DA6}"/>
          </ac:picMkLst>
        </pc:picChg>
        <pc:picChg chg="del">
          <ac:chgData name="Ronnel D. Palenzuela" userId="27216d6f-a712-48da-bcb2-613e4bc945ac" providerId="ADAL" clId="{16736750-74B4-184C-AACF-97E7E4B9FAA6}" dt="2024-08-11T07:00:35.569" v="693" actId="478"/>
          <ac:picMkLst>
            <pc:docMk/>
            <pc:sldMk cId="1637530094" sldId="268"/>
            <ac:picMk id="10" creationId="{13055B59-E94F-ADE5-68C0-75FBEF4CB41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7:44:59.535" v="983" actId="1076"/>
        <pc:sldMkLst>
          <pc:docMk/>
          <pc:sldMk cId="4018365145" sldId="269"/>
        </pc:sldMkLst>
        <pc:spChg chg="mod">
          <ac:chgData name="Ronnel D. Palenzuela" userId="27216d6f-a712-48da-bcb2-613e4bc945ac" providerId="ADAL" clId="{16736750-74B4-184C-AACF-97E7E4B9FAA6}" dt="2024-08-11T07:16:05.119" v="827"/>
          <ac:spMkLst>
            <pc:docMk/>
            <pc:sldMk cId="4018365145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7:35:30.083" v="915" actId="20577"/>
          <ac:spMkLst>
            <pc:docMk/>
            <pc:sldMk cId="4018365145" sldId="26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736750-74B4-184C-AACF-97E7E4B9FAA6}" dt="2024-08-11T07:32:02.501" v="903" actId="478"/>
          <ac:spMkLst>
            <pc:docMk/>
            <pc:sldMk cId="4018365145" sldId="269"/>
            <ac:spMk id="10" creationId="{2210EC6B-E565-AE8A-6A22-E5A42BCDC8C6}"/>
          </ac:spMkLst>
        </pc:spChg>
        <pc:picChg chg="add del">
          <ac:chgData name="Ronnel D. Palenzuela" userId="27216d6f-a712-48da-bcb2-613e4bc945ac" providerId="ADAL" clId="{16736750-74B4-184C-AACF-97E7E4B9FAA6}" dt="2024-08-11T07:12:39.765" v="821" actId="478"/>
          <ac:picMkLst>
            <pc:docMk/>
            <pc:sldMk cId="4018365145" sldId="269"/>
            <ac:picMk id="4" creationId="{8DAC9A4B-5053-02D1-90FB-C7079F1A4364}"/>
          </ac:picMkLst>
        </pc:picChg>
        <pc:picChg chg="add del">
          <ac:chgData name="Ronnel D. Palenzuela" userId="27216d6f-a712-48da-bcb2-613e4bc945ac" providerId="ADAL" clId="{16736750-74B4-184C-AACF-97E7E4B9FAA6}" dt="2024-08-11T07:12:39.556" v="820" actId="478"/>
          <ac:picMkLst>
            <pc:docMk/>
            <pc:sldMk cId="4018365145" sldId="269"/>
            <ac:picMk id="5" creationId="{BBAB1D32-E234-CA12-BE46-CDECE16B2766}"/>
          </ac:picMkLst>
        </pc:picChg>
        <pc:picChg chg="add del">
          <ac:chgData name="Ronnel D. Palenzuela" userId="27216d6f-a712-48da-bcb2-613e4bc945ac" providerId="ADAL" clId="{16736750-74B4-184C-AACF-97E7E4B9FAA6}" dt="2024-08-11T07:12:39.082" v="819" actId="478"/>
          <ac:picMkLst>
            <pc:docMk/>
            <pc:sldMk cId="4018365145" sldId="269"/>
            <ac:picMk id="6" creationId="{A1B4DA84-5E5D-50EE-1E64-F68500316F28}"/>
          </ac:picMkLst>
        </pc:picChg>
        <pc:picChg chg="add del mod modCrop">
          <ac:chgData name="Ronnel D. Palenzuela" userId="27216d6f-a712-48da-bcb2-613e4bc945ac" providerId="ADAL" clId="{16736750-74B4-184C-AACF-97E7E4B9FAA6}" dt="2024-08-11T07:25:14.336" v="838" actId="478"/>
          <ac:picMkLst>
            <pc:docMk/>
            <pc:sldMk cId="4018365145" sldId="269"/>
            <ac:picMk id="7" creationId="{24E2E089-CDE5-B152-E63B-AF3B2C77DA83}"/>
          </ac:picMkLst>
        </pc:picChg>
        <pc:picChg chg="add mod">
          <ac:chgData name="Ronnel D. Palenzuela" userId="27216d6f-a712-48da-bcb2-613e4bc945ac" providerId="ADAL" clId="{16736750-74B4-184C-AACF-97E7E4B9FAA6}" dt="2024-08-11T07:44:45.826" v="980" actId="1076"/>
          <ac:picMkLst>
            <pc:docMk/>
            <pc:sldMk cId="4018365145" sldId="269"/>
            <ac:picMk id="8" creationId="{0B4C34F2-2634-FB62-A93A-843DDDFAA85D}"/>
          </ac:picMkLst>
        </pc:picChg>
        <pc:picChg chg="add mod">
          <ac:chgData name="Ronnel D. Palenzuela" userId="27216d6f-a712-48da-bcb2-613e4bc945ac" providerId="ADAL" clId="{16736750-74B4-184C-AACF-97E7E4B9FAA6}" dt="2024-08-11T07:44:44.353" v="979" actId="1076"/>
          <ac:picMkLst>
            <pc:docMk/>
            <pc:sldMk cId="4018365145" sldId="269"/>
            <ac:picMk id="9" creationId="{0A80EF80-4C5E-8CE0-3F3B-ECF4BE782924}"/>
          </ac:picMkLst>
        </pc:picChg>
        <pc:picChg chg="add mod">
          <ac:chgData name="Ronnel D. Palenzuela" userId="27216d6f-a712-48da-bcb2-613e4bc945ac" providerId="ADAL" clId="{16736750-74B4-184C-AACF-97E7E4B9FAA6}" dt="2024-08-11T07:44:59.535" v="983" actId="1076"/>
          <ac:picMkLst>
            <pc:docMk/>
            <pc:sldMk cId="4018365145" sldId="269"/>
            <ac:picMk id="11" creationId="{366A9246-6DE2-2DC2-8255-E647DD2BB3B9}"/>
          </ac:picMkLst>
        </pc:picChg>
        <pc:picChg chg="add mod">
          <ac:chgData name="Ronnel D. Palenzuela" userId="27216d6f-a712-48da-bcb2-613e4bc945ac" providerId="ADAL" clId="{16736750-74B4-184C-AACF-97E7E4B9FAA6}" dt="2024-08-11T07:44:56.447" v="982" actId="1076"/>
          <ac:picMkLst>
            <pc:docMk/>
            <pc:sldMk cId="4018365145" sldId="269"/>
            <ac:picMk id="12" creationId="{26BABAC0-44F4-586F-DED0-718E3F89CC72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05:47.119" v="1143" actId="20577"/>
        <pc:sldMkLst>
          <pc:docMk/>
          <pc:sldMk cId="1107698705" sldId="270"/>
        </pc:sldMkLst>
        <pc:spChg chg="mod">
          <ac:chgData name="Ronnel D. Palenzuela" userId="27216d6f-a712-48da-bcb2-613e4bc945ac" providerId="ADAL" clId="{16736750-74B4-184C-AACF-97E7E4B9FAA6}" dt="2024-08-11T07:46:29.276" v="985"/>
          <ac:spMkLst>
            <pc:docMk/>
            <pc:sldMk cId="1107698705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05:47.119" v="1143" actId="20577"/>
          <ac:spMkLst>
            <pc:docMk/>
            <pc:sldMk cId="1107698705" sldId="270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07:47:33" v="994" actId="22"/>
          <ac:spMkLst>
            <pc:docMk/>
            <pc:sldMk cId="1107698705" sldId="270"/>
            <ac:spMk id="5" creationId="{0260329E-59D7-30D5-FD3B-CA26C6DA4CC2}"/>
          </ac:spMkLst>
        </pc:spChg>
        <pc:picChg chg="add del mod">
          <ac:chgData name="Ronnel D. Palenzuela" userId="27216d6f-a712-48da-bcb2-613e4bc945ac" providerId="ADAL" clId="{16736750-74B4-184C-AACF-97E7E4B9FAA6}" dt="2024-08-11T08:04:21.279" v="1113" actId="478"/>
          <ac:picMkLst>
            <pc:docMk/>
            <pc:sldMk cId="1107698705" sldId="270"/>
            <ac:picMk id="6" creationId="{F6F0913D-5280-6557-E0D6-37177696C3FE}"/>
          </ac:picMkLst>
        </pc:picChg>
        <pc:picChg chg="add del mod">
          <ac:chgData name="Ronnel D. Palenzuela" userId="27216d6f-a712-48da-bcb2-613e4bc945ac" providerId="ADAL" clId="{16736750-74B4-184C-AACF-97E7E4B9FAA6}" dt="2024-08-11T08:04:30.393" v="1121" actId="478"/>
          <ac:picMkLst>
            <pc:docMk/>
            <pc:sldMk cId="1107698705" sldId="270"/>
            <ac:picMk id="7" creationId="{73AC98AD-0135-55B1-7582-41B411BF169A}"/>
          </ac:picMkLst>
        </pc:picChg>
        <pc:picChg chg="del">
          <ac:chgData name="Ronnel D. Palenzuela" userId="27216d6f-a712-48da-bcb2-613e4bc945ac" providerId="ADAL" clId="{16736750-74B4-184C-AACF-97E7E4B9FAA6}" dt="2024-08-11T07:46:30.576" v="986" actId="478"/>
          <ac:picMkLst>
            <pc:docMk/>
            <pc:sldMk cId="1107698705" sldId="270"/>
            <ac:picMk id="8" creationId="{0B4C34F2-2634-FB62-A93A-843DDDFAA85D}"/>
          </ac:picMkLst>
        </pc:picChg>
        <pc:picChg chg="del">
          <ac:chgData name="Ronnel D. Palenzuela" userId="27216d6f-a712-48da-bcb2-613e4bc945ac" providerId="ADAL" clId="{16736750-74B4-184C-AACF-97E7E4B9FAA6}" dt="2024-08-11T07:46:30.931" v="987" actId="478"/>
          <ac:picMkLst>
            <pc:docMk/>
            <pc:sldMk cId="1107698705" sldId="270"/>
            <ac:picMk id="9" creationId="{0A80EF80-4C5E-8CE0-3F3B-ECF4BE782924}"/>
          </ac:picMkLst>
        </pc:picChg>
        <pc:picChg chg="add del mod">
          <ac:chgData name="Ronnel D. Palenzuela" userId="27216d6f-a712-48da-bcb2-613e4bc945ac" providerId="ADAL" clId="{16736750-74B4-184C-AACF-97E7E4B9FAA6}" dt="2024-08-11T08:04:21.761" v="1114" actId="478"/>
          <ac:picMkLst>
            <pc:docMk/>
            <pc:sldMk cId="1107698705" sldId="270"/>
            <ac:picMk id="10" creationId="{FB900905-76C3-10D6-5718-53388A3313CC}"/>
          </ac:picMkLst>
        </pc:picChg>
        <pc:picChg chg="del">
          <ac:chgData name="Ronnel D. Palenzuela" userId="27216d6f-a712-48da-bcb2-613e4bc945ac" providerId="ADAL" clId="{16736750-74B4-184C-AACF-97E7E4B9FAA6}" dt="2024-08-11T07:46:31.747" v="989" actId="478"/>
          <ac:picMkLst>
            <pc:docMk/>
            <pc:sldMk cId="1107698705" sldId="270"/>
            <ac:picMk id="11" creationId="{366A9246-6DE2-2DC2-8255-E647DD2BB3B9}"/>
          </ac:picMkLst>
        </pc:picChg>
        <pc:picChg chg="del">
          <ac:chgData name="Ronnel D. Palenzuela" userId="27216d6f-a712-48da-bcb2-613e4bc945ac" providerId="ADAL" clId="{16736750-74B4-184C-AACF-97E7E4B9FAA6}" dt="2024-08-11T07:46:31.281" v="988" actId="478"/>
          <ac:picMkLst>
            <pc:docMk/>
            <pc:sldMk cId="1107698705" sldId="270"/>
            <ac:picMk id="12" creationId="{26BABAC0-44F4-586F-DED0-718E3F89CC72}"/>
          </ac:picMkLst>
        </pc:picChg>
        <pc:picChg chg="add del mod">
          <ac:chgData name="Ronnel D. Palenzuela" userId="27216d6f-a712-48da-bcb2-613e4bc945ac" providerId="ADAL" clId="{16736750-74B4-184C-AACF-97E7E4B9FAA6}" dt="2024-08-11T08:04:34.244" v="1123" actId="478"/>
          <ac:picMkLst>
            <pc:docMk/>
            <pc:sldMk cId="1107698705" sldId="270"/>
            <ac:picMk id="13" creationId="{40D2E8AD-13B2-4451-835B-FE5BF5DE9D4C}"/>
          </ac:picMkLst>
        </pc:picChg>
        <pc:picChg chg="add mod">
          <ac:chgData name="Ronnel D. Palenzuela" userId="27216d6f-a712-48da-bcb2-613e4bc945ac" providerId="ADAL" clId="{16736750-74B4-184C-AACF-97E7E4B9FAA6}" dt="2024-08-11T08:04:58.108" v="1137" actId="1076"/>
          <ac:picMkLst>
            <pc:docMk/>
            <pc:sldMk cId="1107698705" sldId="270"/>
            <ac:picMk id="14" creationId="{DEEFCEAC-1237-459D-26DA-27A3A5A33B86}"/>
          </ac:picMkLst>
        </pc:picChg>
        <pc:picChg chg="add mod">
          <ac:chgData name="Ronnel D. Palenzuela" userId="27216d6f-a712-48da-bcb2-613e4bc945ac" providerId="ADAL" clId="{16736750-74B4-184C-AACF-97E7E4B9FAA6}" dt="2024-08-11T08:04:59.410" v="1138" actId="1076"/>
          <ac:picMkLst>
            <pc:docMk/>
            <pc:sldMk cId="1107698705" sldId="270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0:17.053" v="1250" actId="20577"/>
        <pc:sldMkLst>
          <pc:docMk/>
          <pc:sldMk cId="4120804606" sldId="271"/>
        </pc:sldMkLst>
        <pc:spChg chg="mod">
          <ac:chgData name="Ronnel D. Palenzuela" userId="27216d6f-a712-48da-bcb2-613e4bc945ac" providerId="ADAL" clId="{16736750-74B4-184C-AACF-97E7E4B9FAA6}" dt="2024-08-11T08:08:21.681" v="1145"/>
          <ac:spMkLst>
            <pc:docMk/>
            <pc:sldMk cId="4120804606" sldId="27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0:17.053" v="1250" actId="20577"/>
          <ac:spMkLst>
            <pc:docMk/>
            <pc:sldMk cId="4120804606" sldId="271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736750-74B4-184C-AACF-97E7E4B9FAA6}" dt="2024-08-11T08:09:48.461" v="1154" actId="478"/>
          <ac:picMkLst>
            <pc:docMk/>
            <pc:sldMk cId="4120804606" sldId="271"/>
            <ac:picMk id="4" creationId="{05CF3097-3CF3-75ED-05FC-9536932B2EE9}"/>
          </ac:picMkLst>
        </pc:picChg>
        <pc:picChg chg="add del mod">
          <ac:chgData name="Ronnel D. Palenzuela" userId="27216d6f-a712-48da-bcb2-613e4bc945ac" providerId="ADAL" clId="{16736750-74B4-184C-AACF-97E7E4B9FAA6}" dt="2024-08-11T08:18:17.760" v="1203" actId="478"/>
          <ac:picMkLst>
            <pc:docMk/>
            <pc:sldMk cId="4120804606" sldId="271"/>
            <ac:picMk id="5" creationId="{665C9A19-3821-78C6-FC0A-487058CA88E4}"/>
          </ac:picMkLst>
        </pc:picChg>
        <pc:picChg chg="add del mod">
          <ac:chgData name="Ronnel D. Palenzuela" userId="27216d6f-a712-48da-bcb2-613e4bc945ac" providerId="ADAL" clId="{16736750-74B4-184C-AACF-97E7E4B9FAA6}" dt="2024-08-11T08:18:10.881" v="1199" actId="478"/>
          <ac:picMkLst>
            <pc:docMk/>
            <pc:sldMk cId="4120804606" sldId="271"/>
            <ac:picMk id="6" creationId="{571E8300-9783-5EBD-3CC8-5324DBDFD52C}"/>
          </ac:picMkLst>
        </pc:picChg>
        <pc:picChg chg="add del mod">
          <ac:chgData name="Ronnel D. Palenzuela" userId="27216d6f-a712-48da-bcb2-613e4bc945ac" providerId="ADAL" clId="{16736750-74B4-184C-AACF-97E7E4B9FAA6}" dt="2024-08-11T08:19:22.200" v="1207" actId="478"/>
          <ac:picMkLst>
            <pc:docMk/>
            <pc:sldMk cId="4120804606" sldId="271"/>
            <ac:picMk id="7" creationId="{28745F73-0D36-24F7-98C0-E083AC4F1A88}"/>
          </ac:picMkLst>
        </pc:picChg>
        <pc:picChg chg="add mod">
          <ac:chgData name="Ronnel D. Palenzuela" userId="27216d6f-a712-48da-bcb2-613e4bc945ac" providerId="ADAL" clId="{16736750-74B4-184C-AACF-97E7E4B9FAA6}" dt="2024-08-11T08:28:37.501" v="1248" actId="1076"/>
          <ac:picMkLst>
            <pc:docMk/>
            <pc:sldMk cId="4120804606" sldId="271"/>
            <ac:picMk id="8" creationId="{762CEDE9-A9D3-C688-E605-DC73BE380267}"/>
          </ac:picMkLst>
        </pc:picChg>
        <pc:picChg chg="add del mod">
          <ac:chgData name="Ronnel D. Palenzuela" userId="27216d6f-a712-48da-bcb2-613e4bc945ac" providerId="ADAL" clId="{16736750-74B4-184C-AACF-97E7E4B9FAA6}" dt="2024-08-11T08:21:51.715" v="1233" actId="478"/>
          <ac:picMkLst>
            <pc:docMk/>
            <pc:sldMk cId="4120804606" sldId="271"/>
            <ac:picMk id="9" creationId="{B6DAC2B0-EC1A-2208-6BFC-EAB9EA85DF1C}"/>
          </ac:picMkLst>
        </pc:picChg>
        <pc:picChg chg="add mod">
          <ac:chgData name="Ronnel D. Palenzuela" userId="27216d6f-a712-48da-bcb2-613e4bc945ac" providerId="ADAL" clId="{16736750-74B4-184C-AACF-97E7E4B9FAA6}" dt="2024-08-11T08:28:33.027" v="1244" actId="1076"/>
          <ac:picMkLst>
            <pc:docMk/>
            <pc:sldMk cId="4120804606" sldId="271"/>
            <ac:picMk id="11" creationId="{14161C46-4147-A2BC-6E6B-03C93F3A5393}"/>
          </ac:picMkLst>
        </pc:picChg>
        <pc:picChg chg="del">
          <ac:chgData name="Ronnel D. Palenzuela" userId="27216d6f-a712-48da-bcb2-613e4bc945ac" providerId="ADAL" clId="{16736750-74B4-184C-AACF-97E7E4B9FAA6}" dt="2024-08-11T08:08:26.254" v="1146" actId="478"/>
          <ac:picMkLst>
            <pc:docMk/>
            <pc:sldMk cId="4120804606" sldId="271"/>
            <ac:picMk id="14" creationId="{DEEFCEAC-1237-459D-26DA-27A3A5A33B86}"/>
          </ac:picMkLst>
        </pc:picChg>
        <pc:picChg chg="del">
          <ac:chgData name="Ronnel D. Palenzuela" userId="27216d6f-a712-48da-bcb2-613e4bc945ac" providerId="ADAL" clId="{16736750-74B4-184C-AACF-97E7E4B9FAA6}" dt="2024-08-11T08:08:26.809" v="1147" actId="478"/>
          <ac:picMkLst>
            <pc:docMk/>
            <pc:sldMk cId="4120804606" sldId="271"/>
            <ac:picMk id="15" creationId="{A5B516AB-1652-AF5A-4C75-50F95BAF6284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8:38:43.052" v="1339" actId="20577"/>
        <pc:sldMkLst>
          <pc:docMk/>
          <pc:sldMk cId="2005021045" sldId="272"/>
        </pc:sldMkLst>
        <pc:spChg chg="mod">
          <ac:chgData name="Ronnel D. Palenzuela" userId="27216d6f-a712-48da-bcb2-613e4bc945ac" providerId="ADAL" clId="{16736750-74B4-184C-AACF-97E7E4B9FAA6}" dt="2024-08-11T08:33:35.166" v="1280" actId="20577"/>
          <ac:spMkLst>
            <pc:docMk/>
            <pc:sldMk cId="2005021045" sldId="27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8:38:43.052" v="1339" actId="20577"/>
          <ac:spMkLst>
            <pc:docMk/>
            <pc:sldMk cId="2005021045" sldId="272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8:38:33.161" v="1335" actId="1076"/>
          <ac:picMkLst>
            <pc:docMk/>
            <pc:sldMk cId="2005021045" sldId="272"/>
            <ac:picMk id="4" creationId="{C58E0955-A6E5-3DF9-60B5-434CA13B5223}"/>
          </ac:picMkLst>
        </pc:picChg>
        <pc:picChg chg="add mod">
          <ac:chgData name="Ronnel D. Palenzuela" userId="27216d6f-a712-48da-bcb2-613e4bc945ac" providerId="ADAL" clId="{16736750-74B4-184C-AACF-97E7E4B9FAA6}" dt="2024-08-11T08:38:22.972" v="1329" actId="1076"/>
          <ac:picMkLst>
            <pc:docMk/>
            <pc:sldMk cId="2005021045" sldId="272"/>
            <ac:picMk id="5" creationId="{011B8271-BC30-5D9C-4A14-C6A2BD722232}"/>
          </ac:picMkLst>
        </pc:picChg>
        <pc:picChg chg="add mod">
          <ac:chgData name="Ronnel D. Palenzuela" userId="27216d6f-a712-48da-bcb2-613e4bc945ac" providerId="ADAL" clId="{16736750-74B4-184C-AACF-97E7E4B9FAA6}" dt="2024-08-11T08:38:30.888" v="1333" actId="1076"/>
          <ac:picMkLst>
            <pc:docMk/>
            <pc:sldMk cId="2005021045" sldId="272"/>
            <ac:picMk id="6" creationId="{7318861F-9B77-C07E-C1CE-32F286B82B60}"/>
          </ac:picMkLst>
        </pc:picChg>
        <pc:picChg chg="add mod">
          <ac:chgData name="Ronnel D. Palenzuela" userId="27216d6f-a712-48da-bcb2-613e4bc945ac" providerId="ADAL" clId="{16736750-74B4-184C-AACF-97E7E4B9FAA6}" dt="2024-08-11T08:38:32.013" v="1334" actId="1076"/>
          <ac:picMkLst>
            <pc:docMk/>
            <pc:sldMk cId="2005021045" sldId="272"/>
            <ac:picMk id="7" creationId="{C8697425-57CC-FF65-50F6-27D241D928DA}"/>
          </ac:picMkLst>
        </pc:picChg>
        <pc:picChg chg="del">
          <ac:chgData name="Ronnel D. Palenzuela" userId="27216d6f-a712-48da-bcb2-613e4bc945ac" providerId="ADAL" clId="{16736750-74B4-184C-AACF-97E7E4B9FAA6}" dt="2024-08-11T08:30:57.107" v="1253" actId="478"/>
          <ac:picMkLst>
            <pc:docMk/>
            <pc:sldMk cId="2005021045" sldId="272"/>
            <ac:picMk id="8" creationId="{762CEDE9-A9D3-C688-E605-DC73BE380267}"/>
          </ac:picMkLst>
        </pc:picChg>
        <pc:picChg chg="del">
          <ac:chgData name="Ronnel D. Palenzuela" userId="27216d6f-a712-48da-bcb2-613e4bc945ac" providerId="ADAL" clId="{16736750-74B4-184C-AACF-97E7E4B9FAA6}" dt="2024-08-11T08:30:57.503" v="1254" actId="478"/>
          <ac:picMkLst>
            <pc:docMk/>
            <pc:sldMk cId="2005021045" sldId="272"/>
            <ac:picMk id="11" creationId="{14161C46-4147-A2BC-6E6B-03C93F3A5393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4:36.582" v="1494" actId="207"/>
        <pc:sldMkLst>
          <pc:docMk/>
          <pc:sldMk cId="716507679" sldId="273"/>
        </pc:sldMkLst>
        <pc:spChg chg="mod">
          <ac:chgData name="Ronnel D. Palenzuela" userId="27216d6f-a712-48da-bcb2-613e4bc945ac" providerId="ADAL" clId="{16736750-74B4-184C-AACF-97E7E4B9FAA6}" dt="2024-08-11T09:27:17.626" v="1447"/>
          <ac:spMkLst>
            <pc:docMk/>
            <pc:sldMk cId="716507679" sldId="27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4:36.582" v="1494" actId="207"/>
          <ac:spMkLst>
            <pc:docMk/>
            <pc:sldMk cId="716507679" sldId="273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08:41:45.309" v="1346" actId="478"/>
          <ac:picMkLst>
            <pc:docMk/>
            <pc:sldMk cId="716507679" sldId="273"/>
            <ac:picMk id="4" creationId="{C58E0955-A6E5-3DF9-60B5-434CA13B5223}"/>
          </ac:picMkLst>
        </pc:picChg>
        <pc:picChg chg="del">
          <ac:chgData name="Ronnel D. Palenzuela" userId="27216d6f-a712-48da-bcb2-613e4bc945ac" providerId="ADAL" clId="{16736750-74B4-184C-AACF-97E7E4B9FAA6}" dt="2024-08-11T08:41:44.959" v="1345" actId="478"/>
          <ac:picMkLst>
            <pc:docMk/>
            <pc:sldMk cId="716507679" sldId="273"/>
            <ac:picMk id="5" creationId="{011B8271-BC30-5D9C-4A14-C6A2BD722232}"/>
          </ac:picMkLst>
        </pc:picChg>
        <pc:picChg chg="del">
          <ac:chgData name="Ronnel D. Palenzuela" userId="27216d6f-a712-48da-bcb2-613e4bc945ac" providerId="ADAL" clId="{16736750-74B4-184C-AACF-97E7E4B9FAA6}" dt="2024-08-11T08:41:44.691" v="1344" actId="478"/>
          <ac:picMkLst>
            <pc:docMk/>
            <pc:sldMk cId="716507679" sldId="273"/>
            <ac:picMk id="6" creationId="{7318861F-9B77-C07E-C1CE-32F286B82B60}"/>
          </ac:picMkLst>
        </pc:picChg>
        <pc:picChg chg="del">
          <ac:chgData name="Ronnel D. Palenzuela" userId="27216d6f-a712-48da-bcb2-613e4bc945ac" providerId="ADAL" clId="{16736750-74B4-184C-AACF-97E7E4B9FAA6}" dt="2024-08-11T08:41:44.331" v="1343" actId="478"/>
          <ac:picMkLst>
            <pc:docMk/>
            <pc:sldMk cId="716507679" sldId="273"/>
            <ac:picMk id="7" creationId="{C8697425-57CC-FF65-50F6-27D241D928DA}"/>
          </ac:picMkLst>
        </pc:picChg>
        <pc:picChg chg="add mod">
          <ac:chgData name="Ronnel D. Palenzuela" userId="27216d6f-a712-48da-bcb2-613e4bc945ac" providerId="ADAL" clId="{16736750-74B4-184C-AACF-97E7E4B9FAA6}" dt="2024-08-11T09:33:19.257" v="1478" actId="1076"/>
          <ac:picMkLst>
            <pc:docMk/>
            <pc:sldMk cId="716507679" sldId="273"/>
            <ac:picMk id="8" creationId="{6A41232A-1391-85E0-E984-111E1B99BCB9}"/>
          </ac:picMkLst>
        </pc:picChg>
        <pc:picChg chg="add mod">
          <ac:chgData name="Ronnel D. Palenzuela" userId="27216d6f-a712-48da-bcb2-613e4bc945ac" providerId="ADAL" clId="{16736750-74B4-184C-AACF-97E7E4B9FAA6}" dt="2024-08-11T09:33:17.730" v="1477" actId="1076"/>
          <ac:picMkLst>
            <pc:docMk/>
            <pc:sldMk cId="716507679" sldId="273"/>
            <ac:picMk id="9" creationId="{EC279DBC-B987-F36B-2CF3-861842904062}"/>
          </ac:picMkLst>
        </pc:picChg>
      </pc:sldChg>
      <pc:sldChg chg="modSp add del mod">
        <pc:chgData name="Ronnel D. Palenzuela" userId="27216d6f-a712-48da-bcb2-613e4bc945ac" providerId="ADAL" clId="{16736750-74B4-184C-AACF-97E7E4B9FAA6}" dt="2024-08-11T09:23:48.477" v="1385" actId="2696"/>
        <pc:sldMkLst>
          <pc:docMk/>
          <pc:sldMk cId="1830806133" sldId="274"/>
        </pc:sldMkLst>
        <pc:spChg chg="mod">
          <ac:chgData name="Ronnel D. Palenzuela" userId="27216d6f-a712-48da-bcb2-613e4bc945ac" providerId="ADAL" clId="{16736750-74B4-184C-AACF-97E7E4B9FAA6}" dt="2024-08-11T09:23:37.355" v="1382" actId="1076"/>
          <ac:spMkLst>
            <pc:docMk/>
            <pc:sldMk cId="1830806133" sldId="274"/>
            <ac:spMk id="2" creationId="{1FD87645-D8E6-23DE-A822-448BF1054783}"/>
          </ac:spMkLst>
        </pc:spChg>
      </pc:sldChg>
      <pc:sldChg chg="addSp delSp modSp new add del mod modShow">
        <pc:chgData name="Ronnel D. Palenzuela" userId="27216d6f-a712-48da-bcb2-613e4bc945ac" providerId="ADAL" clId="{16736750-74B4-184C-AACF-97E7E4B9FAA6}" dt="2024-08-12T01:08:08.349" v="2627" actId="478"/>
        <pc:sldMkLst>
          <pc:docMk/>
          <pc:sldMk cId="4070147815" sldId="275"/>
        </pc:sldMkLst>
        <pc:spChg chg="mod">
          <ac:chgData name="Ronnel D. Palenzuela" userId="27216d6f-a712-48da-bcb2-613e4bc945ac" providerId="ADAL" clId="{16736750-74B4-184C-AACF-97E7E4B9FAA6}" dt="2024-08-11T09:23:54.422" v="1398" actId="207"/>
          <ac:spMkLst>
            <pc:docMk/>
            <pc:sldMk cId="4070147815" sldId="275"/>
            <ac:spMk id="2" creationId="{72D16057-EC3B-FB8F-5DA4-3B5CAD5F2095}"/>
          </ac:spMkLst>
        </pc:spChg>
        <pc:spChg chg="del">
          <ac:chgData name="Ronnel D. Palenzuela" userId="27216d6f-a712-48da-bcb2-613e4bc945ac" providerId="ADAL" clId="{16736750-74B4-184C-AACF-97E7E4B9FAA6}" dt="2024-08-11T09:25:00.857" v="1434" actId="478"/>
          <ac:spMkLst>
            <pc:docMk/>
            <pc:sldMk cId="4070147815" sldId="275"/>
            <ac:spMk id="3" creationId="{61C2E07B-D7DC-27D2-F796-78B79090AD46}"/>
          </ac:spMkLst>
        </pc:spChg>
        <pc:spChg chg="del mod">
          <ac:chgData name="Ronnel D. Palenzuela" userId="27216d6f-a712-48da-bcb2-613e4bc945ac" providerId="ADAL" clId="{16736750-74B4-184C-AACF-97E7E4B9FAA6}" dt="2024-08-11T09:25:04.168" v="1436" actId="478"/>
          <ac:spMkLst>
            <pc:docMk/>
            <pc:sldMk cId="4070147815" sldId="275"/>
            <ac:spMk id="4" creationId="{BFAA05E5-3AFA-16A4-35BE-E3698034E94A}"/>
          </ac:spMkLst>
        </pc:spChg>
        <pc:spChg chg="del">
          <ac:chgData name="Ronnel D. Palenzuela" userId="27216d6f-a712-48da-bcb2-613e4bc945ac" providerId="ADAL" clId="{16736750-74B4-184C-AACF-97E7E4B9FAA6}" dt="2024-08-11T09:25:02.528" v="1435" actId="478"/>
          <ac:spMkLst>
            <pc:docMk/>
            <pc:sldMk cId="4070147815" sldId="275"/>
            <ac:spMk id="5" creationId="{9090BE7E-E541-40F4-CAB7-4ED9ED41B3E7}"/>
          </ac:spMkLst>
        </pc:spChg>
        <pc:spChg chg="del">
          <ac:chgData name="Ronnel D. Palenzuela" userId="27216d6f-a712-48da-bcb2-613e4bc945ac" providerId="ADAL" clId="{16736750-74B4-184C-AACF-97E7E4B9FAA6}" dt="2024-08-11T09:25:06.438" v="1437" actId="478"/>
          <ac:spMkLst>
            <pc:docMk/>
            <pc:sldMk cId="4070147815" sldId="275"/>
            <ac:spMk id="6" creationId="{AAD5694D-5962-5E7B-910A-644A4450844C}"/>
          </ac:spMkLst>
        </pc:spChg>
        <pc:picChg chg="add mod">
          <ac:chgData name="Ronnel D. Palenzuela" userId="27216d6f-a712-48da-bcb2-613e4bc945ac" providerId="ADAL" clId="{16736750-74B4-184C-AACF-97E7E4B9FAA6}" dt="2024-08-11T09:25:08.382" v="1439" actId="1076"/>
          <ac:picMkLst>
            <pc:docMk/>
            <pc:sldMk cId="4070147815" sldId="275"/>
            <ac:picMk id="7" creationId="{99864649-FA50-6FFA-B187-2476F03C0B8A}"/>
          </ac:picMkLst>
        </pc:picChg>
        <pc:picChg chg="add mod">
          <ac:chgData name="Ronnel D. Palenzuela" userId="27216d6f-a712-48da-bcb2-613e4bc945ac" providerId="ADAL" clId="{16736750-74B4-184C-AACF-97E7E4B9FAA6}" dt="2024-08-11T09:25:23.798" v="1441" actId="1076"/>
          <ac:picMkLst>
            <pc:docMk/>
            <pc:sldMk cId="4070147815" sldId="275"/>
            <ac:picMk id="8" creationId="{D3D96A7B-3E18-8096-4822-82F2190AA200}"/>
          </ac:picMkLst>
        </pc:picChg>
        <pc:picChg chg="add mod">
          <ac:chgData name="Ronnel D. Palenzuela" userId="27216d6f-a712-48da-bcb2-613e4bc945ac" providerId="ADAL" clId="{16736750-74B4-184C-AACF-97E7E4B9FAA6}" dt="2024-08-11T09:26:15.599" v="1444" actId="1076"/>
          <ac:picMkLst>
            <pc:docMk/>
            <pc:sldMk cId="4070147815" sldId="275"/>
            <ac:picMk id="9" creationId="{DC8ADF69-4686-1FA6-97CE-7E914C4105AC}"/>
          </ac:picMkLst>
        </pc:picChg>
        <pc:picChg chg="add del mod">
          <ac:chgData name="Ronnel D. Palenzuela" userId="27216d6f-a712-48da-bcb2-613e4bc945ac" providerId="ADAL" clId="{16736750-74B4-184C-AACF-97E7E4B9FAA6}" dt="2024-08-12T01:08:08.349" v="2627" actId="478"/>
          <ac:picMkLst>
            <pc:docMk/>
            <pc:sldMk cId="4070147815" sldId="275"/>
            <ac:picMk id="10" creationId="{D6F205F6-07AF-131A-C9BC-55B5083256E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09:37:58.074" v="1526" actId="20577"/>
        <pc:sldMkLst>
          <pc:docMk/>
          <pc:sldMk cId="3621742425" sldId="276"/>
        </pc:sldMkLst>
        <pc:spChg chg="mod">
          <ac:chgData name="Ronnel D. Palenzuela" userId="27216d6f-a712-48da-bcb2-613e4bc945ac" providerId="ADAL" clId="{16736750-74B4-184C-AACF-97E7E4B9FAA6}" dt="2024-08-11T09:36:08.788" v="1507"/>
          <ac:spMkLst>
            <pc:docMk/>
            <pc:sldMk cId="3621742425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09:37:58.074" v="1526" actId="20577"/>
          <ac:spMkLst>
            <pc:docMk/>
            <pc:sldMk cId="3621742425" sldId="276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09:36:18.848" v="1513" actId="1076"/>
          <ac:picMkLst>
            <pc:docMk/>
            <pc:sldMk cId="3621742425" sldId="276"/>
            <ac:picMk id="4" creationId="{7D236930-8DEA-71E6-6EFE-32878ED88FCB}"/>
          </ac:picMkLst>
        </pc:picChg>
        <pc:picChg chg="add mod">
          <ac:chgData name="Ronnel D. Palenzuela" userId="27216d6f-a712-48da-bcb2-613e4bc945ac" providerId="ADAL" clId="{16736750-74B4-184C-AACF-97E7E4B9FAA6}" dt="2024-08-11T09:36:21.005" v="1514" actId="1076"/>
          <ac:picMkLst>
            <pc:docMk/>
            <pc:sldMk cId="3621742425" sldId="276"/>
            <ac:picMk id="5" creationId="{48A92B06-E8F1-465B-BA38-C701071C2CB0}"/>
          </ac:picMkLst>
        </pc:picChg>
        <pc:picChg chg="del">
          <ac:chgData name="Ronnel D. Palenzuela" userId="27216d6f-a712-48da-bcb2-613e4bc945ac" providerId="ADAL" clId="{16736750-74B4-184C-AACF-97E7E4B9FAA6}" dt="2024-08-11T09:35:36.078" v="1496" actId="478"/>
          <ac:picMkLst>
            <pc:docMk/>
            <pc:sldMk cId="3621742425" sldId="276"/>
            <ac:picMk id="8" creationId="{6A41232A-1391-85E0-E984-111E1B99BCB9}"/>
          </ac:picMkLst>
        </pc:picChg>
        <pc:picChg chg="del">
          <ac:chgData name="Ronnel D. Palenzuela" userId="27216d6f-a712-48da-bcb2-613e4bc945ac" providerId="ADAL" clId="{16736750-74B4-184C-AACF-97E7E4B9FAA6}" dt="2024-08-11T09:35:36.389" v="1497" actId="478"/>
          <ac:picMkLst>
            <pc:docMk/>
            <pc:sldMk cId="3621742425" sldId="276"/>
            <ac:picMk id="9" creationId="{EC279DBC-B987-F36B-2CF3-861842904062}"/>
          </ac:picMkLst>
        </pc:picChg>
      </pc:sldChg>
      <pc:sldChg chg="addSp delSp modSp add del mod modNotesTx">
        <pc:chgData name="Ronnel D. Palenzuela" userId="27216d6f-a712-48da-bcb2-613e4bc945ac" providerId="ADAL" clId="{16736750-74B4-184C-AACF-97E7E4B9FAA6}" dt="2024-08-11T10:21:41.293" v="1630"/>
        <pc:sldMkLst>
          <pc:docMk/>
          <pc:sldMk cId="908275361" sldId="277"/>
        </pc:sldMkLst>
        <pc:spChg chg="mod">
          <ac:chgData name="Ronnel D. Palenzuela" userId="27216d6f-a712-48da-bcb2-613e4bc945ac" providerId="ADAL" clId="{16736750-74B4-184C-AACF-97E7E4B9FAA6}" dt="2024-08-11T10:17:35.535" v="1565" actId="20577"/>
          <ac:spMkLst>
            <pc:docMk/>
            <pc:sldMk cId="908275361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19:03.303" v="1605" actId="207"/>
          <ac:spMkLst>
            <pc:docMk/>
            <pc:sldMk cId="908275361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12:20.490" v="1529" actId="478"/>
          <ac:picMkLst>
            <pc:docMk/>
            <pc:sldMk cId="908275361" sldId="277"/>
            <ac:picMk id="4" creationId="{7D236930-8DEA-71E6-6EFE-32878ED88FCB}"/>
          </ac:picMkLst>
        </pc:picChg>
        <pc:picChg chg="del">
          <ac:chgData name="Ronnel D. Palenzuela" userId="27216d6f-a712-48da-bcb2-613e4bc945ac" providerId="ADAL" clId="{16736750-74B4-184C-AACF-97E7E4B9FAA6}" dt="2024-08-11T10:12:20.868" v="1530" actId="478"/>
          <ac:picMkLst>
            <pc:docMk/>
            <pc:sldMk cId="908275361" sldId="277"/>
            <ac:picMk id="5" creationId="{48A92B06-E8F1-465B-BA38-C701071C2CB0}"/>
          </ac:picMkLst>
        </pc:picChg>
        <pc:picChg chg="add del mod">
          <ac:chgData name="Ronnel D. Palenzuela" userId="27216d6f-a712-48da-bcb2-613e4bc945ac" providerId="ADAL" clId="{16736750-74B4-184C-AACF-97E7E4B9FAA6}" dt="2024-08-11T10:17:55.266" v="1566" actId="478"/>
          <ac:picMkLst>
            <pc:docMk/>
            <pc:sldMk cId="908275361" sldId="277"/>
            <ac:picMk id="6" creationId="{95424F7C-61E3-7971-3ED3-0E45DFC06ACC}"/>
          </ac:picMkLst>
        </pc:picChg>
        <pc:picChg chg="add mod">
          <ac:chgData name="Ronnel D. Palenzuela" userId="27216d6f-a712-48da-bcb2-613e4bc945ac" providerId="ADAL" clId="{16736750-74B4-184C-AACF-97E7E4B9FAA6}" dt="2024-08-11T10:18:17.368" v="1576" actId="1076"/>
          <ac:picMkLst>
            <pc:docMk/>
            <pc:sldMk cId="908275361" sldId="277"/>
            <ac:picMk id="7" creationId="{9516A05D-894B-7EC0-51E9-33F7A244CA5D}"/>
          </ac:picMkLst>
        </pc:picChg>
        <pc:picChg chg="add mod">
          <ac:chgData name="Ronnel D. Palenzuela" userId="27216d6f-a712-48da-bcb2-613e4bc945ac" providerId="ADAL" clId="{16736750-74B4-184C-AACF-97E7E4B9FAA6}" dt="2024-08-11T10:18:22.970" v="1580" actId="14100"/>
          <ac:picMkLst>
            <pc:docMk/>
            <pc:sldMk cId="908275361" sldId="277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29:24.402" v="1741" actId="1076"/>
        <pc:sldMkLst>
          <pc:docMk/>
          <pc:sldMk cId="928633288" sldId="278"/>
        </pc:sldMkLst>
        <pc:spChg chg="mod">
          <ac:chgData name="Ronnel D. Palenzuela" userId="27216d6f-a712-48da-bcb2-613e4bc945ac" providerId="ADAL" clId="{16736750-74B4-184C-AACF-97E7E4B9FAA6}" dt="2024-08-11T10:22:14.060" v="1661" actId="20577"/>
          <ac:spMkLst>
            <pc:docMk/>
            <pc:sldMk cId="928633288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28:32.158" v="1730" actId="207"/>
          <ac:spMkLst>
            <pc:docMk/>
            <pc:sldMk cId="928633288" sldId="27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29:23.562" v="1740" actId="1076"/>
          <ac:picMkLst>
            <pc:docMk/>
            <pc:sldMk cId="928633288" sldId="278"/>
            <ac:picMk id="4" creationId="{52F48CE9-2A4C-9BB0-0621-C561F6B91A33}"/>
          </ac:picMkLst>
        </pc:picChg>
        <pc:picChg chg="add mod">
          <ac:chgData name="Ronnel D. Palenzuela" userId="27216d6f-a712-48da-bcb2-613e4bc945ac" providerId="ADAL" clId="{16736750-74B4-184C-AACF-97E7E4B9FAA6}" dt="2024-08-11T10:29:24.402" v="1741" actId="1076"/>
          <ac:picMkLst>
            <pc:docMk/>
            <pc:sldMk cId="928633288" sldId="278"/>
            <ac:picMk id="5" creationId="{59B35BCD-7340-3A02-2CB8-2FBE0A617B62}"/>
          </ac:picMkLst>
        </pc:picChg>
        <pc:picChg chg="del">
          <ac:chgData name="Ronnel D. Palenzuela" userId="27216d6f-a712-48da-bcb2-613e4bc945ac" providerId="ADAL" clId="{16736750-74B4-184C-AACF-97E7E4B9FAA6}" dt="2024-08-11T10:22:22.851" v="1662" actId="478"/>
          <ac:picMkLst>
            <pc:docMk/>
            <pc:sldMk cId="928633288" sldId="278"/>
            <ac:picMk id="7" creationId="{9516A05D-894B-7EC0-51E9-33F7A244CA5D}"/>
          </ac:picMkLst>
        </pc:picChg>
        <pc:picChg chg="del">
          <ac:chgData name="Ronnel D. Palenzuela" userId="27216d6f-a712-48da-bcb2-613e4bc945ac" providerId="ADAL" clId="{16736750-74B4-184C-AACF-97E7E4B9FAA6}" dt="2024-08-11T10:22:24.031" v="1663" actId="478"/>
          <ac:picMkLst>
            <pc:docMk/>
            <pc:sldMk cId="928633288" sldId="278"/>
            <ac:picMk id="8" creationId="{597AEF6E-CBAA-343D-A111-EC13F3B7896F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0:50:20.515" v="1826" actId="1076"/>
        <pc:sldMkLst>
          <pc:docMk/>
          <pc:sldMk cId="2220697961" sldId="279"/>
        </pc:sldMkLst>
        <pc:spChg chg="mod">
          <ac:chgData name="Ronnel D. Palenzuela" userId="27216d6f-a712-48da-bcb2-613e4bc945ac" providerId="ADAL" clId="{16736750-74B4-184C-AACF-97E7E4B9FAA6}" dt="2024-08-11T10:33:50.865" v="1743"/>
          <ac:spMkLst>
            <pc:docMk/>
            <pc:sldMk cId="2220697961" sldId="27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0:36:20.786" v="1790"/>
          <ac:spMkLst>
            <pc:docMk/>
            <pc:sldMk cId="2220697961" sldId="279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33:52.820" v="1744" actId="478"/>
          <ac:picMkLst>
            <pc:docMk/>
            <pc:sldMk cId="2220697961" sldId="279"/>
            <ac:picMk id="4" creationId="{52F48CE9-2A4C-9BB0-0621-C561F6B91A33}"/>
          </ac:picMkLst>
        </pc:picChg>
        <pc:picChg chg="del">
          <ac:chgData name="Ronnel D. Palenzuela" userId="27216d6f-a712-48da-bcb2-613e4bc945ac" providerId="ADAL" clId="{16736750-74B4-184C-AACF-97E7E4B9FAA6}" dt="2024-08-11T10:33:53.161" v="1745" actId="478"/>
          <ac:picMkLst>
            <pc:docMk/>
            <pc:sldMk cId="2220697961" sldId="279"/>
            <ac:picMk id="5" creationId="{59B35BCD-7340-3A02-2CB8-2FBE0A617B62}"/>
          </ac:picMkLst>
        </pc:picChg>
        <pc:picChg chg="add del mod">
          <ac:chgData name="Ronnel D. Palenzuela" userId="27216d6f-a712-48da-bcb2-613e4bc945ac" providerId="ADAL" clId="{16736750-74B4-184C-AACF-97E7E4B9FAA6}" dt="2024-08-11T10:35:17.454" v="1755" actId="478"/>
          <ac:picMkLst>
            <pc:docMk/>
            <pc:sldMk cId="2220697961" sldId="279"/>
            <ac:picMk id="6" creationId="{444F1BE0-3550-1DD3-6280-D3193130D524}"/>
          </ac:picMkLst>
        </pc:picChg>
        <pc:picChg chg="add mod">
          <ac:chgData name="Ronnel D. Palenzuela" userId="27216d6f-a712-48da-bcb2-613e4bc945ac" providerId="ADAL" clId="{16736750-74B4-184C-AACF-97E7E4B9FAA6}" dt="2024-08-11T10:50:20.515" v="1826" actId="1076"/>
          <ac:picMkLst>
            <pc:docMk/>
            <pc:sldMk cId="2220697961" sldId="279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02:07.030" v="1881"/>
        <pc:sldMkLst>
          <pc:docMk/>
          <pc:sldMk cId="2456681114" sldId="280"/>
        </pc:sldMkLst>
        <pc:spChg chg="mod">
          <ac:chgData name="Ronnel D. Palenzuela" userId="27216d6f-a712-48da-bcb2-613e4bc945ac" providerId="ADAL" clId="{16736750-74B4-184C-AACF-97E7E4B9FAA6}" dt="2024-08-11T10:50:13.888" v="1824" actId="20577"/>
          <ac:spMkLst>
            <pc:docMk/>
            <pc:sldMk cId="2456681114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01:42.294" v="1880" actId="27636"/>
          <ac:spMkLst>
            <pc:docMk/>
            <pc:sldMk cId="2456681114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0:52:05.480" v="1866" actId="1076"/>
          <ac:picMkLst>
            <pc:docMk/>
            <pc:sldMk cId="2456681114" sldId="280"/>
            <ac:picMk id="4" creationId="{73833336-6A94-55AD-10D0-0089D9921599}"/>
          </ac:picMkLst>
        </pc:picChg>
        <pc:picChg chg="add mod">
          <ac:chgData name="Ronnel D. Palenzuela" userId="27216d6f-a712-48da-bcb2-613e4bc945ac" providerId="ADAL" clId="{16736750-74B4-184C-AACF-97E7E4B9FAA6}" dt="2024-08-11T10:52:07.011" v="1867" actId="1076"/>
          <ac:picMkLst>
            <pc:docMk/>
            <pc:sldMk cId="2456681114" sldId="280"/>
            <ac:picMk id="5" creationId="{A413D30E-4FEC-659F-7A93-6D8C19127C82}"/>
          </ac:picMkLst>
        </pc:picChg>
        <pc:picChg chg="del">
          <ac:chgData name="Ronnel D. Palenzuela" userId="27216d6f-a712-48da-bcb2-613e4bc945ac" providerId="ADAL" clId="{16736750-74B4-184C-AACF-97E7E4B9FAA6}" dt="2024-08-11T10:50:15.693" v="1825" actId="478"/>
          <ac:picMkLst>
            <pc:docMk/>
            <pc:sldMk cId="2456681114" sldId="280"/>
            <ac:picMk id="7" creationId="{BFD45AA0-5DC9-0774-19EF-195C6A1F5405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25:32.352" v="2048" actId="1076"/>
        <pc:sldMkLst>
          <pc:docMk/>
          <pc:sldMk cId="1557213172" sldId="281"/>
        </pc:sldMkLst>
        <pc:spChg chg="mod">
          <ac:chgData name="Ronnel D. Palenzuela" userId="27216d6f-a712-48da-bcb2-613e4bc945ac" providerId="ADAL" clId="{16736750-74B4-184C-AACF-97E7E4B9FAA6}" dt="2024-08-11T11:15:51.541" v="1975" actId="20577"/>
          <ac:spMkLst>
            <pc:docMk/>
            <pc:sldMk cId="1557213172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16:45.122" v="2003" actId="207"/>
          <ac:spMkLst>
            <pc:docMk/>
            <pc:sldMk cId="1557213172" sldId="281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0:58:22.444" v="1871" actId="478"/>
          <ac:picMkLst>
            <pc:docMk/>
            <pc:sldMk cId="1557213172" sldId="281"/>
            <ac:picMk id="4" creationId="{73833336-6A94-55AD-10D0-0089D9921599}"/>
          </ac:picMkLst>
        </pc:picChg>
        <pc:picChg chg="del">
          <ac:chgData name="Ronnel D. Palenzuela" userId="27216d6f-a712-48da-bcb2-613e4bc945ac" providerId="ADAL" clId="{16736750-74B4-184C-AACF-97E7E4B9FAA6}" dt="2024-08-11T10:58:21.160" v="1870" actId="478"/>
          <ac:picMkLst>
            <pc:docMk/>
            <pc:sldMk cId="1557213172" sldId="281"/>
            <ac:picMk id="5" creationId="{A413D30E-4FEC-659F-7A93-6D8C19127C82}"/>
          </ac:picMkLst>
        </pc:picChg>
        <pc:picChg chg="add del mod">
          <ac:chgData name="Ronnel D. Palenzuela" userId="27216d6f-a712-48da-bcb2-613e4bc945ac" providerId="ADAL" clId="{16736750-74B4-184C-AACF-97E7E4B9FAA6}" dt="2024-08-11T11:23:21.071" v="2009" actId="478"/>
          <ac:picMkLst>
            <pc:docMk/>
            <pc:sldMk cId="1557213172" sldId="281"/>
            <ac:picMk id="6" creationId="{852FA35F-6B76-3ACC-4F39-F65EF2740076}"/>
          </ac:picMkLst>
        </pc:picChg>
        <pc:picChg chg="add mod">
          <ac:chgData name="Ronnel D. Palenzuela" userId="27216d6f-a712-48da-bcb2-613e4bc945ac" providerId="ADAL" clId="{16736750-74B4-184C-AACF-97E7E4B9FAA6}" dt="2024-08-11T11:25:32.352" v="2048" actId="1076"/>
          <ac:picMkLst>
            <pc:docMk/>
            <pc:sldMk cId="1557213172" sldId="281"/>
            <ac:picMk id="7" creationId="{C0442B70-B5E1-0D06-9A6B-2C529318C43C}"/>
          </ac:picMkLst>
        </pc:picChg>
        <pc:picChg chg="add mod">
          <ac:chgData name="Ronnel D. Palenzuela" userId="27216d6f-a712-48da-bcb2-613e4bc945ac" providerId="ADAL" clId="{16736750-74B4-184C-AACF-97E7E4B9FAA6}" dt="2024-08-11T11:25:25.205" v="2043" actId="1076"/>
          <ac:picMkLst>
            <pc:docMk/>
            <pc:sldMk cId="1557213172" sldId="281"/>
            <ac:picMk id="8" creationId="{2E2C6D27-AF3A-A4C2-F435-87D1586FAACA}"/>
          </ac:picMkLst>
        </pc:picChg>
        <pc:picChg chg="add mod">
          <ac:chgData name="Ronnel D. Palenzuela" userId="27216d6f-a712-48da-bcb2-613e4bc945ac" providerId="ADAL" clId="{16736750-74B4-184C-AACF-97E7E4B9FAA6}" dt="2024-08-11T11:25:26.120" v="2044" actId="1076"/>
          <ac:picMkLst>
            <pc:docMk/>
            <pc:sldMk cId="1557213172" sldId="281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38:34.643" v="2166" actId="1076"/>
        <pc:sldMkLst>
          <pc:docMk/>
          <pc:sldMk cId="296683317" sldId="282"/>
        </pc:sldMkLst>
        <pc:spChg chg="mod">
          <ac:chgData name="Ronnel D. Palenzuela" userId="27216d6f-a712-48da-bcb2-613e4bc945ac" providerId="ADAL" clId="{16736750-74B4-184C-AACF-97E7E4B9FAA6}" dt="2024-08-11T11:36:00.243" v="2116"/>
          <ac:spMkLst>
            <pc:docMk/>
            <pc:sldMk cId="296683317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36:43.156" v="2154" actId="33524"/>
          <ac:spMkLst>
            <pc:docMk/>
            <pc:sldMk cId="296683317" sldId="282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736750-74B4-184C-AACF-97E7E4B9FAA6}" dt="2024-08-11T11:37:17.460" v="2156" actId="22"/>
          <ac:spMkLst>
            <pc:docMk/>
            <pc:sldMk cId="296683317" sldId="282"/>
            <ac:spMk id="5" creationId="{01186E94-225A-646B-6BE7-DE3170C2B523}"/>
          </ac:spMkLst>
        </pc:spChg>
        <pc:picChg chg="add mod">
          <ac:chgData name="Ronnel D. Palenzuela" userId="27216d6f-a712-48da-bcb2-613e4bc945ac" providerId="ADAL" clId="{16736750-74B4-184C-AACF-97E7E4B9FAA6}" dt="2024-08-11T11:38:34.643" v="2166" actId="1076"/>
          <ac:picMkLst>
            <pc:docMk/>
            <pc:sldMk cId="296683317" sldId="282"/>
            <ac:picMk id="6" creationId="{C94A0A88-9294-A7B5-558E-0329F8DF2C01}"/>
          </ac:picMkLst>
        </pc:picChg>
        <pc:picChg chg="del">
          <ac:chgData name="Ronnel D. Palenzuela" userId="27216d6f-a712-48da-bcb2-613e4bc945ac" providerId="ADAL" clId="{16736750-74B4-184C-AACF-97E7E4B9FAA6}" dt="2024-08-11T11:35:26.093" v="2099" actId="478"/>
          <ac:picMkLst>
            <pc:docMk/>
            <pc:sldMk cId="296683317" sldId="282"/>
            <ac:picMk id="7" creationId="{C0442B70-B5E1-0D06-9A6B-2C529318C43C}"/>
          </ac:picMkLst>
        </pc:picChg>
        <pc:picChg chg="del">
          <ac:chgData name="Ronnel D. Palenzuela" userId="27216d6f-a712-48da-bcb2-613e4bc945ac" providerId="ADAL" clId="{16736750-74B4-184C-AACF-97E7E4B9FAA6}" dt="2024-08-11T11:35:26.422" v="2100" actId="478"/>
          <ac:picMkLst>
            <pc:docMk/>
            <pc:sldMk cId="296683317" sldId="282"/>
            <ac:picMk id="8" creationId="{2E2C6D27-AF3A-A4C2-F435-87D1586FAACA}"/>
          </ac:picMkLst>
        </pc:picChg>
        <pc:picChg chg="del">
          <ac:chgData name="Ronnel D. Palenzuela" userId="27216d6f-a712-48da-bcb2-613e4bc945ac" providerId="ADAL" clId="{16736750-74B4-184C-AACF-97E7E4B9FAA6}" dt="2024-08-11T11:35:26.655" v="2101" actId="478"/>
          <ac:picMkLst>
            <pc:docMk/>
            <pc:sldMk cId="296683317" sldId="282"/>
            <ac:picMk id="9" creationId="{18FD6C3D-98D6-CC9C-69FF-706FEBC56D5E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44:29.650" v="2204" actId="20577"/>
        <pc:sldMkLst>
          <pc:docMk/>
          <pc:sldMk cId="993575964" sldId="283"/>
        </pc:sldMkLst>
        <pc:spChg chg="mod">
          <ac:chgData name="Ronnel D. Palenzuela" userId="27216d6f-a712-48da-bcb2-613e4bc945ac" providerId="ADAL" clId="{16736750-74B4-184C-AACF-97E7E4B9FAA6}" dt="2024-08-11T11:39:12.084" v="2168"/>
          <ac:spMkLst>
            <pc:docMk/>
            <pc:sldMk cId="99357596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0:34.052" v="2197" actId="207"/>
          <ac:spMkLst>
            <pc:docMk/>
            <pc:sldMk cId="993575964" sldId="283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1:43:38.835" v="2202" actId="1076"/>
          <ac:picMkLst>
            <pc:docMk/>
            <pc:sldMk cId="993575964" sldId="283"/>
            <ac:picMk id="4" creationId="{B7960360-83A2-6270-EECE-30A36048B200}"/>
          </ac:picMkLst>
        </pc:picChg>
        <pc:picChg chg="del">
          <ac:chgData name="Ronnel D. Palenzuela" userId="27216d6f-a712-48da-bcb2-613e4bc945ac" providerId="ADAL" clId="{16736750-74B4-184C-AACF-97E7E4B9FAA6}" dt="2024-08-11T11:39:13.621" v="2169" actId="478"/>
          <ac:picMkLst>
            <pc:docMk/>
            <pc:sldMk cId="993575964" sldId="283"/>
            <ac:picMk id="6" creationId="{C94A0A88-9294-A7B5-558E-0329F8DF2C01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1:50:32.912" v="2231" actId="1076"/>
        <pc:sldMkLst>
          <pc:docMk/>
          <pc:sldMk cId="1253337562" sldId="284"/>
        </pc:sldMkLst>
        <pc:spChg chg="mod">
          <ac:chgData name="Ronnel D. Palenzuela" userId="27216d6f-a712-48da-bcb2-613e4bc945ac" providerId="ADAL" clId="{16736750-74B4-184C-AACF-97E7E4B9FAA6}" dt="2024-08-11T11:45:06.797" v="2206"/>
          <ac:spMkLst>
            <pc:docMk/>
            <pc:sldMk cId="1253337562" sldId="284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1:48:12.471" v="2222"/>
          <ac:spMkLst>
            <pc:docMk/>
            <pc:sldMk cId="1253337562" sldId="284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1T11:48:48.651" v="2224" actId="478"/>
          <ac:picMkLst>
            <pc:docMk/>
            <pc:sldMk cId="1253337562" sldId="284"/>
            <ac:picMk id="4" creationId="{B7960360-83A2-6270-EECE-30A36048B200}"/>
          </ac:picMkLst>
        </pc:picChg>
        <pc:picChg chg="add mod">
          <ac:chgData name="Ronnel D. Palenzuela" userId="27216d6f-a712-48da-bcb2-613e4bc945ac" providerId="ADAL" clId="{16736750-74B4-184C-AACF-97E7E4B9FAA6}" dt="2024-08-11T11:50:17.104" v="2227" actId="1076"/>
          <ac:picMkLst>
            <pc:docMk/>
            <pc:sldMk cId="1253337562" sldId="284"/>
            <ac:picMk id="5" creationId="{9D0F0297-4AB5-4797-A885-928619C7A572}"/>
          </ac:picMkLst>
        </pc:picChg>
        <pc:picChg chg="add mod">
          <ac:chgData name="Ronnel D. Palenzuela" userId="27216d6f-a712-48da-bcb2-613e4bc945ac" providerId="ADAL" clId="{16736750-74B4-184C-AACF-97E7E4B9FAA6}" dt="2024-08-11T11:50:32.912" v="2231" actId="1076"/>
          <ac:picMkLst>
            <pc:docMk/>
            <pc:sldMk cId="1253337562" sldId="284"/>
            <ac:picMk id="6" creationId="{F1C8719A-AF10-CA25-32B8-5B12B63B6F48}"/>
          </ac:picMkLst>
        </pc:picChg>
      </pc:sldChg>
      <pc:sldChg chg="addSp delSp modSp add mod">
        <pc:chgData name="Ronnel D. Palenzuela" userId="27216d6f-a712-48da-bcb2-613e4bc945ac" providerId="ADAL" clId="{16736750-74B4-184C-AACF-97E7E4B9FAA6}" dt="2024-08-11T12:26:02.933" v="2546" actId="20577"/>
        <pc:sldMkLst>
          <pc:docMk/>
          <pc:sldMk cId="2980579114" sldId="285"/>
        </pc:sldMkLst>
        <pc:spChg chg="mod">
          <ac:chgData name="Ronnel D. Palenzuela" userId="27216d6f-a712-48da-bcb2-613e4bc945ac" providerId="ADAL" clId="{16736750-74B4-184C-AACF-97E7E4B9FAA6}" dt="2024-08-11T12:25:58.060" v="2543" actId="20577"/>
          <ac:spMkLst>
            <pc:docMk/>
            <pc:sldMk cId="2980579114" sldId="28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6:02.933" v="2546" actId="20577"/>
          <ac:spMkLst>
            <pc:docMk/>
            <pc:sldMk cId="2980579114" sldId="28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736750-74B4-184C-AACF-97E7E4B9FAA6}" dt="2024-08-11T12:11:35.139" v="2251" actId="1076"/>
          <ac:picMkLst>
            <pc:docMk/>
            <pc:sldMk cId="2980579114" sldId="285"/>
            <ac:picMk id="4" creationId="{74248AEE-FABF-0F2A-B1B2-1777799F48BD}"/>
          </ac:picMkLst>
        </pc:picChg>
        <pc:picChg chg="del">
          <ac:chgData name="Ronnel D. Palenzuela" userId="27216d6f-a712-48da-bcb2-613e4bc945ac" providerId="ADAL" clId="{16736750-74B4-184C-AACF-97E7E4B9FAA6}" dt="2024-08-11T12:09:33.931" v="2234" actId="478"/>
          <ac:picMkLst>
            <pc:docMk/>
            <pc:sldMk cId="2980579114" sldId="285"/>
            <ac:picMk id="5" creationId="{9D0F0297-4AB5-4797-A885-928619C7A572}"/>
          </ac:picMkLst>
        </pc:picChg>
        <pc:picChg chg="del">
          <ac:chgData name="Ronnel D. Palenzuela" userId="27216d6f-a712-48da-bcb2-613e4bc945ac" providerId="ADAL" clId="{16736750-74B4-184C-AACF-97E7E4B9FAA6}" dt="2024-08-11T12:09:35.158" v="2235" actId="478"/>
          <ac:picMkLst>
            <pc:docMk/>
            <pc:sldMk cId="2980579114" sldId="285"/>
            <ac:picMk id="6" creationId="{F1C8719A-AF10-CA25-32B8-5B12B63B6F48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25:18.008" v="2520" actId="1076"/>
        <pc:sldMkLst>
          <pc:docMk/>
          <pc:sldMk cId="1581186720" sldId="286"/>
        </pc:sldMkLst>
        <pc:spChg chg="mod">
          <ac:chgData name="Ronnel D. Palenzuela" userId="27216d6f-a712-48da-bcb2-613e4bc945ac" providerId="ADAL" clId="{16736750-74B4-184C-AACF-97E7E4B9FAA6}" dt="2024-08-11T12:25:16.630" v="2519" actId="1076"/>
          <ac:spMkLst>
            <pc:docMk/>
            <pc:sldMk cId="1581186720" sldId="28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736750-74B4-184C-AACF-97E7E4B9FAA6}" dt="2024-08-11T12:25:18.008" v="2520" actId="1076"/>
          <ac:spMkLst>
            <pc:docMk/>
            <pc:sldMk cId="1581186720" sldId="286"/>
            <ac:spMk id="5" creationId="{63E79591-2F27-370E-329D-A0B622A8CFA5}"/>
          </ac:spMkLst>
        </pc:spChg>
        <pc:spChg chg="add mod">
          <ac:chgData name="Ronnel D. Palenzuela" userId="27216d6f-a712-48da-bcb2-613e4bc945ac" providerId="ADAL" clId="{16736750-74B4-184C-AACF-97E7E4B9FAA6}" dt="2024-08-11T12:22:19.024" v="2454"/>
          <ac:spMkLst>
            <pc:docMk/>
            <pc:sldMk cId="1581186720" sldId="286"/>
            <ac:spMk id="6" creationId="{8E044E04-0B5A-32C0-8EEE-D905F6C6381E}"/>
          </ac:spMkLst>
        </pc:spChg>
        <pc:spChg chg="add mod">
          <ac:chgData name="Ronnel D. Palenzuela" userId="27216d6f-a712-48da-bcb2-613e4bc945ac" providerId="ADAL" clId="{16736750-74B4-184C-AACF-97E7E4B9FAA6}" dt="2024-08-11T12:22:33.783" v="2457" actId="767"/>
          <ac:spMkLst>
            <pc:docMk/>
            <pc:sldMk cId="1581186720" sldId="286"/>
            <ac:spMk id="7" creationId="{75AD83E7-4E98-C144-0CA8-1D34A9078DFC}"/>
          </ac:spMkLst>
        </pc:spChg>
        <pc:spChg chg="add del">
          <ac:chgData name="Ronnel D. Palenzuela" userId="27216d6f-a712-48da-bcb2-613e4bc945ac" providerId="ADAL" clId="{16736750-74B4-184C-AACF-97E7E4B9FAA6}" dt="2024-08-11T12:24:47.787" v="2511" actId="22"/>
          <ac:spMkLst>
            <pc:docMk/>
            <pc:sldMk cId="1581186720" sldId="286"/>
            <ac:spMk id="9" creationId="{5AFEA3DF-0E3B-7218-22F8-B412FEC8C03F}"/>
          </ac:spMkLst>
        </pc:spChg>
        <pc:picChg chg="del">
          <ac:chgData name="Ronnel D. Palenzuela" userId="27216d6f-a712-48da-bcb2-613e4bc945ac" providerId="ADAL" clId="{16736750-74B4-184C-AACF-97E7E4B9FAA6}" dt="2024-08-11T12:15:21.761" v="2282" actId="478"/>
          <ac:picMkLst>
            <pc:docMk/>
            <pc:sldMk cId="1581186720" sldId="286"/>
            <ac:picMk id="4" creationId="{74248AEE-FABF-0F2A-B1B2-1777799F48BD}"/>
          </ac:picMkLst>
        </pc:picChg>
      </pc:sldChg>
      <pc:sldChg chg="addSp delSp modSp add mod modNotesTx">
        <pc:chgData name="Ronnel D. Palenzuela" userId="27216d6f-a712-48da-bcb2-613e4bc945ac" providerId="ADAL" clId="{16736750-74B4-184C-AACF-97E7E4B9FAA6}" dt="2024-08-11T12:32:58.139" v="2586"/>
        <pc:sldMkLst>
          <pc:docMk/>
          <pc:sldMk cId="4278137860" sldId="287"/>
        </pc:sldMkLst>
        <pc:spChg chg="mod">
          <ac:chgData name="Ronnel D. Palenzuela" userId="27216d6f-a712-48da-bcb2-613e4bc945ac" providerId="ADAL" clId="{16736750-74B4-184C-AACF-97E7E4B9FAA6}" dt="2024-08-11T12:26:17.544" v="2548"/>
          <ac:spMkLst>
            <pc:docMk/>
            <pc:sldMk cId="4278137860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1T12:27:02.548" v="2568"/>
          <ac:spMkLst>
            <pc:docMk/>
            <pc:sldMk cId="4278137860" sldId="287"/>
            <ac:spMk id="3" creationId="{F9E9654B-D8E5-22CA-371A-57FADD13842B}"/>
          </ac:spMkLst>
        </pc:spChg>
        <pc:spChg chg="del">
          <ac:chgData name="Ronnel D. Palenzuela" userId="27216d6f-a712-48da-bcb2-613e4bc945ac" providerId="ADAL" clId="{16736750-74B4-184C-AACF-97E7E4B9FAA6}" dt="2024-08-11T12:26:19.941" v="2549" actId="478"/>
          <ac:spMkLst>
            <pc:docMk/>
            <pc:sldMk cId="4278137860" sldId="287"/>
            <ac:spMk id="5" creationId="{63E79591-2F27-370E-329D-A0B622A8CFA5}"/>
          </ac:spMkLst>
        </pc:spChg>
        <pc:picChg chg="add mod">
          <ac:chgData name="Ronnel D. Palenzuela" userId="27216d6f-a712-48da-bcb2-613e4bc945ac" providerId="ADAL" clId="{16736750-74B4-184C-AACF-97E7E4B9FAA6}" dt="2024-08-11T12:30:03.374" v="2578" actId="1076"/>
          <ac:picMkLst>
            <pc:docMk/>
            <pc:sldMk cId="4278137860" sldId="287"/>
            <ac:picMk id="4" creationId="{C94F73C7-EE3C-5039-6716-AA5F092B56AC}"/>
          </ac:picMkLst>
        </pc:picChg>
        <pc:picChg chg="add mod">
          <ac:chgData name="Ronnel D. Palenzuela" userId="27216d6f-a712-48da-bcb2-613e4bc945ac" providerId="ADAL" clId="{16736750-74B4-184C-AACF-97E7E4B9FAA6}" dt="2024-08-11T12:30:04.674" v="2579" actId="1076"/>
          <ac:picMkLst>
            <pc:docMk/>
            <pc:sldMk cId="4278137860" sldId="287"/>
            <ac:picMk id="6" creationId="{7982849D-C7FF-134E-B589-F96BF9176D03}"/>
          </ac:picMkLst>
        </pc:picChg>
      </pc:sldChg>
      <pc:sldChg chg="delSp modSp add mod">
        <pc:chgData name="Ronnel D. Palenzuela" userId="27216d6f-a712-48da-bcb2-613e4bc945ac" providerId="ADAL" clId="{16736750-74B4-184C-AACF-97E7E4B9FAA6}" dt="2024-08-12T02:16:02.449" v="3153" actId="20577"/>
        <pc:sldMkLst>
          <pc:docMk/>
          <pc:sldMk cId="3972629357" sldId="288"/>
        </pc:sldMkLst>
        <pc:spChg chg="mod">
          <ac:chgData name="Ronnel D. Palenzuela" userId="27216d6f-a712-48da-bcb2-613e4bc945ac" providerId="ADAL" clId="{16736750-74B4-184C-AACF-97E7E4B9FAA6}" dt="2024-08-12T02:16:02.449" v="3153" actId="20577"/>
          <ac:spMkLst>
            <pc:docMk/>
            <pc:sldMk cId="3972629357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11:51.983" v="3029" actId="207"/>
          <ac:spMkLst>
            <pc:docMk/>
            <pc:sldMk cId="3972629357" sldId="288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736750-74B4-184C-AACF-97E7E4B9FAA6}" dt="2024-08-12T01:08:18.288" v="2654" actId="478"/>
          <ac:picMkLst>
            <pc:docMk/>
            <pc:sldMk cId="3972629357" sldId="288"/>
            <ac:picMk id="4" creationId="{C94F73C7-EE3C-5039-6716-AA5F092B56AC}"/>
          </ac:picMkLst>
        </pc:picChg>
        <pc:picChg chg="del">
          <ac:chgData name="Ronnel D. Palenzuela" userId="27216d6f-a712-48da-bcb2-613e4bc945ac" providerId="ADAL" clId="{16736750-74B4-184C-AACF-97E7E4B9FAA6}" dt="2024-08-12T01:08:18.480" v="2655" actId="478"/>
          <ac:picMkLst>
            <pc:docMk/>
            <pc:sldMk cId="3972629357" sldId="288"/>
            <ac:picMk id="6" creationId="{7982849D-C7FF-134E-B589-F96BF9176D03}"/>
          </ac:picMkLst>
        </pc:picChg>
      </pc:sldChg>
      <pc:sldChg chg="modSp add mod">
        <pc:chgData name="Ronnel D. Palenzuela" userId="27216d6f-a712-48da-bcb2-613e4bc945ac" providerId="ADAL" clId="{16736750-74B4-184C-AACF-97E7E4B9FAA6}" dt="2024-08-12T02:22:03.220" v="3182" actId="11"/>
        <pc:sldMkLst>
          <pc:docMk/>
          <pc:sldMk cId="2990164252" sldId="289"/>
        </pc:sldMkLst>
        <pc:spChg chg="mod">
          <ac:chgData name="Ronnel D. Palenzuela" userId="27216d6f-a712-48da-bcb2-613e4bc945ac" providerId="ADAL" clId="{16736750-74B4-184C-AACF-97E7E4B9FAA6}" dt="2024-08-12T02:16:06.498" v="3154" actId="20577"/>
          <ac:spMkLst>
            <pc:docMk/>
            <pc:sldMk cId="2990164252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2:03.220" v="3182" actId="11"/>
          <ac:spMkLst>
            <pc:docMk/>
            <pc:sldMk cId="2990164252" sldId="289"/>
            <ac:spMk id="3" creationId="{F9E9654B-D8E5-22CA-371A-57FADD13842B}"/>
          </ac:spMkLst>
        </pc:spChg>
      </pc:sldChg>
      <pc:sldChg chg="modSp add mod">
        <pc:chgData name="Ronnel D. Palenzuela" userId="27216d6f-a712-48da-bcb2-613e4bc945ac" providerId="ADAL" clId="{16736750-74B4-184C-AACF-97E7E4B9FAA6}" dt="2024-08-13T03:37:12.131" v="3508" actId="207"/>
        <pc:sldMkLst>
          <pc:docMk/>
          <pc:sldMk cId="1111498698" sldId="290"/>
        </pc:sldMkLst>
        <pc:spChg chg="mod">
          <ac:chgData name="Ronnel D. Palenzuela" userId="27216d6f-a712-48da-bcb2-613e4bc945ac" providerId="ADAL" clId="{16736750-74B4-184C-AACF-97E7E4B9FAA6}" dt="2024-08-13T03:27:17.210" v="3359" actId="20577"/>
          <ac:spMkLst>
            <pc:docMk/>
            <pc:sldMk cId="1111498698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3T03:37:12.131" v="3508" actId="207"/>
          <ac:spMkLst>
            <pc:docMk/>
            <pc:sldMk cId="1111498698" sldId="290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927110459" sldId="290"/>
        </pc:sldMkLst>
        <pc:spChg chg="mod">
          <ac:chgData name="Ronnel D. Palenzuela" userId="27216d6f-a712-48da-bcb2-613e4bc945ac" providerId="ADAL" clId="{16736750-74B4-184C-AACF-97E7E4B9FAA6}" dt="2024-08-12T02:17:40.195" v="3179" actId="20577"/>
          <ac:spMkLst>
            <pc:docMk/>
            <pc:sldMk cId="1927110459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736750-74B4-184C-AACF-97E7E4B9FAA6}" dt="2024-08-12T02:25:46.161" v="3276" actId="20577"/>
          <ac:spMkLst>
            <pc:docMk/>
            <pc:sldMk cId="1927110459" sldId="290"/>
            <ac:spMk id="3" creationId="{F9E9654B-D8E5-22CA-371A-57FADD13842B}"/>
          </ac:spMkLst>
        </pc:spChg>
      </pc:sldChg>
      <pc:sldChg chg="modSp add mod ord">
        <pc:chgData name="Ronnel D. Palenzuela" userId="27216d6f-a712-48da-bcb2-613e4bc945ac" providerId="ADAL" clId="{16736750-74B4-184C-AACF-97E7E4B9FAA6}" dt="2024-08-13T03:34:24.591" v="3466" actId="207"/>
        <pc:sldMkLst>
          <pc:docMk/>
          <pc:sldMk cId="815011119" sldId="291"/>
        </pc:sldMkLst>
        <pc:spChg chg="mod">
          <ac:chgData name="Ronnel D. Palenzuela" userId="27216d6f-a712-48da-bcb2-613e4bc945ac" providerId="ADAL" clId="{16736750-74B4-184C-AACF-97E7E4B9FAA6}" dt="2024-08-13T03:34:24.591" v="3466" actId="207"/>
          <ac:spMkLst>
            <pc:docMk/>
            <pc:sldMk cId="81501111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81441069" sldId="291"/>
        </pc:sldMkLst>
        <pc:spChg chg="mod">
          <ac:chgData name="Ronnel D. Palenzuela" userId="27216d6f-a712-48da-bcb2-613e4bc945ac" providerId="ADAL" clId="{16736750-74B4-184C-AACF-97E7E4B9FAA6}" dt="2024-08-12T02:28:06.903" v="3321" actId="11"/>
          <ac:spMkLst>
            <pc:docMk/>
            <pc:sldMk cId="1781441069" sldId="291"/>
            <ac:spMk id="3" creationId="{F9E9654B-D8E5-22CA-371A-57FADD13842B}"/>
          </ac:spMkLst>
        </pc:spChg>
      </pc:sldChg>
      <pc:sldChg chg="modSp add del mod">
        <pc:chgData name="Ronnel D. Palenzuela" userId="27216d6f-a712-48da-bcb2-613e4bc945ac" providerId="ADAL" clId="{16736750-74B4-184C-AACF-97E7E4B9FAA6}" dt="2024-08-12T02:54:12.156" v="3325" actId="2696"/>
        <pc:sldMkLst>
          <pc:docMk/>
          <pc:sldMk cId="1765234647" sldId="292"/>
        </pc:sldMkLst>
        <pc:spChg chg="mod">
          <ac:chgData name="Ronnel D. Palenzuela" userId="27216d6f-a712-48da-bcb2-613e4bc945ac" providerId="ADAL" clId="{16736750-74B4-184C-AACF-97E7E4B9FAA6}" dt="2024-08-12T02:28:26.710" v="3324" actId="403"/>
          <ac:spMkLst>
            <pc:docMk/>
            <pc:sldMk cId="1765234647" sldId="292"/>
            <ac:spMk id="3" creationId="{F9E9654B-D8E5-22CA-371A-57FADD13842B}"/>
          </ac:spMkLst>
        </pc:spChg>
      </pc:sldChg>
      <pc:sldMasterChg chg="modSldLayout">
        <pc:chgData name="Ronnel D. Palenzuela" userId="27216d6f-a712-48da-bcb2-613e4bc945ac" providerId="ADAL" clId="{16736750-74B4-184C-AACF-97E7E4B9FAA6}" dt="2024-08-11T07:03:06.010" v="731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736750-74B4-184C-AACF-97E7E4B9FAA6}" dt="2024-08-11T07:03:06.010" v="731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736750-74B4-184C-AACF-97E7E4B9FAA6}" dt="2024-08-11T07:03:06.010" v="731" actId="20577"/>
            <ac:spMkLst>
              <pc:docMk/>
              <pc:sldMasterMk cId="651270159" sldId="2147483648"/>
              <pc:sldLayoutMk cId="2921653432" sldId="2147483649"/>
              <ac:spMk id="5" creationId="{3794B7A0-4232-A0AC-7E3A-3BF632F0C83D}"/>
            </ac:spMkLst>
          </pc:spChg>
        </pc:sldLayoutChg>
      </pc:sldMasterChg>
    </pc:docChg>
  </pc:docChgLst>
  <pc:docChgLst>
    <pc:chgData name="Ronnel D. Palenzuela" userId="27216d6f-a712-48da-bcb2-613e4bc945ac" providerId="ADAL" clId="{16FF8E01-DE24-0F4F-A559-943D670B7764}"/>
    <pc:docChg chg="undo custSel addSld delSld modSld sldOrd modMainMaster">
      <pc:chgData name="Ronnel D. Palenzuela" userId="27216d6f-a712-48da-bcb2-613e4bc945ac" providerId="ADAL" clId="{16FF8E01-DE24-0F4F-A559-943D670B7764}" dt="2024-08-15T06:12:31.924" v="2533" actId="729"/>
      <pc:docMkLst>
        <pc:docMk/>
      </pc:docMkLst>
      <pc:sldChg chg="modSp mod">
        <pc:chgData name="Ronnel D. Palenzuela" userId="27216d6f-a712-48da-bcb2-613e4bc945ac" providerId="ADAL" clId="{16FF8E01-DE24-0F4F-A559-943D670B7764}" dt="2024-08-14T16:09:01.930" v="1419" actId="20577"/>
        <pc:sldMkLst>
          <pc:docMk/>
          <pc:sldMk cId="3455369248" sldId="257"/>
        </pc:sldMkLst>
        <pc:spChg chg="mod">
          <ac:chgData name="Ronnel D. Palenzuela" userId="27216d6f-a712-48da-bcb2-613e4bc945ac" providerId="ADAL" clId="{16FF8E01-DE24-0F4F-A559-943D670B7764}" dt="2024-08-14T16:08:42.416" v="1364" actId="14100"/>
          <ac:spMkLst>
            <pc:docMk/>
            <pc:sldMk cId="3455369248" sldId="257"/>
            <ac:spMk id="2" creationId="{4B9DC0FD-E73C-26A6-891F-61B461076958}"/>
          </ac:spMkLst>
        </pc:spChg>
        <pc:spChg chg="mod">
          <ac:chgData name="Ronnel D. Palenzuela" userId="27216d6f-a712-48da-bcb2-613e4bc945ac" providerId="ADAL" clId="{16FF8E01-DE24-0F4F-A559-943D670B7764}" dt="2024-08-14T16:09:01.930" v="1419" actId="20577"/>
          <ac:spMkLst>
            <pc:docMk/>
            <pc:sldMk cId="3455369248" sldId="257"/>
            <ac:spMk id="3" creationId="{55CA8846-F5F9-9E2F-7E86-4EDFA1AEFED2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56538018" sldId="259"/>
        </pc:sldMkLst>
      </pc:sldChg>
      <pc:sldChg chg="modSp mod modNotesTx">
        <pc:chgData name="Ronnel D. Palenzuela" userId="27216d6f-a712-48da-bcb2-613e4bc945ac" providerId="ADAL" clId="{16FF8E01-DE24-0F4F-A559-943D670B7764}" dt="2024-08-14T16:25:10.072" v="1665" actId="20577"/>
        <pc:sldMkLst>
          <pc:docMk/>
          <pc:sldMk cId="3611571112" sldId="263"/>
        </pc:sldMkLst>
        <pc:spChg chg="mod">
          <ac:chgData name="Ronnel D. Palenzuela" userId="27216d6f-a712-48da-bcb2-613e4bc945ac" providerId="ADAL" clId="{16FF8E01-DE24-0F4F-A559-943D670B7764}" dt="2024-08-14T16:09:37.186" v="1435" actId="1076"/>
          <ac:spMkLst>
            <pc:docMk/>
            <pc:sldMk cId="3611571112" sldId="263"/>
            <ac:spMk id="2" creationId="{4B9DC0FD-E73C-26A6-891F-61B461076958}"/>
          </ac:spMkLst>
        </pc:spChg>
      </pc:sldChg>
      <pc:sldChg chg="modSp mod">
        <pc:chgData name="Ronnel D. Palenzuela" userId="27216d6f-a712-48da-bcb2-613e4bc945ac" providerId="ADAL" clId="{16FF8E01-DE24-0F4F-A559-943D670B7764}" dt="2024-08-14T15:58:28.162" v="1311" actId="207"/>
        <pc:sldMkLst>
          <pc:docMk/>
          <pc:sldMk cId="261940385" sldId="264"/>
        </pc:sldMkLst>
        <pc:spChg chg="mod">
          <ac:chgData name="Ronnel D. Palenzuela" userId="27216d6f-a712-48da-bcb2-613e4bc945ac" providerId="ADAL" clId="{16FF8E01-DE24-0F4F-A559-943D670B7764}" dt="2024-08-14T15:58:28.162" v="1311" actId="207"/>
          <ac:spMkLst>
            <pc:docMk/>
            <pc:sldMk cId="261940385" sldId="264"/>
            <ac:spMk id="3" creationId="{A8B75234-3FB1-B597-DF46-CD5827D3C5AF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1.309" v="136" actId="2890"/>
        <pc:sldMkLst>
          <pc:docMk/>
          <pc:sldMk cId="393610469" sldId="265"/>
        </pc:sldMkLst>
      </pc:sldChg>
      <pc:sldChg chg="addSp delSp modSp add del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538568147" sldId="265"/>
        </pc:sldMkLst>
        <pc:spChg chg="mod">
          <ac:chgData name="Ronnel D. Palenzuela" userId="27216d6f-a712-48da-bcb2-613e4bc945ac" providerId="ADAL" clId="{16FF8E01-DE24-0F4F-A559-943D670B7764}" dt="2024-08-14T14:55:35.293" v="832" actId="20577"/>
          <ac:spMkLst>
            <pc:docMk/>
            <pc:sldMk cId="538568147" sldId="26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46:58.170" v="402" actId="113"/>
          <ac:spMkLst>
            <pc:docMk/>
            <pc:sldMk cId="538568147" sldId="265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4:08:52.904" v="652" actId="1076"/>
          <ac:picMkLst>
            <pc:docMk/>
            <pc:sldMk cId="538568147" sldId="265"/>
            <ac:picMk id="5" creationId="{70008023-F501-145C-0B44-5194C048510F}"/>
          </ac:picMkLst>
        </pc:picChg>
        <pc:picChg chg="add mod">
          <ac:chgData name="Ronnel D. Palenzuela" userId="27216d6f-a712-48da-bcb2-613e4bc945ac" providerId="ADAL" clId="{16FF8E01-DE24-0F4F-A559-943D670B7764}" dt="2024-08-14T14:08:59.711" v="656" actId="1076"/>
          <ac:picMkLst>
            <pc:docMk/>
            <pc:sldMk cId="538568147" sldId="265"/>
            <ac:picMk id="6" creationId="{24353777-D960-C968-46B2-C9D39EBD397E}"/>
          </ac:picMkLst>
        </pc:picChg>
        <pc:picChg chg="del">
          <ac:chgData name="Ronnel D. Palenzuela" userId="27216d6f-a712-48da-bcb2-613e4bc945ac" providerId="ADAL" clId="{16FF8E01-DE24-0F4F-A559-943D670B7764}" dt="2024-08-14T13:36:35.785" v="186" actId="478"/>
          <ac:picMkLst>
            <pc:docMk/>
            <pc:sldMk cId="538568147" sldId="265"/>
            <ac:picMk id="6" creationId="{E6F66661-8045-D9A5-7A22-9C32CFDC9130}"/>
          </ac:picMkLst>
        </pc:picChg>
        <pc:picChg chg="del">
          <ac:chgData name="Ronnel D. Palenzuela" userId="27216d6f-a712-48da-bcb2-613e4bc945ac" providerId="ADAL" clId="{16FF8E01-DE24-0F4F-A559-943D670B7764}" dt="2024-08-14T13:36:36.302" v="188" actId="478"/>
          <ac:picMkLst>
            <pc:docMk/>
            <pc:sldMk cId="538568147" sldId="265"/>
            <ac:picMk id="7" creationId="{034B6557-36A5-121F-76C7-3EA4B37D7CFA}"/>
          </ac:picMkLst>
        </pc:picChg>
        <pc:picChg chg="del">
          <ac:chgData name="Ronnel D. Palenzuela" userId="27216d6f-a712-48da-bcb2-613e4bc945ac" providerId="ADAL" clId="{16FF8E01-DE24-0F4F-A559-943D670B7764}" dt="2024-08-14T13:36:36.076" v="187" actId="478"/>
          <ac:picMkLst>
            <pc:docMk/>
            <pc:sldMk cId="538568147" sldId="265"/>
            <ac:picMk id="8" creationId="{1FB21C6D-D0A1-8AEB-319B-0296807954C0}"/>
          </ac:picMkLst>
        </pc:picChg>
        <pc:picChg chg="del">
          <ac:chgData name="Ronnel D. Palenzuela" userId="27216d6f-a712-48da-bcb2-613e4bc945ac" providerId="ADAL" clId="{16FF8E01-DE24-0F4F-A559-943D670B7764}" dt="2024-08-14T13:36:36.597" v="189" actId="478"/>
          <ac:picMkLst>
            <pc:docMk/>
            <pc:sldMk cId="538568147" sldId="265"/>
            <ac:picMk id="10" creationId="{DA4EB7EF-513D-C40D-5DC5-6B39809CDC00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82960047" sldId="266"/>
        </pc:sldMkLst>
        <pc:spChg chg="mod">
          <ac:chgData name="Ronnel D. Palenzuela" userId="27216d6f-a712-48da-bcb2-613e4bc945ac" providerId="ADAL" clId="{16FF8E01-DE24-0F4F-A559-943D670B7764}" dt="2024-08-14T13:45:50.997" v="383" actId="20577"/>
          <ac:spMkLst>
            <pc:docMk/>
            <pc:sldMk cId="1782960047" sldId="26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3:52:01.538" v="473" actId="207"/>
          <ac:spMkLst>
            <pc:docMk/>
            <pc:sldMk cId="1782960047" sldId="266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3:54:36.838" v="483" actId="1076"/>
          <ac:spMkLst>
            <pc:docMk/>
            <pc:sldMk cId="1782960047" sldId="266"/>
            <ac:spMk id="6" creationId="{D96DF1EF-8473-896F-2BBC-6D1558971D10}"/>
          </ac:spMkLst>
        </pc:spChg>
        <pc:picChg chg="del">
          <ac:chgData name="Ronnel D. Palenzuela" userId="27216d6f-a712-48da-bcb2-613e4bc945ac" providerId="ADAL" clId="{16FF8E01-DE24-0F4F-A559-943D670B7764}" dt="2024-08-14T13:45:55.174" v="384" actId="478"/>
          <ac:picMkLst>
            <pc:docMk/>
            <pc:sldMk cId="1782960047" sldId="266"/>
            <ac:picMk id="5" creationId="{70008023-F501-145C-0B44-5194C048510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029220167" sldId="266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149631211" sldId="267"/>
        </pc:sldMkLst>
        <pc:spChg chg="mod">
          <ac:chgData name="Ronnel D. Palenzuela" userId="27216d6f-a712-48da-bcb2-613e4bc945ac" providerId="ADAL" clId="{16FF8E01-DE24-0F4F-A559-943D670B7764}" dt="2024-08-14T15:58:59.103" v="1314" actId="11"/>
          <ac:spMkLst>
            <pc:docMk/>
            <pc:sldMk cId="2149631211" sldId="267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13:54:04.562" v="479" actId="2696"/>
        <pc:sldMkLst>
          <pc:docMk/>
          <pc:sldMk cId="2717857131" sldId="267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285671655" sldId="267"/>
        </pc:sldMkLst>
      </pc:sldChg>
      <pc:sldChg chg="add del">
        <pc:chgData name="Ronnel D. Palenzuela" userId="27216d6f-a712-48da-bcb2-613e4bc945ac" providerId="ADAL" clId="{16FF8E01-DE24-0F4F-A559-943D670B7764}" dt="2024-08-14T13:54:30.391" v="482" actId="2696"/>
        <pc:sldMkLst>
          <pc:docMk/>
          <pc:sldMk cId="3367849497" sldId="267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55138258" sldId="268"/>
        </pc:sldMkLst>
        <pc:spChg chg="mod">
          <ac:chgData name="Ronnel D. Palenzuela" userId="27216d6f-a712-48da-bcb2-613e4bc945ac" providerId="ADAL" clId="{16FF8E01-DE24-0F4F-A559-943D670B7764}" dt="2024-08-14T15:59:15.816" v="1315" actId="11"/>
          <ac:spMkLst>
            <pc:docMk/>
            <pc:sldMk cId="155138258" sldId="268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637530094" sldId="268"/>
        </pc:sldMkLst>
      </pc:sldChg>
      <pc:sldChg chg="add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831007090" sldId="269"/>
        </pc:sldMkLst>
        <pc:spChg chg="mod">
          <ac:chgData name="Ronnel D. Palenzuela" userId="27216d6f-a712-48da-bcb2-613e4bc945ac" providerId="ADAL" clId="{16FF8E01-DE24-0F4F-A559-943D670B7764}" dt="2024-08-14T14:10:47.606" v="696" actId="20577"/>
          <ac:spMkLst>
            <pc:docMk/>
            <pc:sldMk cId="2831007090" sldId="26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4:16:06.339" v="778" actId="1076"/>
          <ac:spMkLst>
            <pc:docMk/>
            <pc:sldMk cId="2831007090" sldId="269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4:15:42.779" v="771" actId="113"/>
          <ac:spMkLst>
            <pc:docMk/>
            <pc:sldMk cId="2831007090" sldId="269"/>
            <ac:spMk id="4" creationId="{CB6DD4F9-08BE-3AF6-FDDC-AB693A0D38F1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18365145" sldId="269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07698705" sldId="270"/>
        </pc:sldMkLst>
      </pc:sldChg>
      <pc:sldChg chg="addSp delSp 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073403413" sldId="270"/>
        </pc:sldMkLst>
        <pc:spChg chg="mod">
          <ac:chgData name="Ronnel D. Palenzuela" userId="27216d6f-a712-48da-bcb2-613e4bc945ac" providerId="ADAL" clId="{16FF8E01-DE24-0F4F-A559-943D670B7764}" dt="2024-08-14T14:55:39.952" v="834" actId="20577"/>
          <ac:spMkLst>
            <pc:docMk/>
            <pc:sldMk cId="2073403413" sldId="27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5:31:54.057" v="880" actId="207"/>
          <ac:spMkLst>
            <pc:docMk/>
            <pc:sldMk cId="2073403413" sldId="27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5:09:23.422" v="836" actId="478"/>
          <ac:picMkLst>
            <pc:docMk/>
            <pc:sldMk cId="2073403413" sldId="270"/>
            <ac:picMk id="4" creationId="{369191B6-2A1C-3113-9BFD-747A4657F8D7}"/>
          </ac:picMkLst>
        </pc:picChg>
        <pc:picChg chg="del">
          <ac:chgData name="Ronnel D. Palenzuela" userId="27216d6f-a712-48da-bcb2-613e4bc945ac" providerId="ADAL" clId="{16FF8E01-DE24-0F4F-A559-943D670B7764}" dt="2024-08-14T14:53:40.293" v="791" actId="478"/>
          <ac:picMkLst>
            <pc:docMk/>
            <pc:sldMk cId="2073403413" sldId="270"/>
            <ac:picMk id="5" creationId="{70008023-F501-145C-0B44-5194C048510F}"/>
          </ac:picMkLst>
        </pc:picChg>
        <pc:picChg chg="del">
          <ac:chgData name="Ronnel D. Palenzuela" userId="27216d6f-a712-48da-bcb2-613e4bc945ac" providerId="ADAL" clId="{16FF8E01-DE24-0F4F-A559-943D670B7764}" dt="2024-08-14T14:53:41.454" v="792" actId="478"/>
          <ac:picMkLst>
            <pc:docMk/>
            <pc:sldMk cId="2073403413" sldId="270"/>
            <ac:picMk id="6" creationId="{24353777-D960-C968-46B2-C9D39EBD397E}"/>
          </ac:picMkLst>
        </pc:picChg>
        <pc:picChg chg="add del mod">
          <ac:chgData name="Ronnel D. Palenzuela" userId="27216d6f-a712-48da-bcb2-613e4bc945ac" providerId="ADAL" clId="{16FF8E01-DE24-0F4F-A559-943D670B7764}" dt="2024-08-14T15:09:24.556" v="837" actId="478"/>
          <ac:picMkLst>
            <pc:docMk/>
            <pc:sldMk cId="2073403413" sldId="270"/>
            <ac:picMk id="7" creationId="{CFF5A6F2-A391-E973-A9F9-EEAEDEBC41C8}"/>
          </ac:picMkLst>
        </pc:picChg>
        <pc:picChg chg="add del mod">
          <ac:chgData name="Ronnel D. Palenzuela" userId="27216d6f-a712-48da-bcb2-613e4bc945ac" providerId="ADAL" clId="{16FF8E01-DE24-0F4F-A559-943D670B7764}" dt="2024-08-14T15:38:21.939" v="921"/>
          <ac:picMkLst>
            <pc:docMk/>
            <pc:sldMk cId="2073403413" sldId="270"/>
            <ac:picMk id="8" creationId="{7628CA4E-3E92-F09C-D2FD-C46202C5E649}"/>
          </ac:picMkLst>
        </pc:picChg>
        <pc:picChg chg="add mod">
          <ac:chgData name="Ronnel D. Palenzuela" userId="27216d6f-a712-48da-bcb2-613e4bc945ac" providerId="ADAL" clId="{16FF8E01-DE24-0F4F-A559-943D670B7764}" dt="2024-08-14T15:34:34.583" v="908" actId="1076"/>
          <ac:picMkLst>
            <pc:docMk/>
            <pc:sldMk cId="2073403413" sldId="270"/>
            <ac:picMk id="9" creationId="{FFA2BE38-0E04-5FB6-310F-C9B71C57486B}"/>
          </ac:picMkLst>
        </pc:picChg>
        <pc:picChg chg="add mod">
          <ac:chgData name="Ronnel D. Palenzuela" userId="27216d6f-a712-48da-bcb2-613e4bc945ac" providerId="ADAL" clId="{16FF8E01-DE24-0F4F-A559-943D670B7764}" dt="2024-08-14T15:34:23.881" v="905" actId="1076"/>
          <ac:picMkLst>
            <pc:docMk/>
            <pc:sldMk cId="2073403413" sldId="270"/>
            <ac:picMk id="10" creationId="{667804E6-901E-3F8A-8E71-F3840CE73713}"/>
          </ac:picMkLst>
        </pc:picChg>
      </pc:sldChg>
      <pc:sldChg chg="addSp delSp 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406508294" sldId="271"/>
        </pc:sldMkLst>
        <pc:spChg chg="mod">
          <ac:chgData name="Ronnel D. Palenzuela" userId="27216d6f-a712-48da-bcb2-613e4bc945ac" providerId="ADAL" clId="{16FF8E01-DE24-0F4F-A559-943D670B7764}" dt="2024-08-14T15:45:04.117" v="1046" actId="20577"/>
          <ac:spMkLst>
            <pc:docMk/>
            <pc:sldMk cId="2406508294" sldId="271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5:35:02.613" v="915" actId="22"/>
          <ac:spMkLst>
            <pc:docMk/>
            <pc:sldMk cId="2406508294" sldId="271"/>
            <ac:spMk id="5" creationId="{4142F3C9-0F99-D487-F109-5D1080BCD242}"/>
          </ac:spMkLst>
        </pc:spChg>
        <pc:spChg chg="add mod">
          <ac:chgData name="Ronnel D. Palenzuela" userId="27216d6f-a712-48da-bcb2-613e4bc945ac" providerId="ADAL" clId="{16FF8E01-DE24-0F4F-A559-943D670B7764}" dt="2024-08-14T15:35:21.596" v="919" actId="1076"/>
          <ac:spMkLst>
            <pc:docMk/>
            <pc:sldMk cId="2406508294" sldId="271"/>
            <ac:spMk id="7" creationId="{59101826-B0CF-114B-0320-F5905D2B047C}"/>
          </ac:spMkLst>
        </pc:spChg>
        <pc:picChg chg="del">
          <ac:chgData name="Ronnel D. Palenzuela" userId="27216d6f-a712-48da-bcb2-613e4bc945ac" providerId="ADAL" clId="{16FF8E01-DE24-0F4F-A559-943D670B7764}" dt="2024-08-14T15:34:53.519" v="911" actId="478"/>
          <ac:picMkLst>
            <pc:docMk/>
            <pc:sldMk cId="2406508294" sldId="271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5:34:52.857" v="910" actId="478"/>
          <ac:picMkLst>
            <pc:docMk/>
            <pc:sldMk cId="2406508294" sldId="271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5:34:53.775" v="912" actId="478"/>
          <ac:picMkLst>
            <pc:docMk/>
            <pc:sldMk cId="2406508294" sldId="271"/>
            <ac:picMk id="10" creationId="{667804E6-901E-3F8A-8E71-F3840CE73713}"/>
          </ac:picMkLst>
        </pc:picChg>
        <pc:picChg chg="add del mod">
          <ac:chgData name="Ronnel D. Palenzuela" userId="27216d6f-a712-48da-bcb2-613e4bc945ac" providerId="ADAL" clId="{16FF8E01-DE24-0F4F-A559-943D670B7764}" dt="2024-08-14T15:40:56.703" v="965" actId="478"/>
          <ac:picMkLst>
            <pc:docMk/>
            <pc:sldMk cId="2406508294" sldId="271"/>
            <ac:picMk id="11" creationId="{7451C57A-98EA-DF71-2373-89D7F90904CF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120804606" sldId="271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005021045" sldId="272"/>
        </pc:sldMkLst>
      </pc:sldChg>
      <pc:sldChg chg="modSp add mo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2217730064" sldId="272"/>
        </pc:sldMkLst>
        <pc:spChg chg="mod">
          <ac:chgData name="Ronnel D. Palenzuela" userId="27216d6f-a712-48da-bcb2-613e4bc945ac" providerId="ADAL" clId="{16FF8E01-DE24-0F4F-A559-943D670B7764}" dt="2024-08-14T15:59:35.416" v="1316" actId="11"/>
          <ac:spMkLst>
            <pc:docMk/>
            <pc:sldMk cId="2217730064" sldId="272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716507679" sldId="273"/>
        </pc:sldMkLst>
      </pc:sldChg>
      <pc:sldChg chg="modSp add mod ord modShow modNotesTx">
        <pc:chgData name="Ronnel D. Palenzuela" userId="27216d6f-a712-48da-bcb2-613e4bc945ac" providerId="ADAL" clId="{16FF8E01-DE24-0F4F-A559-943D670B7764}" dt="2024-08-15T06:12:31.924" v="2533" actId="729"/>
        <pc:sldMkLst>
          <pc:docMk/>
          <pc:sldMk cId="1773650369" sldId="273"/>
        </pc:sldMkLst>
        <pc:spChg chg="mod">
          <ac:chgData name="Ronnel D. Palenzuela" userId="27216d6f-a712-48da-bcb2-613e4bc945ac" providerId="ADAL" clId="{16FF8E01-DE24-0F4F-A559-943D670B7764}" dt="2024-08-14T15:59:48.974" v="1318" actId="11"/>
          <ac:spMkLst>
            <pc:docMk/>
            <pc:sldMk cId="1773650369" sldId="273"/>
            <ac:spMk id="3" creationId="{F9E9654B-D8E5-22CA-371A-57FADD13842B}"/>
          </ac:spMkLst>
        </pc:spChg>
      </pc:sldChg>
      <pc:sldChg chg="add del ord">
        <pc:chgData name="Ronnel D. Palenzuela" userId="27216d6f-a712-48da-bcb2-613e4bc945ac" providerId="ADAL" clId="{16FF8E01-DE24-0F4F-A559-943D670B7764}" dt="2024-08-14T16:09:44.931" v="1436" actId="2696"/>
        <pc:sldMkLst>
          <pc:docMk/>
          <pc:sldMk cId="415108391" sldId="274"/>
        </pc:sldMkLst>
      </pc:sldChg>
      <pc:sldChg chg="addSp modSp add mod modNotesTx">
        <pc:chgData name="Ronnel D. Palenzuela" userId="27216d6f-a712-48da-bcb2-613e4bc945ac" providerId="ADAL" clId="{16FF8E01-DE24-0F4F-A559-943D670B7764}" dt="2024-08-14T17:35:56.996" v="2348" actId="207"/>
        <pc:sldMkLst>
          <pc:docMk/>
          <pc:sldMk cId="3520817057" sldId="274"/>
        </pc:sldMkLst>
        <pc:spChg chg="mod">
          <ac:chgData name="Ronnel D. Palenzuela" userId="27216d6f-a712-48da-bcb2-613e4bc945ac" providerId="ADAL" clId="{16FF8E01-DE24-0F4F-A559-943D670B7764}" dt="2024-08-14T16:34:48.838" v="1740" actId="1076"/>
          <ac:spMkLst>
            <pc:docMk/>
            <pc:sldMk cId="3520817057" sldId="274"/>
            <ac:spMk id="2" creationId="{4B9DC0FD-E73C-26A6-891F-61B461076958}"/>
          </ac:spMkLst>
        </pc:spChg>
        <pc:spChg chg="add mod">
          <ac:chgData name="Ronnel D. Palenzuela" userId="27216d6f-a712-48da-bcb2-613e4bc945ac" providerId="ADAL" clId="{16FF8E01-DE24-0F4F-A559-943D670B7764}" dt="2024-08-14T17:35:56.996" v="2348" actId="207"/>
          <ac:spMkLst>
            <pc:docMk/>
            <pc:sldMk cId="3520817057" sldId="274"/>
            <ac:spMk id="4" creationId="{02334A40-A4A9-25FE-DC7A-9B1C1C6A0886}"/>
          </ac:spMkLst>
        </pc:spChg>
      </pc:sldChg>
      <pc:sldChg chg="addSp delSp modSp add del mod">
        <pc:chgData name="Ronnel D. Palenzuela" userId="27216d6f-a712-48da-bcb2-613e4bc945ac" providerId="ADAL" clId="{16FF8E01-DE24-0F4F-A559-943D670B7764}" dt="2024-08-14T16:15:45.956" v="1532" actId="2696"/>
        <pc:sldMkLst>
          <pc:docMk/>
          <pc:sldMk cId="2172138736" sldId="275"/>
        </pc:sldMkLst>
        <pc:spChg chg="mod">
          <ac:chgData name="Ronnel D. Palenzuela" userId="27216d6f-a712-48da-bcb2-613e4bc945ac" providerId="ADAL" clId="{16FF8E01-DE24-0F4F-A559-943D670B7764}" dt="2024-08-14T16:15:14.648" v="1524" actId="20577"/>
          <ac:spMkLst>
            <pc:docMk/>
            <pc:sldMk cId="2172138736" sldId="275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40.915" v="1531"/>
          <ac:spMkLst>
            <pc:docMk/>
            <pc:sldMk cId="2172138736" sldId="275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6:15:16.283" v="1525" actId="478"/>
          <ac:picMkLst>
            <pc:docMk/>
            <pc:sldMk cId="2172138736" sldId="275"/>
            <ac:picMk id="4" creationId="{3DD2775A-1217-7607-D818-9986C2B95701}"/>
          </ac:picMkLst>
        </pc:picChg>
        <pc:picChg chg="del">
          <ac:chgData name="Ronnel D. Palenzuela" userId="27216d6f-a712-48da-bcb2-613e4bc945ac" providerId="ADAL" clId="{16FF8E01-DE24-0F4F-A559-943D670B7764}" dt="2024-08-14T16:10:15.858" v="1472" actId="478"/>
          <ac:picMkLst>
            <pc:docMk/>
            <pc:sldMk cId="2172138736" sldId="275"/>
            <ac:picMk id="8" creationId="{7628CA4E-3E92-F09C-D2FD-C46202C5E649}"/>
          </ac:picMkLst>
        </pc:picChg>
        <pc:picChg chg="del">
          <ac:chgData name="Ronnel D. Palenzuela" userId="27216d6f-a712-48da-bcb2-613e4bc945ac" providerId="ADAL" clId="{16FF8E01-DE24-0F4F-A559-943D670B7764}" dt="2024-08-14T16:10:15.605" v="1471" actId="478"/>
          <ac:picMkLst>
            <pc:docMk/>
            <pc:sldMk cId="2172138736" sldId="275"/>
            <ac:picMk id="9" creationId="{FFA2BE38-0E04-5FB6-310F-C9B71C57486B}"/>
          </ac:picMkLst>
        </pc:picChg>
        <pc:picChg chg="del">
          <ac:chgData name="Ronnel D. Palenzuela" userId="27216d6f-a712-48da-bcb2-613e4bc945ac" providerId="ADAL" clId="{16FF8E01-DE24-0F4F-A559-943D670B7764}" dt="2024-08-14T16:10:16.066" v="1473" actId="478"/>
          <ac:picMkLst>
            <pc:docMk/>
            <pc:sldMk cId="2172138736" sldId="275"/>
            <ac:picMk id="10" creationId="{667804E6-901E-3F8A-8E71-F3840CE7371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070147815" sldId="275"/>
        </pc:sldMkLst>
      </pc:sldChg>
      <pc:sldChg chg="modSp add mod ord modNotesTx">
        <pc:chgData name="Ronnel D. Palenzuela" userId="27216d6f-a712-48da-bcb2-613e4bc945ac" providerId="ADAL" clId="{16FF8E01-DE24-0F4F-A559-943D670B7764}" dt="2024-08-14T16:34:54.089" v="1743" actId="20577"/>
        <pc:sldMkLst>
          <pc:docMk/>
          <pc:sldMk cId="2154677164" sldId="276"/>
        </pc:sldMkLst>
        <pc:spChg chg="mod">
          <ac:chgData name="Ronnel D. Palenzuela" userId="27216d6f-a712-48da-bcb2-613e4bc945ac" providerId="ADAL" clId="{16FF8E01-DE24-0F4F-A559-943D670B7764}" dt="2024-08-14T16:34:54.089" v="1743" actId="20577"/>
          <ac:spMkLst>
            <pc:docMk/>
            <pc:sldMk cId="2154677164" sldId="27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5:04.817" v="1513" actId="207"/>
          <ac:spMkLst>
            <pc:docMk/>
            <pc:sldMk cId="2154677164" sldId="276"/>
            <ac:spMk id="3" creationId="{F9E9654B-D8E5-22CA-371A-57FADD13842B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621742425" sldId="276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08275361" sldId="277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4:40.231" v="1652"/>
        <pc:sldMkLst>
          <pc:docMk/>
          <pc:sldMk cId="1655093992" sldId="277"/>
        </pc:sldMkLst>
        <pc:spChg chg="mod">
          <ac:chgData name="Ronnel D. Palenzuela" userId="27216d6f-a712-48da-bcb2-613e4bc945ac" providerId="ADAL" clId="{16FF8E01-DE24-0F4F-A559-943D670B7764}" dt="2024-08-14T16:15:53.933" v="1548" actId="20577"/>
          <ac:spMkLst>
            <pc:docMk/>
            <pc:sldMk cId="1655093992" sldId="27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6:03.761" v="1554" actId="207"/>
          <ac:spMkLst>
            <pc:docMk/>
            <pc:sldMk cId="1655093992" sldId="277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15:49.738" v="1534" actId="478"/>
          <ac:picMkLst>
            <pc:docMk/>
            <pc:sldMk cId="1655093992" sldId="277"/>
            <ac:picMk id="4" creationId="{3DD2775A-1217-7607-D818-9986C2B95701}"/>
          </ac:picMkLst>
        </pc:picChg>
        <pc:picChg chg="add mod">
          <ac:chgData name="Ronnel D. Palenzuela" userId="27216d6f-a712-48da-bcb2-613e4bc945ac" providerId="ADAL" clId="{16FF8E01-DE24-0F4F-A559-943D670B7764}" dt="2024-08-14T16:22:20.410" v="1645" actId="1076"/>
          <ac:picMkLst>
            <pc:docMk/>
            <pc:sldMk cId="1655093992" sldId="277"/>
            <ac:picMk id="5" creationId="{21F98874-7EDA-6F8F-7A52-E913F2501EF4}"/>
          </ac:picMkLst>
        </pc:picChg>
        <pc:picChg chg="add mod">
          <ac:chgData name="Ronnel D. Palenzuela" userId="27216d6f-a712-48da-bcb2-613e4bc945ac" providerId="ADAL" clId="{16FF8E01-DE24-0F4F-A559-943D670B7764}" dt="2024-08-14T16:22:19.327" v="1644" actId="1076"/>
          <ac:picMkLst>
            <pc:docMk/>
            <pc:sldMk cId="1655093992" sldId="277"/>
            <ac:picMk id="6" creationId="{AB87846A-7FEB-769F-7BA7-C9DDDB12476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28633288" sldId="278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6:25:33.500" v="1670"/>
        <pc:sldMkLst>
          <pc:docMk/>
          <pc:sldMk cId="1084106175" sldId="278"/>
        </pc:sldMkLst>
        <pc:spChg chg="mod">
          <ac:chgData name="Ronnel D. Palenzuela" userId="27216d6f-a712-48da-bcb2-613e4bc945ac" providerId="ADAL" clId="{16FF8E01-DE24-0F4F-A559-943D670B7764}" dt="2024-08-14T16:16:15.683" v="1568" actId="20577"/>
          <ac:spMkLst>
            <pc:docMk/>
            <pc:sldMk cId="1084106175" sldId="27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13.356" v="1628" actId="207"/>
          <ac:spMkLst>
            <pc:docMk/>
            <pc:sldMk cId="1084106175" sldId="278"/>
            <ac:spMk id="3" creationId="{F9E9654B-D8E5-22CA-371A-57FADD13842B}"/>
          </ac:spMkLst>
        </pc:spChg>
        <pc:spChg chg="add del">
          <ac:chgData name="Ronnel D. Palenzuela" userId="27216d6f-a712-48da-bcb2-613e4bc945ac" providerId="ADAL" clId="{16FF8E01-DE24-0F4F-A559-943D670B7764}" dt="2024-08-14T16:17:30.269" v="1608" actId="22"/>
          <ac:spMkLst>
            <pc:docMk/>
            <pc:sldMk cId="1084106175" sldId="278"/>
            <ac:spMk id="5" creationId="{161974CA-D17A-C7C9-D387-4B786DACE39F}"/>
          </ac:spMkLst>
        </pc:spChg>
        <pc:picChg chg="add mod">
          <ac:chgData name="Ronnel D. Palenzuela" userId="27216d6f-a712-48da-bcb2-613e4bc945ac" providerId="ADAL" clId="{16FF8E01-DE24-0F4F-A559-943D670B7764}" dt="2024-08-14T16:24:18.313" v="1650" actId="1076"/>
          <ac:picMkLst>
            <pc:docMk/>
            <pc:sldMk cId="1084106175" sldId="278"/>
            <ac:picMk id="6" creationId="{1DBAEE34-611C-C72E-D674-1D598742FCFC}"/>
          </ac:picMkLst>
        </pc:picChg>
      </pc:sldChg>
      <pc:sldChg chg="addSp delSp modSp add mod modNotesTx">
        <pc:chgData name="Ronnel D. Palenzuela" userId="27216d6f-a712-48da-bcb2-613e4bc945ac" providerId="ADAL" clId="{16FF8E01-DE24-0F4F-A559-943D670B7764}" dt="2024-08-14T16:28:49.228" v="1688" actId="1076"/>
        <pc:sldMkLst>
          <pc:docMk/>
          <pc:sldMk cId="562485659" sldId="279"/>
        </pc:sldMkLst>
        <pc:spChg chg="mod">
          <ac:chgData name="Ronnel D. Palenzuela" userId="27216d6f-a712-48da-bcb2-613e4bc945ac" providerId="ADAL" clId="{16FF8E01-DE24-0F4F-A559-943D670B7764}" dt="2024-08-14T16:16:20.804" v="1575" actId="20577"/>
          <ac:spMkLst>
            <pc:docMk/>
            <pc:sldMk cId="562485659" sldId="279"/>
            <ac:spMk id="2" creationId="{1FD87645-D8E6-23DE-A822-448BF1054783}"/>
          </ac:spMkLst>
        </pc:spChg>
        <pc:spChg chg="add del mod">
          <ac:chgData name="Ronnel D. Palenzuela" userId="27216d6f-a712-48da-bcb2-613e4bc945ac" providerId="ADAL" clId="{16FF8E01-DE24-0F4F-A559-943D670B7764}" dt="2024-08-14T16:18:17.416" v="1630" actId="207"/>
          <ac:spMkLst>
            <pc:docMk/>
            <pc:sldMk cId="562485659" sldId="279"/>
            <ac:spMk id="3" creationId="{F9E9654B-D8E5-22CA-371A-57FADD13842B}"/>
          </ac:spMkLst>
        </pc:spChg>
        <pc:spChg chg="add del mod">
          <ac:chgData name="Ronnel D. Palenzuela" userId="27216d6f-a712-48da-bcb2-613e4bc945ac" providerId="ADAL" clId="{16FF8E01-DE24-0F4F-A559-943D670B7764}" dt="2024-08-14T16:17:08.500" v="1600" actId="478"/>
          <ac:spMkLst>
            <pc:docMk/>
            <pc:sldMk cId="562485659" sldId="279"/>
            <ac:spMk id="5" creationId="{C512883A-C3F1-9C1D-1BC0-B118C33FB485}"/>
          </ac:spMkLst>
        </pc:spChg>
        <pc:picChg chg="add mod">
          <ac:chgData name="Ronnel D. Palenzuela" userId="27216d6f-a712-48da-bcb2-613e4bc945ac" providerId="ADAL" clId="{16FF8E01-DE24-0F4F-A559-943D670B7764}" dt="2024-08-14T16:28:47.407" v="1687" actId="1076"/>
          <ac:picMkLst>
            <pc:docMk/>
            <pc:sldMk cId="562485659" sldId="279"/>
            <ac:picMk id="6" creationId="{25F73CC1-53BA-4567-E3BA-1C63F2D9CE93}"/>
          </ac:picMkLst>
        </pc:picChg>
        <pc:picChg chg="add mod">
          <ac:chgData name="Ronnel D. Palenzuela" userId="27216d6f-a712-48da-bcb2-613e4bc945ac" providerId="ADAL" clId="{16FF8E01-DE24-0F4F-A559-943D670B7764}" dt="2024-08-14T16:28:49.228" v="1688" actId="1076"/>
          <ac:picMkLst>
            <pc:docMk/>
            <pc:sldMk cId="562485659" sldId="279"/>
            <ac:picMk id="7" creationId="{3FAF6F31-D00C-5848-28EC-E4192A65B293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220697961" sldId="279"/>
        </pc:sldMkLst>
      </pc:sldChg>
      <pc:sldChg chg="addSp modSp add mod modNotesTx">
        <pc:chgData name="Ronnel D. Palenzuela" userId="27216d6f-a712-48da-bcb2-613e4bc945ac" providerId="ADAL" clId="{16FF8E01-DE24-0F4F-A559-943D670B7764}" dt="2024-08-14T17:09:09.590" v="2182"/>
        <pc:sldMkLst>
          <pc:docMk/>
          <pc:sldMk cId="2101055377" sldId="280"/>
        </pc:sldMkLst>
        <pc:spChg chg="mod">
          <ac:chgData name="Ronnel D. Palenzuela" userId="27216d6f-a712-48da-bcb2-613e4bc945ac" providerId="ADAL" clId="{16FF8E01-DE24-0F4F-A559-943D670B7764}" dt="2024-08-14T16:16:29.753" v="1592" actId="20577"/>
          <ac:spMkLst>
            <pc:docMk/>
            <pc:sldMk cId="2101055377" sldId="28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1.161" v="1632" actId="207"/>
          <ac:spMkLst>
            <pc:docMk/>
            <pc:sldMk cId="2101055377" sldId="280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4" creationId="{B5ABF6ED-2604-A356-F8D2-8A031F072FC1}"/>
          </ac:picMkLst>
        </pc:picChg>
        <pc:picChg chg="add mod">
          <ac:chgData name="Ronnel D. Palenzuela" userId="27216d6f-a712-48da-bcb2-613e4bc945ac" providerId="ADAL" clId="{16FF8E01-DE24-0F4F-A559-943D670B7764}" dt="2024-08-14T16:30:09.396" v="1697" actId="1076"/>
          <ac:picMkLst>
            <pc:docMk/>
            <pc:sldMk cId="2101055377" sldId="280"/>
            <ac:picMk id="5" creationId="{EE318E40-1124-8135-1738-B9359FE8125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456681114" sldId="280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57213172" sldId="281"/>
        </pc:sldMkLst>
      </pc:sldChg>
      <pc:sldChg chg="addSp modSp add mod ord modNotesTx">
        <pc:chgData name="Ronnel D. Palenzuela" userId="27216d6f-a712-48da-bcb2-613e4bc945ac" providerId="ADAL" clId="{16FF8E01-DE24-0F4F-A559-943D670B7764}" dt="2024-08-14T17:09:31.130" v="2186"/>
        <pc:sldMkLst>
          <pc:docMk/>
          <pc:sldMk cId="4052999246" sldId="281"/>
        </pc:sldMkLst>
        <pc:spChg chg="mod">
          <ac:chgData name="Ronnel D. Palenzuela" userId="27216d6f-a712-48da-bcb2-613e4bc945ac" providerId="ADAL" clId="{16FF8E01-DE24-0F4F-A559-943D670B7764}" dt="2024-08-14T16:16:42.177" v="1594"/>
          <ac:spMkLst>
            <pc:docMk/>
            <pc:sldMk cId="4052999246" sldId="28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18:25.511" v="1634" actId="207"/>
          <ac:spMkLst>
            <pc:docMk/>
            <pc:sldMk cId="4052999246" sldId="28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6:31:29.020" v="1716" actId="1076"/>
          <ac:picMkLst>
            <pc:docMk/>
            <pc:sldMk cId="4052999246" sldId="281"/>
            <ac:picMk id="4" creationId="{5548C54F-301E-DCA9-21D7-E0AD96A9FA43}"/>
          </ac:picMkLst>
        </pc:picChg>
        <pc:picChg chg="add mod">
          <ac:chgData name="Ronnel D. Palenzuela" userId="27216d6f-a712-48da-bcb2-613e4bc945ac" providerId="ADAL" clId="{16FF8E01-DE24-0F4F-A559-943D670B7764}" dt="2024-08-14T16:31:30.328" v="1717" actId="1076"/>
          <ac:picMkLst>
            <pc:docMk/>
            <pc:sldMk cId="4052999246" sldId="281"/>
            <ac:picMk id="5" creationId="{89C006CD-3837-CB39-23CD-A101C01CDA9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6683317" sldId="282"/>
        </pc:sldMkLst>
      </pc:sldChg>
      <pc:sldChg chg="addSp delSp modSp add mod ord">
        <pc:chgData name="Ronnel D. Palenzuela" userId="27216d6f-a712-48da-bcb2-613e4bc945ac" providerId="ADAL" clId="{16FF8E01-DE24-0F4F-A559-943D670B7764}" dt="2024-08-14T16:58:26.475" v="2121" actId="20577"/>
        <pc:sldMkLst>
          <pc:docMk/>
          <pc:sldMk cId="3651396270" sldId="282"/>
        </pc:sldMkLst>
        <pc:spChg chg="mod">
          <ac:chgData name="Ronnel D. Palenzuela" userId="27216d6f-a712-48da-bcb2-613e4bc945ac" providerId="ADAL" clId="{16FF8E01-DE24-0F4F-A559-943D670B7764}" dt="2024-08-14T16:38:16.616" v="1763" actId="20577"/>
          <ac:spMkLst>
            <pc:docMk/>
            <pc:sldMk cId="3651396270" sldId="282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8:26.475" v="2121" actId="20577"/>
          <ac:spMkLst>
            <pc:docMk/>
            <pc:sldMk cId="3651396270" sldId="282"/>
            <ac:spMk id="3" creationId="{F9E9654B-D8E5-22CA-371A-57FADD13842B}"/>
          </ac:spMkLst>
        </pc:spChg>
        <pc:picChg chg="del">
          <ac:chgData name="Ronnel D. Palenzuela" userId="27216d6f-a712-48da-bcb2-613e4bc945ac" providerId="ADAL" clId="{16FF8E01-DE24-0F4F-A559-943D670B7764}" dt="2024-08-14T16:33:50.779" v="1722" actId="478"/>
          <ac:picMkLst>
            <pc:docMk/>
            <pc:sldMk cId="3651396270" sldId="282"/>
            <ac:picMk id="4" creationId="{3DD2775A-1217-7607-D818-9986C2B95701}"/>
          </ac:picMkLst>
        </pc:picChg>
        <pc:picChg chg="add del mod">
          <ac:chgData name="Ronnel D. Palenzuela" userId="27216d6f-a712-48da-bcb2-613e4bc945ac" providerId="ADAL" clId="{16FF8E01-DE24-0F4F-A559-943D670B7764}" dt="2024-08-14T16:33:57.413" v="1726" actId="478"/>
          <ac:picMkLst>
            <pc:docMk/>
            <pc:sldMk cId="3651396270" sldId="282"/>
            <ac:picMk id="5" creationId="{5C4865FA-8A85-CD96-7E00-91EA3C1322EA}"/>
          </ac:picMkLst>
        </pc:picChg>
        <pc:picChg chg="add mod">
          <ac:chgData name="Ronnel D. Palenzuela" userId="27216d6f-a712-48da-bcb2-613e4bc945ac" providerId="ADAL" clId="{16FF8E01-DE24-0F4F-A559-943D670B7764}" dt="2024-08-14T16:37:32.689" v="1754" actId="1076"/>
          <ac:picMkLst>
            <pc:docMk/>
            <pc:sldMk cId="3651396270" sldId="282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993575964" sldId="283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2:26.342" v="2138"/>
        <pc:sldMkLst>
          <pc:docMk/>
          <pc:sldMk cId="3162599194" sldId="283"/>
        </pc:sldMkLst>
        <pc:spChg chg="mod">
          <ac:chgData name="Ronnel D. Palenzuela" userId="27216d6f-a712-48da-bcb2-613e4bc945ac" providerId="ADAL" clId="{16FF8E01-DE24-0F4F-A559-943D670B7764}" dt="2024-08-14T16:47:28.766" v="1822"/>
          <ac:spMkLst>
            <pc:docMk/>
            <pc:sldMk cId="3162599194" sldId="283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2:16.070" v="1994" actId="207"/>
          <ac:spMkLst>
            <pc:docMk/>
            <pc:sldMk cId="3162599194" sldId="283"/>
            <ac:spMk id="3" creationId="{F9E9654B-D8E5-22CA-371A-57FADD13842B}"/>
          </ac:spMkLst>
        </pc:spChg>
        <pc:spChg chg="add mod">
          <ac:chgData name="Ronnel D. Palenzuela" userId="27216d6f-a712-48da-bcb2-613e4bc945ac" providerId="ADAL" clId="{16FF8E01-DE24-0F4F-A559-943D670B7764}" dt="2024-08-14T16:57:40.683" v="2117" actId="1076"/>
          <ac:spMkLst>
            <pc:docMk/>
            <pc:sldMk cId="3162599194" sldId="283"/>
            <ac:spMk id="4" creationId="{B086C906-76C1-C80B-2402-3CD150AED030}"/>
          </ac:spMkLst>
        </pc:spChg>
        <pc:spChg chg="add mod">
          <ac:chgData name="Ronnel D. Palenzuela" userId="27216d6f-a712-48da-bcb2-613e4bc945ac" providerId="ADAL" clId="{16FF8E01-DE24-0F4F-A559-943D670B7764}" dt="2024-08-14T16:52:23.273" v="2000" actId="113"/>
          <ac:spMkLst>
            <pc:docMk/>
            <pc:sldMk cId="3162599194" sldId="283"/>
            <ac:spMk id="5" creationId="{374C59D7-230E-26A4-3307-5D188332993A}"/>
          </ac:spMkLst>
        </pc:spChg>
        <pc:picChg chg="del">
          <ac:chgData name="Ronnel D. Palenzuela" userId="27216d6f-a712-48da-bcb2-613e4bc945ac" providerId="ADAL" clId="{16FF8E01-DE24-0F4F-A559-943D670B7764}" dt="2024-08-14T16:39:23.886" v="1788" actId="478"/>
          <ac:picMkLst>
            <pc:docMk/>
            <pc:sldMk cId="3162599194" sldId="283"/>
            <ac:picMk id="6" creationId="{FB4307CA-B2C0-91D7-AC3C-D22C8F2AE28E}"/>
          </ac:picMkLst>
        </pc:picChg>
      </pc:sldChg>
      <pc:sldChg chg="delSp modSp add del mod">
        <pc:chgData name="Ronnel D. Palenzuela" userId="27216d6f-a712-48da-bcb2-613e4bc945ac" providerId="ADAL" clId="{16FF8E01-DE24-0F4F-A559-943D670B7764}" dt="2024-08-14T16:52:56.130" v="2002" actId="2696"/>
        <pc:sldMkLst>
          <pc:docMk/>
          <pc:sldMk cId="476145324" sldId="284"/>
        </pc:sldMkLst>
        <pc:spChg chg="mod">
          <ac:chgData name="Ronnel D. Palenzuela" userId="27216d6f-a712-48da-bcb2-613e4bc945ac" providerId="ADAL" clId="{16FF8E01-DE24-0F4F-A559-943D670B7764}" dt="2024-08-14T16:39:28.295" v="1798" actId="20577"/>
          <ac:spMkLst>
            <pc:docMk/>
            <pc:sldMk cId="476145324" sldId="284"/>
            <ac:spMk id="2" creationId="{1FD87645-D8E6-23DE-A822-448BF1054783}"/>
          </ac:spMkLst>
        </pc:spChg>
        <pc:picChg chg="del">
          <ac:chgData name="Ronnel D. Palenzuela" userId="27216d6f-a712-48da-bcb2-613e4bc945ac" providerId="ADAL" clId="{16FF8E01-DE24-0F4F-A559-943D670B7764}" dt="2024-08-14T16:39:22.241" v="1787" actId="478"/>
          <ac:picMkLst>
            <pc:docMk/>
            <pc:sldMk cId="476145324" sldId="284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253337562" sldId="284"/>
        </pc:sldMkLst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80579114" sldId="285"/>
        </pc:sldMkLst>
      </pc:sldChg>
      <pc:sldChg chg="modSp add del mod">
        <pc:chgData name="Ronnel D. Palenzuela" userId="27216d6f-a712-48da-bcb2-613e4bc945ac" providerId="ADAL" clId="{16FF8E01-DE24-0F4F-A559-943D670B7764}" dt="2024-08-14T16:55:44.538" v="2067" actId="2696"/>
        <pc:sldMkLst>
          <pc:docMk/>
          <pc:sldMk cId="3500652590" sldId="285"/>
        </pc:sldMkLst>
        <pc:spChg chg="mod">
          <ac:chgData name="Ronnel D. Palenzuela" userId="27216d6f-a712-48da-bcb2-613e4bc945ac" providerId="ADAL" clId="{16FF8E01-DE24-0F4F-A559-943D670B7764}" dt="2024-08-14T16:39:32.355" v="1805" actId="20577"/>
          <ac:spMkLst>
            <pc:docMk/>
            <pc:sldMk cId="3500652590" sldId="285"/>
            <ac:spMk id="2" creationId="{1FD87645-D8E6-23DE-A822-448BF1054783}"/>
          </ac:spMkLst>
        </pc:sp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581186720" sldId="286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04:33.737" v="2156" actId="1076"/>
        <pc:sldMkLst>
          <pc:docMk/>
          <pc:sldMk cId="1740139509" sldId="286"/>
        </pc:sldMkLst>
        <pc:spChg chg="mod">
          <ac:chgData name="Ronnel D. Palenzuela" userId="27216d6f-a712-48da-bcb2-613e4bc945ac" providerId="ADAL" clId="{16FF8E01-DE24-0F4F-A559-943D670B7764}" dt="2024-08-14T16:53:39.266" v="2019" actId="20577"/>
          <ac:spMkLst>
            <pc:docMk/>
            <pc:sldMk cId="1740139509" sldId="286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4:54.289" v="2059" actId="27636"/>
          <ac:spMkLst>
            <pc:docMk/>
            <pc:sldMk cId="1740139509" sldId="286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02.572" v="2104" actId="1076"/>
          <ac:spMkLst>
            <pc:docMk/>
            <pc:sldMk cId="1740139509" sldId="286"/>
            <ac:spMk id="4" creationId="{B086C906-76C1-C80B-2402-3CD150AED030}"/>
          </ac:spMkLst>
        </pc:spChg>
        <pc:spChg chg="del mod">
          <ac:chgData name="Ronnel D. Palenzuela" userId="27216d6f-a712-48da-bcb2-613e4bc945ac" providerId="ADAL" clId="{16FF8E01-DE24-0F4F-A559-943D670B7764}" dt="2024-08-14T16:54:29.712" v="2047" actId="478"/>
          <ac:spMkLst>
            <pc:docMk/>
            <pc:sldMk cId="1740139509" sldId="286"/>
            <ac:spMk id="5" creationId="{374C59D7-230E-26A4-3307-5D188332993A}"/>
          </ac:spMkLst>
        </pc:spChg>
        <pc:picChg chg="add mod">
          <ac:chgData name="Ronnel D. Palenzuela" userId="27216d6f-a712-48da-bcb2-613e4bc945ac" providerId="ADAL" clId="{16FF8E01-DE24-0F4F-A559-943D670B7764}" dt="2024-08-14T17:04:33.737" v="2156" actId="1076"/>
          <ac:picMkLst>
            <pc:docMk/>
            <pc:sldMk cId="1740139509" sldId="286"/>
            <ac:picMk id="6" creationId="{7355D678-29E7-A4B1-013E-B622157A0CE9}"/>
          </ac:picMkLst>
        </pc:picChg>
      </pc:sldChg>
      <pc:sldChg chg="addSp delSp modSp add mod ord modNotesTx">
        <pc:chgData name="Ronnel D. Palenzuela" userId="27216d6f-a712-48da-bcb2-613e4bc945ac" providerId="ADAL" clId="{16FF8E01-DE24-0F4F-A559-943D670B7764}" dt="2024-08-14T17:09:41.649" v="2189" actId="20578"/>
        <pc:sldMkLst>
          <pc:docMk/>
          <pc:sldMk cId="2244338286" sldId="287"/>
        </pc:sldMkLst>
        <pc:spChg chg="mod">
          <ac:chgData name="Ronnel D. Palenzuela" userId="27216d6f-a712-48da-bcb2-613e4bc945ac" providerId="ADAL" clId="{16FF8E01-DE24-0F4F-A559-943D670B7764}" dt="2024-08-14T16:55:51.174" v="2074" actId="20577"/>
          <ac:spMkLst>
            <pc:docMk/>
            <pc:sldMk cId="2244338286" sldId="287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6:56:49.755" v="2102" actId="27636"/>
          <ac:spMkLst>
            <pc:docMk/>
            <pc:sldMk cId="2244338286" sldId="287"/>
            <ac:spMk id="3" creationId="{F9E9654B-D8E5-22CA-371A-57FADD13842B}"/>
          </ac:spMkLst>
        </pc:spChg>
        <pc:spChg chg="mod">
          <ac:chgData name="Ronnel D. Palenzuela" userId="27216d6f-a712-48da-bcb2-613e4bc945ac" providerId="ADAL" clId="{16FF8E01-DE24-0F4F-A559-943D670B7764}" dt="2024-08-14T16:57:17.574" v="2108" actId="1076"/>
          <ac:spMkLst>
            <pc:docMk/>
            <pc:sldMk cId="2244338286" sldId="287"/>
            <ac:spMk id="4" creationId="{B086C906-76C1-C80B-2402-3CD150AED030}"/>
          </ac:spMkLst>
        </pc:spChg>
        <pc:picChg chg="add del mod">
          <ac:chgData name="Ronnel D. Palenzuela" userId="27216d6f-a712-48da-bcb2-613e4bc945ac" providerId="ADAL" clId="{16FF8E01-DE24-0F4F-A559-943D670B7764}" dt="2024-08-14T17:06:20.306" v="2162" actId="478"/>
          <ac:picMkLst>
            <pc:docMk/>
            <pc:sldMk cId="2244338286" sldId="287"/>
            <ac:picMk id="5" creationId="{C84F9925-8BF0-7942-2733-4A5D508AEA7C}"/>
          </ac:picMkLst>
        </pc:picChg>
        <pc:picChg chg="add mod">
          <ac:chgData name="Ronnel D. Palenzuela" userId="27216d6f-a712-48da-bcb2-613e4bc945ac" providerId="ADAL" clId="{16FF8E01-DE24-0F4F-A559-943D670B7764}" dt="2024-08-14T17:07:53.726" v="2172" actId="1076"/>
          <ac:picMkLst>
            <pc:docMk/>
            <pc:sldMk cId="2244338286" sldId="287"/>
            <ac:picMk id="6" creationId="{FABA4C1D-2D18-55BC-C0A4-FFF3AFC35C03}"/>
          </ac:picMkLst>
        </pc:picChg>
        <pc:picChg chg="add mod">
          <ac:chgData name="Ronnel D. Palenzuela" userId="27216d6f-a712-48da-bcb2-613e4bc945ac" providerId="ADAL" clId="{16FF8E01-DE24-0F4F-A559-943D670B7764}" dt="2024-08-14T17:07:55.489" v="2173" actId="1076"/>
          <ac:picMkLst>
            <pc:docMk/>
            <pc:sldMk cId="2244338286" sldId="287"/>
            <ac:picMk id="7" creationId="{C43B6C84-21DD-D63D-908A-759A84CA71F1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4278137860" sldId="287"/>
        </pc:sldMkLst>
      </pc:sldChg>
      <pc:sldChg chg="addSp delSp modSp add mod ord modNotesTx">
        <pc:chgData name="Ronnel D. Palenzuela" userId="27216d6f-a712-48da-bcb2-613e4bc945ac" providerId="ADAL" clId="{16FF8E01-DE24-0F4F-A559-943D670B7764}" dt="2024-08-15T02:15:44.096" v="2527" actId="20577"/>
        <pc:sldMkLst>
          <pc:docMk/>
          <pc:sldMk cId="2479479881" sldId="288"/>
        </pc:sldMkLst>
        <pc:spChg chg="mod">
          <ac:chgData name="Ronnel D. Palenzuela" userId="27216d6f-a712-48da-bcb2-613e4bc945ac" providerId="ADAL" clId="{16FF8E01-DE24-0F4F-A559-943D670B7764}" dt="2024-08-14T17:10:09.427" v="2193"/>
          <ac:spMkLst>
            <pc:docMk/>
            <pc:sldMk cId="2479479881" sldId="288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2:15:44.096" v="2527" actId="20577"/>
          <ac:spMkLst>
            <pc:docMk/>
            <pc:sldMk cId="2479479881" sldId="288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4:50.208" v="2303" actId="1076"/>
          <ac:picMkLst>
            <pc:docMk/>
            <pc:sldMk cId="2479479881" sldId="288"/>
            <ac:picMk id="4" creationId="{AF7B02EF-789B-13F1-37A8-FD2A27B92C39}"/>
          </ac:picMkLst>
        </pc:picChg>
        <pc:picChg chg="add mod">
          <ac:chgData name="Ronnel D. Palenzuela" userId="27216d6f-a712-48da-bcb2-613e4bc945ac" providerId="ADAL" clId="{16FF8E01-DE24-0F4F-A559-943D670B7764}" dt="2024-08-14T17:24:49.104" v="2302" actId="1076"/>
          <ac:picMkLst>
            <pc:docMk/>
            <pc:sldMk cId="2479479881" sldId="288"/>
            <ac:picMk id="5" creationId="{D6307E59-5ABC-0E69-DD46-32B7DC644359}"/>
          </ac:picMkLst>
        </pc:picChg>
        <pc:picChg chg="del">
          <ac:chgData name="Ronnel D. Palenzuela" userId="27216d6f-a712-48da-bcb2-613e4bc945ac" providerId="ADAL" clId="{16FF8E01-DE24-0F4F-A559-943D670B7764}" dt="2024-08-14T17:10:50.216" v="2201" actId="478"/>
          <ac:picMkLst>
            <pc:docMk/>
            <pc:sldMk cId="2479479881" sldId="288"/>
            <ac:picMk id="6" creationId="{FB4307CA-B2C0-91D7-AC3C-D22C8F2AE28E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3972629357" sldId="288"/>
        </pc:sldMkLst>
      </pc:sldChg>
      <pc:sldChg chg="addSp delSp modSp add mod modNotesTx">
        <pc:chgData name="Ronnel D. Palenzuela" userId="27216d6f-a712-48da-bcb2-613e4bc945ac" providerId="ADAL" clId="{16FF8E01-DE24-0F4F-A559-943D670B7764}" dt="2024-08-15T03:52:08.349" v="2531" actId="20577"/>
        <pc:sldMkLst>
          <pc:docMk/>
          <pc:sldMk cId="1306085031" sldId="289"/>
        </pc:sldMkLst>
        <pc:spChg chg="mod">
          <ac:chgData name="Ronnel D. Palenzuela" userId="27216d6f-a712-48da-bcb2-613e4bc945ac" providerId="ADAL" clId="{16FF8E01-DE24-0F4F-A559-943D670B7764}" dt="2024-08-14T17:10:29.110" v="2196" actId="20577"/>
          <ac:spMkLst>
            <pc:docMk/>
            <pc:sldMk cId="1306085031" sldId="289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5T03:52:08.349" v="2531" actId="20577"/>
          <ac:spMkLst>
            <pc:docMk/>
            <pc:sldMk cId="1306085031" sldId="289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28:52.052" v="2320" actId="1076"/>
          <ac:picMkLst>
            <pc:docMk/>
            <pc:sldMk cId="1306085031" sldId="289"/>
            <ac:picMk id="4" creationId="{348B68C4-CC0D-0D98-D64F-7F073EC0550F}"/>
          </ac:picMkLst>
        </pc:picChg>
        <pc:picChg chg="add del mod">
          <ac:chgData name="Ronnel D. Palenzuela" userId="27216d6f-a712-48da-bcb2-613e4bc945ac" providerId="ADAL" clId="{16FF8E01-DE24-0F4F-A559-943D670B7764}" dt="2024-08-14T17:34:52.342" v="2323" actId="478"/>
          <ac:picMkLst>
            <pc:docMk/>
            <pc:sldMk cId="1306085031" sldId="289"/>
            <ac:picMk id="5" creationId="{514E46FE-484E-F430-4A44-43DE9197FE51}"/>
          </ac:picMkLst>
        </pc:picChg>
        <pc:picChg chg="del">
          <ac:chgData name="Ronnel D. Palenzuela" userId="27216d6f-a712-48da-bcb2-613e4bc945ac" providerId="ADAL" clId="{16FF8E01-DE24-0F4F-A559-943D670B7764}" dt="2024-08-14T17:10:48.048" v="2199" actId="478"/>
          <ac:picMkLst>
            <pc:docMk/>
            <pc:sldMk cId="1306085031" sldId="289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34:57.159" v="2326" actId="1076"/>
          <ac:picMkLst>
            <pc:docMk/>
            <pc:sldMk cId="1306085031" sldId="289"/>
            <ac:picMk id="7" creationId="{EA60A796-7362-0FE0-7118-D1172B57B748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2990164252" sldId="289"/>
        </pc:sldMkLst>
      </pc:sldChg>
      <pc:sldChg chg="addSp delSp modSp add mod">
        <pc:chgData name="Ronnel D. Palenzuela" userId="27216d6f-a712-48da-bcb2-613e4bc945ac" providerId="ADAL" clId="{16FF8E01-DE24-0F4F-A559-943D670B7764}" dt="2024-08-14T17:50:12.782" v="2526" actId="207"/>
        <pc:sldMkLst>
          <pc:docMk/>
          <pc:sldMk cId="926710605" sldId="290"/>
        </pc:sldMkLst>
        <pc:spChg chg="mod">
          <ac:chgData name="Ronnel D. Palenzuela" userId="27216d6f-a712-48da-bcb2-613e4bc945ac" providerId="ADAL" clId="{16FF8E01-DE24-0F4F-A559-943D670B7764}" dt="2024-08-14T17:13:25.130" v="2214" actId="20577"/>
          <ac:spMkLst>
            <pc:docMk/>
            <pc:sldMk cId="926710605" sldId="290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50:12.782" v="2526" actId="207"/>
          <ac:spMkLst>
            <pc:docMk/>
            <pc:sldMk cId="926710605" sldId="290"/>
            <ac:spMk id="3" creationId="{F9E9654B-D8E5-22CA-371A-57FADD13842B}"/>
          </ac:spMkLst>
        </pc:spChg>
        <pc:picChg chg="add del mod">
          <ac:chgData name="Ronnel D. Palenzuela" userId="27216d6f-a712-48da-bcb2-613e4bc945ac" providerId="ADAL" clId="{16FF8E01-DE24-0F4F-A559-943D670B7764}" dt="2024-08-14T17:16:19.870" v="2228" actId="478"/>
          <ac:picMkLst>
            <pc:docMk/>
            <pc:sldMk cId="926710605" sldId="290"/>
            <ac:picMk id="4" creationId="{EDC21406-25B3-5E1C-5A7A-A71E21C74D60}"/>
          </ac:picMkLst>
        </pc:picChg>
        <pc:picChg chg="add del mod">
          <ac:chgData name="Ronnel D. Palenzuela" userId="27216d6f-a712-48da-bcb2-613e4bc945ac" providerId="ADAL" clId="{16FF8E01-DE24-0F4F-A559-943D670B7764}" dt="2024-08-14T17:41:36.468" v="2400" actId="1076"/>
          <ac:picMkLst>
            <pc:docMk/>
            <pc:sldMk cId="926710605" sldId="290"/>
            <ac:picMk id="5" creationId="{6F24035F-763D-2A44-9E4D-3B3AB777BA78}"/>
          </ac:picMkLst>
        </pc:picChg>
        <pc:picChg chg="del">
          <ac:chgData name="Ronnel D. Palenzuela" userId="27216d6f-a712-48da-bcb2-613e4bc945ac" providerId="ADAL" clId="{16FF8E01-DE24-0F4F-A559-943D670B7764}" dt="2024-08-14T17:10:49.106" v="2200" actId="478"/>
          <ac:picMkLst>
            <pc:docMk/>
            <pc:sldMk cId="926710605" sldId="290"/>
            <ac:picMk id="6" creationId="{FB4307CA-B2C0-91D7-AC3C-D22C8F2AE28E}"/>
          </ac:picMkLst>
        </pc:picChg>
        <pc:picChg chg="add mod">
          <ac:chgData name="Ronnel D. Palenzuela" userId="27216d6f-a712-48da-bcb2-613e4bc945ac" providerId="ADAL" clId="{16FF8E01-DE24-0F4F-A559-943D670B7764}" dt="2024-08-14T17:41:43.973" v="2401" actId="1076"/>
          <ac:picMkLst>
            <pc:docMk/>
            <pc:sldMk cId="926710605" sldId="290"/>
            <ac:picMk id="7" creationId="{5A1661AD-4B34-6DA1-9F77-CE678239C894}"/>
          </ac:picMkLst>
        </pc:picChg>
        <pc:picChg chg="add mod">
          <ac:chgData name="Ronnel D. Palenzuela" userId="27216d6f-a712-48da-bcb2-613e4bc945ac" providerId="ADAL" clId="{16FF8E01-DE24-0F4F-A559-943D670B7764}" dt="2024-08-14T17:41:32.404" v="2398" actId="1076"/>
          <ac:picMkLst>
            <pc:docMk/>
            <pc:sldMk cId="926710605" sldId="290"/>
            <ac:picMk id="8" creationId="{E4E637F6-DB44-DC58-477A-29220CC8DA04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1111498698" sldId="290"/>
        </pc:sldMkLst>
      </pc:sldChg>
      <pc:sldChg chg="addSp delSp modSp add mod modNotesTx">
        <pc:chgData name="Ronnel D. Palenzuela" userId="27216d6f-a712-48da-bcb2-613e4bc945ac" providerId="ADAL" clId="{16FF8E01-DE24-0F4F-A559-943D670B7764}" dt="2024-08-14T17:48:56.991" v="2524" actId="1076"/>
        <pc:sldMkLst>
          <pc:docMk/>
          <pc:sldMk cId="234676306" sldId="291"/>
        </pc:sldMkLst>
        <pc:spChg chg="mod">
          <ac:chgData name="Ronnel D. Palenzuela" userId="27216d6f-a712-48da-bcb2-613e4bc945ac" providerId="ADAL" clId="{16FF8E01-DE24-0F4F-A559-943D670B7764}" dt="2024-08-14T17:18:52.390" v="2243" actId="20577"/>
          <ac:spMkLst>
            <pc:docMk/>
            <pc:sldMk cId="234676306" sldId="291"/>
            <ac:spMk id="2" creationId="{1FD87645-D8E6-23DE-A822-448BF1054783}"/>
          </ac:spMkLst>
        </pc:spChg>
        <pc:spChg chg="mod">
          <ac:chgData name="Ronnel D. Palenzuela" userId="27216d6f-a712-48da-bcb2-613e4bc945ac" providerId="ADAL" clId="{16FF8E01-DE24-0F4F-A559-943D670B7764}" dt="2024-08-14T17:44:12.036" v="2474" actId="20577"/>
          <ac:spMkLst>
            <pc:docMk/>
            <pc:sldMk cId="234676306" sldId="291"/>
            <ac:spMk id="3" creationId="{F9E9654B-D8E5-22CA-371A-57FADD13842B}"/>
          </ac:spMkLst>
        </pc:spChg>
        <pc:picChg chg="add mod">
          <ac:chgData name="Ronnel D. Palenzuela" userId="27216d6f-a712-48da-bcb2-613e4bc945ac" providerId="ADAL" clId="{16FF8E01-DE24-0F4F-A559-943D670B7764}" dt="2024-08-14T17:48:56.991" v="2524" actId="1076"/>
          <ac:picMkLst>
            <pc:docMk/>
            <pc:sldMk cId="234676306" sldId="291"/>
            <ac:picMk id="4" creationId="{77B54F2E-F3FD-7965-C9AC-7AD3C16CC21A}"/>
          </ac:picMkLst>
        </pc:picChg>
        <pc:picChg chg="del">
          <ac:chgData name="Ronnel D. Palenzuela" userId="27216d6f-a712-48da-bcb2-613e4bc945ac" providerId="ADAL" clId="{16FF8E01-DE24-0F4F-A559-943D670B7764}" dt="2024-08-14T17:43:01.527" v="2455" actId="478"/>
          <ac:picMkLst>
            <pc:docMk/>
            <pc:sldMk cId="234676306" sldId="291"/>
            <ac:picMk id="5" creationId="{6F24035F-763D-2A44-9E4D-3B3AB777BA78}"/>
          </ac:picMkLst>
        </pc:picChg>
        <pc:picChg chg="add del mod">
          <ac:chgData name="Ronnel D. Palenzuela" userId="27216d6f-a712-48da-bcb2-613e4bc945ac" providerId="ADAL" clId="{16FF8E01-DE24-0F4F-A559-943D670B7764}" dt="2024-08-14T17:47:51.981" v="2508" actId="478"/>
          <ac:picMkLst>
            <pc:docMk/>
            <pc:sldMk cId="234676306" sldId="291"/>
            <ac:picMk id="6" creationId="{50F79B71-AA73-A4EC-42FF-95E9F8E1747A}"/>
          </ac:picMkLst>
        </pc:picChg>
        <pc:picChg chg="add mod">
          <ac:chgData name="Ronnel D. Palenzuela" userId="27216d6f-a712-48da-bcb2-613e4bc945ac" providerId="ADAL" clId="{16FF8E01-DE24-0F4F-A559-943D670B7764}" dt="2024-08-14T17:48:51.118" v="2520" actId="1076"/>
          <ac:picMkLst>
            <pc:docMk/>
            <pc:sldMk cId="234676306" sldId="291"/>
            <ac:picMk id="7" creationId="{BFFCD08C-39CF-85D4-AFAB-20D06151775B}"/>
          </ac:picMkLst>
        </pc:picChg>
        <pc:picChg chg="add mod">
          <ac:chgData name="Ronnel D. Palenzuela" userId="27216d6f-a712-48da-bcb2-613e4bc945ac" providerId="ADAL" clId="{16FF8E01-DE24-0F4F-A559-943D670B7764}" dt="2024-08-14T17:48:55.627" v="2522" actId="1076"/>
          <ac:picMkLst>
            <pc:docMk/>
            <pc:sldMk cId="234676306" sldId="291"/>
            <ac:picMk id="8" creationId="{94650D83-6F61-D6E5-506A-5BEBD5E1B8C5}"/>
          </ac:picMkLst>
        </pc:picChg>
      </pc:sldChg>
      <pc:sldChg chg="add del">
        <pc:chgData name="Ronnel D. Palenzuela" userId="27216d6f-a712-48da-bcb2-613e4bc945ac" providerId="ADAL" clId="{16FF8E01-DE24-0F4F-A559-943D670B7764}" dt="2024-08-14T04:37:36.180" v="138" actId="2696"/>
        <pc:sldMkLst>
          <pc:docMk/>
          <pc:sldMk cId="815011119" sldId="291"/>
        </pc:sldMkLst>
      </pc:sldChg>
      <pc:sldMasterChg chg="modSldLayout">
        <pc:chgData name="Ronnel D. Palenzuela" userId="27216d6f-a712-48da-bcb2-613e4bc945ac" providerId="ADAL" clId="{16FF8E01-DE24-0F4F-A559-943D670B7764}" dt="2024-08-14T16:14:03.102" v="1502" actId="20577"/>
        <pc:sldMasterMkLst>
          <pc:docMk/>
          <pc:sldMasterMk cId="651270159" sldId="2147483648"/>
        </pc:sldMasterMkLst>
        <pc:sldLayoutChg chg="modSp mod">
          <pc:chgData name="Ronnel D. Palenzuela" userId="27216d6f-a712-48da-bcb2-613e4bc945ac" providerId="ADAL" clId="{16FF8E01-DE24-0F4F-A559-943D670B7764}" dt="2024-08-14T16:13:56.324" v="1498" actId="20577"/>
          <pc:sldLayoutMkLst>
            <pc:docMk/>
            <pc:sldMasterMk cId="651270159" sldId="2147483648"/>
            <pc:sldLayoutMk cId="2921653432" sldId="2147483649"/>
          </pc:sldLayoutMkLst>
          <pc:spChg chg="mod">
            <ac:chgData name="Ronnel D. Palenzuela" userId="27216d6f-a712-48da-bcb2-613e4bc945ac" providerId="ADAL" clId="{16FF8E01-DE24-0F4F-A559-943D670B7764}" dt="2024-08-14T16:13:56.324" v="1498" actId="20577"/>
            <ac:spMkLst>
              <pc:docMk/>
              <pc:sldMasterMk cId="651270159" sldId="2147483648"/>
              <pc:sldLayoutMk cId="2921653432" sldId="2147483649"/>
              <ac:spMk id="14" creationId="{D0B6F2F1-CE07-6C53-35DD-423B006969A2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3:59.827" v="1500" actId="20577"/>
          <pc:sldLayoutMkLst>
            <pc:docMk/>
            <pc:sldMasterMk cId="651270159" sldId="2147483648"/>
            <pc:sldLayoutMk cId="414239045" sldId="2147483650"/>
          </pc:sldLayoutMkLst>
          <pc:spChg chg="mod">
            <ac:chgData name="Ronnel D. Palenzuela" userId="27216d6f-a712-48da-bcb2-613e4bc945ac" providerId="ADAL" clId="{16FF8E01-DE24-0F4F-A559-943D670B7764}" dt="2024-08-14T16:13:59.827" v="1500" actId="20577"/>
            <ac:spMkLst>
              <pc:docMk/>
              <pc:sldMasterMk cId="651270159" sldId="2147483648"/>
              <pc:sldLayoutMk cId="414239045" sldId="2147483650"/>
              <ac:spMk id="8" creationId="{A20CEFFD-1670-10A5-7ED4-7F9703262EA1}"/>
            </ac:spMkLst>
          </pc:spChg>
        </pc:sldLayoutChg>
        <pc:sldLayoutChg chg="modSp mod">
          <pc:chgData name="Ronnel D. Palenzuela" userId="27216d6f-a712-48da-bcb2-613e4bc945ac" providerId="ADAL" clId="{16FF8E01-DE24-0F4F-A559-943D670B7764}" dt="2024-08-14T16:14:03.102" v="1502" actId="20577"/>
          <pc:sldLayoutMkLst>
            <pc:docMk/>
            <pc:sldMasterMk cId="651270159" sldId="2147483648"/>
            <pc:sldLayoutMk cId="2618641526" sldId="2147483653"/>
          </pc:sldLayoutMkLst>
          <pc:spChg chg="mod">
            <ac:chgData name="Ronnel D. Palenzuela" userId="27216d6f-a712-48da-bcb2-613e4bc945ac" providerId="ADAL" clId="{16FF8E01-DE24-0F4F-A559-943D670B7764}" dt="2024-08-14T16:14:03.102" v="1502" actId="20577"/>
            <ac:spMkLst>
              <pc:docMk/>
              <pc:sldMasterMk cId="651270159" sldId="2147483648"/>
              <pc:sldLayoutMk cId="2618641526" sldId="2147483653"/>
              <ac:spMk id="11" creationId="{3E084DDE-82D5-F74F-6486-DED2612274CD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99358-0554-3345-871D-48A6BABEE3E1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6209C-F82F-8948-8964-C389942C0FE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017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47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CED9D-CA38-83B4-B480-99B84F50F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C56B92-6B1F-B385-CF2F-FAAA83C29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9A5285-A3E8-5CED-4A13-185208E5A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48FE4-F3D4-67ED-431F-F1B660022F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17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32395-8F17-A2C0-8FFE-B5A7F6EA6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EB08F0-16F8-C1D4-0728-113FFCD7EE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AE54A-288B-5CED-7AAD-C29DC564BF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AE4744-EDCB-5324-70EA-796625DB8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35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1217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0ED7C-BB7E-99B3-DA5F-9F1BC3BF8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56B201-E3F1-3EA4-7E0C-357D08ED3C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4E39FD-7043-D3FF-8560-632239B7C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0308A-9F82-FF66-2F70-8AB6C76E10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79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AE0EB-DDA0-07DF-311F-739023621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0C96FE-55A1-30A3-3D15-2F32ED283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7F1F1A-CB99-DA77-A788-E8FCDEF23D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D4AD3-FA36-A548-8CA7-F99CBA0D43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7617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E9CE0-092A-8593-DB5A-2E4B1AD38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6456D-F956-B749-B64F-706E29DA60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E9C146-2ECB-8310-A05C-6ACCD88B51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985DA-3E4A-2E71-04FC-5C1576319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0335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0ABE4-44A7-AD27-E9BB-CE204CB7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479B6F-4167-3C2E-F315-C32E16C76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2646C7-A110-15C4-8EFE-605AF1D3D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D527FC-E0AF-BE57-130B-9D91B29D8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010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A4448-3F0B-7CF4-F1B3-ED5BABBF0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6F621C-459A-C001-3BDE-A8DF036E2D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37569B-783E-3A7B-4C88-7C236CA6FD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913F31-0293-8B3C-ED43-0ABCC454A2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76209C-F82F-8948-8964-C389942C0FE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54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0ABA2-F050-76BB-E4A9-9A1817A308D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Lesson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88B8A1-4019-4D0D-69E4-51C58926FF2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Lesson Name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E41D946-B0E6-5FE9-7F33-DECF0431287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826D9-D744-BD54-EF64-70E8CB5AE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4B7A0-4232-A0AC-7E3A-3BF632F0C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9B9C0-7AE6-2F09-7A4E-D58AB0F87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D0B6F2F1-CE07-6C53-35DD-423B006969A2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EC7D6A8-C716-40D7-8EA0-CBACE0B8E8B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8EE941-D370-38CE-7C65-D512B4AC642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1653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B5669AE-17C4-21B8-716E-576EA07222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B411D1C-0F2D-DA60-ACD5-56D862F86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668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B6DBA-925F-FB98-9AA6-17E75C3A8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2327329"/>
            <a:ext cx="10515600" cy="43513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6A99E0-164E-8E07-5CE2-462A5715BED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BC6584-4AE6-A403-9D75-64B3D0961972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268FE7-9424-BA2B-6407-5EDFA2D19315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95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05C3D-FB3F-3C25-7050-4E9FC8303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58737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19D51CD6-6B48-B408-FB65-BEBD1C62DA2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F8A6BD-D071-5134-8DAB-9685A5A42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8737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9D8348D-1C95-7E0B-1725-AD73063169B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CCDEPLRL</a:t>
            </a:r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C05B5A8-0ED3-B01C-7645-7C6B12D8F1E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3D5E4D1-6755-AA74-3EC7-549A709B197A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39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7934C-88AA-65C7-69FD-291768EA3B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6369"/>
            <a:ext cx="10515600" cy="1325563"/>
          </a:xfrm>
        </p:spPr>
        <p:txBody>
          <a:bodyPr/>
          <a:lstStyle/>
          <a:p>
            <a:r>
              <a:rPr lang="en-US" dirty="0"/>
              <a:t>Topic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40A79-3EDB-F8E7-BE0C-7ADA40378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6869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D2B64AD2-0907-0C80-4C6F-E5925CA19DB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A20CEFFD-1670-10A5-7ED4-7F9703262EA1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2E0509C1-2A03-2148-8C1A-8FA9E5ACBECF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86EC78-3FBD-4A30-427B-30963D3C6ABF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239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86428-0162-8984-D72C-F96220FAF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5D9C-50A3-FEC4-9D1D-487FA259D4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659D22-453E-BFFB-3F8A-759A6391C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FF2910-0DE9-B288-360A-0BEB46FC4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20602E-2E56-CB33-125B-47DD51E3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84689F0-2863-7C4B-17BF-BE5B5D9EC3F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2F959288-960D-4A38-60A1-E81A6BCED55C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72B048E-A6FE-4CAB-EC85-1198407F2FD8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F180FA-D017-2661-AF92-BFE9BEC5084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3240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747A8-E096-D9F8-9F8D-29067968C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064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67934-A1CC-85B8-7BAE-95BB6C6E04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0EA0AFE-62F3-0422-AA84-A575E4E80E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B141E-535E-5ACA-4F43-5F265BED59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1114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F5878491-3BC2-286A-8527-9EC73F050C5A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E6E02060-1062-1563-E549-CD8CEB48D9B3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C202D2-FCDD-C68E-CAA2-6C1E5DD46859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43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6FD41-6019-CD6C-6665-80EA8D7A6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636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C9F666-6A8D-602E-BBFD-BDB638D94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142407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DB928-AEB0-9052-5F03-5F10A5A6D0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66319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987E17-25F6-814C-5955-581112A1D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142407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Picture 7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0C68B052-178B-68EB-74D0-1F72A961D62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2F8CB-407F-E9C8-0B60-6661F8F09C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66319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3E084DDE-82D5-F74F-6486-DED2612274CD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8B202EF5-2A81-8235-70C4-6821549220EA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34AFFD4-4F3C-D078-8FAB-44BBE50F61A1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641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0380C-E50D-70D7-4C76-E7BA7AFD9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8590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B6F113-2EC8-CE48-879A-6833BF62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9D26BA-5C98-F77F-4E74-A5E405BDF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5F6499B7-7705-4022-0E3D-6F15DA33E0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6EE29F-553C-C4CE-B95E-AA4C5D73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708DDE5B-2DD9-86EA-2AF6-4C8E51EEF8B4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E49FA92-9689-FAB4-2ECB-5B956E927256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F669ED5-94B9-9A07-F0FF-9839ED506F34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086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4E8268-BB09-9115-852C-9588795B4A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266F-70C8-954B-9EC8-D842168CE9D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F8A218-E351-876A-DAA5-28871E0DA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32B622B8-10FD-A134-458C-E6877FD8060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4078DA-EA1A-D15A-DC5A-C7E4EB745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40560B87-4053-202F-E17D-9EF3D6733F8F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B5E66F80-159E-0E16-E237-CC8F92940701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DFE5D7F-2C5A-49EE-7A01-6A6A94CCC39D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012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F9512-DB3C-27D6-94A1-4CE5658E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318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B6E74-9F00-7DB0-255C-B77AD9A41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51340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FE831EBC-12E1-F4A6-863D-4B8D84A1AF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782F70-FC76-DA9D-9C9B-5C72237689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8338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762C284-A385-C151-F898-C6E0FD35F2E8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B9779549-2BAC-513C-0330-0CC70BE106D4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CS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695A169-9043-0478-7765-F692CDA08802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116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7646F-9BC1-59FE-5CD1-0334C0584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34628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7D81B3-860D-217A-1F5F-D7F60AB4D8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464853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pic>
        <p:nvPicPr>
          <p:cNvPr id="6" name="Picture 5" descr="Blue text on a white background&#10;&#10;Description automatically generated">
            <a:extLst>
              <a:ext uri="{FF2B5EF4-FFF2-40B4-BE49-F238E27FC236}">
                <a16:creationId xmlns:a16="http://schemas.microsoft.com/office/drawing/2014/main" id="{749EBEBA-9410-EC61-6F84-BC52B450D7F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4891" b="1"/>
          <a:stretch/>
        </p:blipFill>
        <p:spPr>
          <a:xfrm>
            <a:off x="0" y="0"/>
            <a:ext cx="2051824" cy="650488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8FB98A-B430-C6D2-5211-28791F38A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4828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123FCC6A-2F3F-4971-9EC4-557092FB1A40}"/>
              </a:ext>
            </a:extLst>
          </p:cNvPr>
          <p:cNvSpPr txBox="1">
            <a:spLocks/>
          </p:cNvSpPr>
          <p:nvPr userDrawn="1"/>
        </p:nvSpPr>
        <p:spPr>
          <a:xfrm>
            <a:off x="4038600" y="1513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CCDEPLRL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8236CCB9-8956-84BC-DEF4-5AC27703601C}"/>
              </a:ext>
            </a:extLst>
          </p:cNvPr>
          <p:cNvSpPr txBox="1">
            <a:spLocks/>
          </p:cNvSpPr>
          <p:nvPr userDrawn="1"/>
        </p:nvSpPr>
        <p:spPr>
          <a:xfrm>
            <a:off x="9982200" y="151381"/>
            <a:ext cx="187733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BSIT Department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A05EB57-C136-624C-3951-8BA8F4AF0526}"/>
              </a:ext>
            </a:extLst>
          </p:cNvPr>
          <p:cNvCxnSpPr>
            <a:cxnSpLocks/>
          </p:cNvCxnSpPr>
          <p:nvPr userDrawn="1"/>
        </p:nvCxnSpPr>
        <p:spPr>
          <a:xfrm>
            <a:off x="0" y="644078"/>
            <a:ext cx="12192000" cy="0"/>
          </a:xfrm>
          <a:prstGeom prst="line">
            <a:avLst/>
          </a:prstGeom>
          <a:ln w="76200">
            <a:solidFill>
              <a:srgbClr val="32418C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80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8C53B7-FED3-EFF9-26A5-392907AB9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Subject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91B9D-A735-901B-1C8F-AF7739954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CA33F-C01E-0A3B-9D81-9431474419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BC266F-70C8-954B-9EC8-D842168CE9D2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4D509-240F-F8C7-25C0-84E3FCFA7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A56B6-26D6-957A-7566-E1928B4300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EF18FD-875D-A541-8C07-F37C775C0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70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s://arxiv.org/pdf/1607.06450.pdf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notesSlide" Target="../notesSlides/notesSlide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6.03762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DC0FD-E73C-26A6-891F-61B461076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94475"/>
            <a:ext cx="9144000" cy="1184161"/>
          </a:xfrm>
        </p:spPr>
        <p:txBody>
          <a:bodyPr>
            <a:normAutofit/>
          </a:bodyPr>
          <a:lstStyle/>
          <a:p>
            <a:r>
              <a:rPr lang="en-US" sz="7000" dirty="0">
                <a:solidFill>
                  <a:srgbClr val="32418C"/>
                </a:solidFill>
                <a:latin typeface="Aptos" panose="020B0004020202020204" pitchFamily="34" charset="0"/>
              </a:rPr>
              <a:t>Transformer</a:t>
            </a:r>
            <a:endParaRPr lang="en-US" sz="7000" dirty="0">
              <a:latin typeface="Aptos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CA8846-F5F9-9E2F-7E86-4EDFA1AEFE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78636"/>
            <a:ext cx="9144000" cy="471198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369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91CB07-A308-FA1D-DE2B-61E2876CC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D1C83BEA-F7DD-8327-E068-BE66102759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4DAFE7D-C305-D63A-0B90-282894E31572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303410-05BC-47FF-0F4F-61A5A4D31DBB}"/>
              </a:ext>
            </a:extLst>
          </p:cNvPr>
          <p:cNvSpPr/>
          <p:nvPr/>
        </p:nvSpPr>
        <p:spPr>
          <a:xfrm>
            <a:off x="4088780" y="81776"/>
            <a:ext cx="2007219" cy="253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034415-D714-D23C-73C4-0F59ADDE497F}"/>
              </a:ext>
            </a:extLst>
          </p:cNvPr>
          <p:cNvSpPr txBox="1"/>
          <p:nvPr/>
        </p:nvSpPr>
        <p:spPr>
          <a:xfrm>
            <a:off x="185854" y="2274838"/>
            <a:ext cx="347666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Self-attention</a:t>
            </a:r>
            <a:r>
              <a:rPr lang="en-US" dirty="0"/>
              <a:t> is one of the key components of the model. </a:t>
            </a:r>
          </a:p>
          <a:p>
            <a:endParaRPr lang="en-US" dirty="0"/>
          </a:p>
          <a:p>
            <a:r>
              <a:rPr lang="en-US" dirty="0"/>
              <a:t>The difference between attention and self-attention is that self-attention operates between representations of the same nature: e.g., all encoder states in some layer.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42BAA1-6409-CA65-69A4-6FFD0A71503D}"/>
              </a:ext>
            </a:extLst>
          </p:cNvPr>
          <p:cNvSpPr/>
          <p:nvPr/>
        </p:nvSpPr>
        <p:spPr>
          <a:xfrm>
            <a:off x="4241180" y="234176"/>
            <a:ext cx="2007219" cy="23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E99B31-7A2E-2D72-B6B9-31D70D06E61A}"/>
              </a:ext>
            </a:extLst>
          </p:cNvPr>
          <p:cNvSpPr/>
          <p:nvPr/>
        </p:nvSpPr>
        <p:spPr>
          <a:xfrm>
            <a:off x="4472259" y="2647950"/>
            <a:ext cx="1412487" cy="11549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32555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D768622-487C-61D3-267A-2D5F580084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927A6762-9C85-282B-2FD3-6F297F8F5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ECFA69D-1407-D21A-7938-E85E630353D6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4C90E3-9229-EA9F-106D-FCED838905B1}"/>
              </a:ext>
            </a:extLst>
          </p:cNvPr>
          <p:cNvSpPr/>
          <p:nvPr/>
        </p:nvSpPr>
        <p:spPr>
          <a:xfrm>
            <a:off x="4088780" y="81776"/>
            <a:ext cx="2007219" cy="253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A360211-2734-FEAD-45BA-4D5C5C6C0E76}"/>
              </a:ext>
            </a:extLst>
          </p:cNvPr>
          <p:cNvSpPr txBox="1"/>
          <p:nvPr/>
        </p:nvSpPr>
        <p:spPr>
          <a:xfrm>
            <a:off x="185854" y="2274838"/>
            <a:ext cx="34766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Self-attention </a:t>
            </a:r>
            <a:r>
              <a:rPr lang="en-US" dirty="0"/>
              <a:t>is the part of the model where tokens interact with each other. </a:t>
            </a:r>
          </a:p>
          <a:p>
            <a:endParaRPr lang="en-US" dirty="0"/>
          </a:p>
          <a:p>
            <a:r>
              <a:rPr lang="en-US" dirty="0"/>
              <a:t>Each token "looks" at other tokens in the sentence with an attention mechanism, gathers context, and updates the previous representation of "self".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7C1642-6069-AFB7-A9A7-BD43D158D842}"/>
              </a:ext>
            </a:extLst>
          </p:cNvPr>
          <p:cNvSpPr/>
          <p:nvPr/>
        </p:nvSpPr>
        <p:spPr>
          <a:xfrm>
            <a:off x="4241180" y="234176"/>
            <a:ext cx="2007219" cy="23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6F7D83A-0191-FAFB-FA6C-C504C9534AFF}"/>
              </a:ext>
            </a:extLst>
          </p:cNvPr>
          <p:cNvSpPr/>
          <p:nvPr/>
        </p:nvSpPr>
        <p:spPr>
          <a:xfrm>
            <a:off x="4472259" y="2647950"/>
            <a:ext cx="1412487" cy="11549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1603170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text&#10;&#10;AI-generated content may be incorrect.">
            <a:extLst>
              <a:ext uri="{FF2B5EF4-FFF2-40B4-BE49-F238E27FC236}">
                <a16:creationId xmlns:a16="http://schemas.microsoft.com/office/drawing/2014/main" id="{DE256444-12C3-9E02-7D81-B7745B659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81"/>
            <a:ext cx="12192000" cy="5672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F2A9D2D-B487-C02D-F06A-F91D5D71056E}"/>
              </a:ext>
            </a:extLst>
          </p:cNvPr>
          <p:cNvSpPr/>
          <p:nvPr/>
        </p:nvSpPr>
        <p:spPr>
          <a:xfrm>
            <a:off x="200722" y="1650380"/>
            <a:ext cx="11909502" cy="49344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1420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16EA4-0134-3ECB-6620-BC0DA7598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text&#10;&#10;AI-generated content may be incorrect.">
            <a:extLst>
              <a:ext uri="{FF2B5EF4-FFF2-40B4-BE49-F238E27FC236}">
                <a16:creationId xmlns:a16="http://schemas.microsoft.com/office/drawing/2014/main" id="{D3DB9319-8574-3A90-2ED8-D665CDBBE8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81"/>
            <a:ext cx="12192000" cy="5672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B8C730E-6E78-30A5-49D7-8562EF890508}"/>
              </a:ext>
            </a:extLst>
          </p:cNvPr>
          <p:cNvSpPr/>
          <p:nvPr/>
        </p:nvSpPr>
        <p:spPr>
          <a:xfrm>
            <a:off x="200722" y="2393794"/>
            <a:ext cx="11909502" cy="419106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016222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47D6B-757C-BB9E-6BA1-5822C61D5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text&#10;&#10;AI-generated content may be incorrect.">
            <a:extLst>
              <a:ext uri="{FF2B5EF4-FFF2-40B4-BE49-F238E27FC236}">
                <a16:creationId xmlns:a16="http://schemas.microsoft.com/office/drawing/2014/main" id="{33545D4C-D225-C408-B220-A6EF927D6E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12481"/>
            <a:ext cx="12192000" cy="56723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191C70F-2A49-FA16-5CE4-C5B5AFBFE917}"/>
              </a:ext>
            </a:extLst>
          </p:cNvPr>
          <p:cNvSpPr/>
          <p:nvPr/>
        </p:nvSpPr>
        <p:spPr>
          <a:xfrm>
            <a:off x="5523570" y="5278244"/>
            <a:ext cx="6586653" cy="130661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0BEBA3-EBDC-A497-21FB-7FD2B2007112}"/>
              </a:ext>
            </a:extLst>
          </p:cNvPr>
          <p:cNvSpPr/>
          <p:nvPr/>
        </p:nvSpPr>
        <p:spPr>
          <a:xfrm>
            <a:off x="6757639" y="2717180"/>
            <a:ext cx="5352583" cy="248672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882113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26F893-1949-A202-12BF-8970FFA0D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character with text&#10;&#10;AI-generated content may be incorrect.">
            <a:extLst>
              <a:ext uri="{FF2B5EF4-FFF2-40B4-BE49-F238E27FC236}">
                <a16:creationId xmlns:a16="http://schemas.microsoft.com/office/drawing/2014/main" id="{1FF3EAB3-0A24-33FC-9CDB-E37709E92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3881"/>
            <a:ext cx="12192000" cy="567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995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encoder_self_attention">
            <a:hlinkClick r:id="" action="ppaction://media"/>
            <a:extLst>
              <a:ext uri="{FF2B5EF4-FFF2-40B4-BE49-F238E27FC236}">
                <a16:creationId xmlns:a16="http://schemas.microsoft.com/office/drawing/2014/main" id="{145B83BA-F917-C476-95A1-D5881BEE183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226634" y="168513"/>
            <a:ext cx="9738731" cy="581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923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omputer&#10;&#10;AI-generated content may be incorrect.">
            <a:extLst>
              <a:ext uri="{FF2B5EF4-FFF2-40B4-BE49-F238E27FC236}">
                <a16:creationId xmlns:a16="http://schemas.microsoft.com/office/drawing/2014/main" id="{7C704F9F-28DC-5118-A132-66B7912B49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250" y="350650"/>
            <a:ext cx="8947500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843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A305117-07FE-2A73-9357-3CA41013E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741A1CC6-835A-A3CB-6BE4-EC1EDBD7A7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0316FB24-016C-741B-3874-86AEBCFCE01A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F4B395-5AE1-86C7-DFA0-4F97369B0F13}"/>
              </a:ext>
            </a:extLst>
          </p:cNvPr>
          <p:cNvSpPr/>
          <p:nvPr/>
        </p:nvSpPr>
        <p:spPr>
          <a:xfrm>
            <a:off x="4088780" y="81776"/>
            <a:ext cx="2007219" cy="253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AE8AA8-453B-DA03-3982-A44AFBF217D5}"/>
              </a:ext>
            </a:extLst>
          </p:cNvPr>
          <p:cNvSpPr txBox="1"/>
          <p:nvPr/>
        </p:nvSpPr>
        <p:spPr>
          <a:xfrm>
            <a:off x="185854" y="2274838"/>
            <a:ext cx="3476662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Self-attention </a:t>
            </a:r>
            <a:r>
              <a:rPr lang="en-US" dirty="0"/>
              <a:t>is the part of the model where tokens interact with each other. </a:t>
            </a:r>
          </a:p>
          <a:p>
            <a:endParaRPr lang="en-US" dirty="0"/>
          </a:p>
          <a:p>
            <a:r>
              <a:rPr lang="en-US" dirty="0"/>
              <a:t>Each token "looks" at other tokens in the sentence with an attention mechanism, gathers context, and updates the previous representation of "self".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600F591-BDE0-42C8-5BBB-6E84F940B339}"/>
              </a:ext>
            </a:extLst>
          </p:cNvPr>
          <p:cNvSpPr/>
          <p:nvPr/>
        </p:nvSpPr>
        <p:spPr>
          <a:xfrm>
            <a:off x="4241180" y="234176"/>
            <a:ext cx="2007219" cy="23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1645B84-3F8E-20BF-0C12-9E4BF52E4E3A}"/>
              </a:ext>
            </a:extLst>
          </p:cNvPr>
          <p:cNvSpPr/>
          <p:nvPr/>
        </p:nvSpPr>
        <p:spPr>
          <a:xfrm>
            <a:off x="4472259" y="2647950"/>
            <a:ext cx="1412487" cy="11549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3" name="multi_head">
            <a:hlinkClick r:id="" action="ppaction://media"/>
            <a:extLst>
              <a:ext uri="{FF2B5EF4-FFF2-40B4-BE49-F238E27FC236}">
                <a16:creationId xmlns:a16="http://schemas.microsoft.com/office/drawing/2014/main" id="{44B11ED6-98A6-2617-553A-A8E042952E4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6522263" y="234176"/>
            <a:ext cx="5276850" cy="5505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07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6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409A14-E209-0637-1E4B-B9B37E7F9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BF3BE2F3-6283-77B1-486D-3CE51FA879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95E7BF6-15F8-E4CD-F8C4-CA3398EA191E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3A671E-2F1B-8EAD-CCA3-7E6FCBB8D012}"/>
              </a:ext>
            </a:extLst>
          </p:cNvPr>
          <p:cNvSpPr/>
          <p:nvPr/>
        </p:nvSpPr>
        <p:spPr>
          <a:xfrm>
            <a:off x="4088780" y="81776"/>
            <a:ext cx="2007219" cy="253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2A9CB0-DBDF-6E19-FEDE-4EEBC323554E}"/>
              </a:ext>
            </a:extLst>
          </p:cNvPr>
          <p:cNvSpPr txBox="1"/>
          <p:nvPr/>
        </p:nvSpPr>
        <p:spPr>
          <a:xfrm>
            <a:off x="253343" y="1189841"/>
            <a:ext cx="3476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addition to attention, each layer has a </a:t>
            </a:r>
            <a:r>
              <a:rPr lang="en-US" b="1" dirty="0"/>
              <a:t>feed-forward network block</a:t>
            </a:r>
            <a:r>
              <a:rPr lang="en-US" dirty="0"/>
              <a:t>: two linear layers with </a:t>
            </a:r>
            <a:r>
              <a:rPr lang="en-US" dirty="0" err="1"/>
              <a:t>ReLU</a:t>
            </a:r>
            <a:r>
              <a:rPr lang="en-US" dirty="0"/>
              <a:t> non-linearity between them</a:t>
            </a:r>
          </a:p>
          <a:p>
            <a:endParaRPr lang="en-US" dirty="0"/>
          </a:p>
          <a:p>
            <a:r>
              <a:rPr lang="en-US" dirty="0"/>
              <a:t>After looking at other tokens via an attention mechanism, a model uses an FFN block to process this new information (attention - "look at other tokens and gather information", FFN - "take a moment to think and process this information").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C0CE6AE-CA80-68AF-81C4-DF03ED2D79CB}"/>
              </a:ext>
            </a:extLst>
          </p:cNvPr>
          <p:cNvSpPr/>
          <p:nvPr/>
        </p:nvSpPr>
        <p:spPr>
          <a:xfrm>
            <a:off x="4241180" y="234176"/>
            <a:ext cx="2007219" cy="23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diagram of a diagram&#10;&#10;AI-generated content may be incorrect.">
            <a:extLst>
              <a:ext uri="{FF2B5EF4-FFF2-40B4-BE49-F238E27FC236}">
                <a16:creationId xmlns:a16="http://schemas.microsoft.com/office/drawing/2014/main" id="{C8E05532-881C-F630-621D-276ED1C8AB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3549" y="698500"/>
            <a:ext cx="523875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18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73C85-B903-E0F3-0103-9061C39C54C9}"/>
              </a:ext>
            </a:extLst>
          </p:cNvPr>
          <p:cNvSpPr txBox="1">
            <a:spLocks/>
          </p:cNvSpPr>
          <p:nvPr/>
        </p:nvSpPr>
        <p:spPr>
          <a:xfrm>
            <a:off x="838200" y="8263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Outline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291F-9946-F703-6117-A63E1D989361}"/>
              </a:ext>
            </a:extLst>
          </p:cNvPr>
          <p:cNvSpPr txBox="1">
            <a:spLocks/>
          </p:cNvSpPr>
          <p:nvPr/>
        </p:nvSpPr>
        <p:spPr>
          <a:xfrm>
            <a:off x="838200" y="2286869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/>
              <a:t> Introduction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Similarity Score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45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Attention Mechanism</a:t>
            </a:r>
          </a:p>
          <a:p>
            <a:pPr marL="0" indent="0">
              <a:lnSpc>
                <a:spcPct val="150000"/>
              </a:lnSpc>
              <a:buNone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45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114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802CC1-F28A-3134-A5B3-3C91BD121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D7DAD2C9-B8BC-4F52-9BF2-150953ACE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C5110F2-B2EF-D852-C7E0-6525B01C601D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6139FE-1E31-EBD5-A178-606DE3C4590D}"/>
              </a:ext>
            </a:extLst>
          </p:cNvPr>
          <p:cNvSpPr txBox="1"/>
          <p:nvPr/>
        </p:nvSpPr>
        <p:spPr>
          <a:xfrm>
            <a:off x="185854" y="2274838"/>
            <a:ext cx="34766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Residual connections </a:t>
            </a:r>
            <a:r>
              <a:rPr lang="en-US" dirty="0"/>
              <a:t>ease the gradient flow through a network and allow stacking a lot of layers.</a:t>
            </a:r>
          </a:p>
          <a:p>
            <a:endParaRPr lang="en-US" dirty="0"/>
          </a:p>
          <a:p>
            <a:r>
              <a:rPr lang="en-US" dirty="0"/>
              <a:t>In the Transformer, residual connections are used after each attention and FFN block. On the illustration above, residuals are shown as arrows coming around a block to the yellow "Add &amp; Norm" layer. In the "Add &amp; Norm" part, the "Add" part stands for the residual connection.</a:t>
            </a:r>
          </a:p>
        </p:txBody>
      </p:sp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1484C1A5-F495-95EE-7A16-50BDBC28F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7813" y="1929991"/>
            <a:ext cx="5420769" cy="2880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355F39F-7A8A-717A-7EA6-57A34F65A9F1}"/>
              </a:ext>
            </a:extLst>
          </p:cNvPr>
          <p:cNvSpPr/>
          <p:nvPr/>
        </p:nvSpPr>
        <p:spPr>
          <a:xfrm>
            <a:off x="4241180" y="234176"/>
            <a:ext cx="2007219" cy="23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69154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9B8EC78-E23D-AE84-CBC3-3F18CBDAC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2EA06509-AECC-774A-799D-67A801A8A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46F2A2A-B66E-3D9A-57F7-FAFBF49CC8DA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377DE03-D33E-441F-DB3C-FE1F3E922C66}"/>
              </a:ext>
            </a:extLst>
          </p:cNvPr>
          <p:cNvSpPr txBox="1"/>
          <p:nvPr/>
        </p:nvSpPr>
        <p:spPr>
          <a:xfrm>
            <a:off x="185854" y="2274838"/>
            <a:ext cx="347666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 "Norm" part in the "Add &amp; Norm" layer denotes </a:t>
            </a:r>
            <a:r>
              <a:rPr lang="en-US" dirty="0">
                <a:hlinkClick r:id="rId4"/>
              </a:rPr>
              <a:t>Layer Normalization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It independently normalizes vector representation of each example in batch - this is done to control "flow" to the next layer. Layer normalization improves convergence stability and sometimes even quality.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F5B3755-3A9F-1034-F51B-CCE87FED7552}"/>
              </a:ext>
            </a:extLst>
          </p:cNvPr>
          <p:cNvSpPr/>
          <p:nvPr/>
        </p:nvSpPr>
        <p:spPr>
          <a:xfrm>
            <a:off x="4241180" y="234176"/>
            <a:ext cx="2007219" cy="23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 descr="A diagram of a mathematical equation&#10;&#10;AI-generated content may be incorrect.">
            <a:extLst>
              <a:ext uri="{FF2B5EF4-FFF2-40B4-BE49-F238E27FC236}">
                <a16:creationId xmlns:a16="http://schemas.microsoft.com/office/drawing/2014/main" id="{AA369B44-9528-EF6A-2DAF-B3A48F8BEF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641" y="1269000"/>
            <a:ext cx="4916685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541DF13-D8ED-33B7-AAB8-3252BF385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71F37F3C-226B-DDA0-0EB6-CB450D934A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46602CC-F63E-8D9A-4A62-DFDBBEA75E4A}"/>
              </a:ext>
            </a:extLst>
          </p:cNvPr>
          <p:cNvSpPr/>
          <p:nvPr/>
        </p:nvSpPr>
        <p:spPr>
          <a:xfrm>
            <a:off x="213422" y="0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8" name="masked_self_attn">
            <a:hlinkClick r:id="" action="ppaction://media"/>
            <a:extLst>
              <a:ext uri="{FF2B5EF4-FFF2-40B4-BE49-F238E27FC236}">
                <a16:creationId xmlns:a16="http://schemas.microsoft.com/office/drawing/2014/main" id="{5DDC0703-8319-C37B-6C5D-1B60F249D76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963109" y="1228725"/>
            <a:ext cx="45148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236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00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diagram&#10;&#10;AI-generated content may be incorrect.">
            <a:extLst>
              <a:ext uri="{FF2B5EF4-FFF2-40B4-BE49-F238E27FC236}">
                <a16:creationId xmlns:a16="http://schemas.microsoft.com/office/drawing/2014/main" id="{BBF3F851-15B6-FAA0-E086-9B80553D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075"/>
            <a:ext cx="12192000" cy="648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3874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F28E-E06E-0AAB-7869-8F4A4DA12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D0310-0633-C1AB-C472-F05B3823A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PH" sz="2800" dirty="0">
                <a:hlinkClick r:id="rId2"/>
              </a:rPr>
              <a:t>https://arxiv.org/pdf/1706.03762</a:t>
            </a:r>
            <a:endParaRPr lang="en-PH" sz="2800" dirty="0"/>
          </a:p>
          <a:p>
            <a:endParaRPr lang="en-PH" dirty="0"/>
          </a:p>
          <a:p>
            <a:r>
              <a:rPr lang="en-PH" dirty="0"/>
              <a:t>https://lena-voita.github.io/nlp_course/seq2seq_and_attention.html</a:t>
            </a:r>
          </a:p>
        </p:txBody>
      </p:sp>
    </p:spTree>
    <p:extLst>
      <p:ext uri="{BB962C8B-B14F-4D97-AF65-F5344CB8AC3E}">
        <p14:creationId xmlns:p14="http://schemas.microsoft.com/office/powerpoint/2010/main" val="1443562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BEECE-6EEA-867B-025F-9E4FC4F4D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C99BD-6F25-3670-77C6-329126F74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579C5-BB55-3134-6D17-AA73C9149B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77" y="2098206"/>
            <a:ext cx="604582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125"/>
              </a:spcAft>
              <a:buNone/>
            </a:pPr>
            <a:r>
              <a:rPr lang="en-US" dirty="0"/>
              <a:t>Transformer is a model introduced by </a:t>
            </a:r>
            <a:r>
              <a:rPr lang="en-US" b="1" dirty="0"/>
              <a:t>Vaswani et.al </a:t>
            </a:r>
            <a:r>
              <a:rPr lang="en-US" dirty="0"/>
              <a:t>in the paper </a:t>
            </a:r>
            <a:r>
              <a:rPr lang="en-US" b="1" dirty="0">
                <a:solidFill>
                  <a:srgbClr val="0070C0"/>
                </a:solidFill>
              </a:rPr>
              <a:t>“Attention Is All You Need</a:t>
            </a:r>
            <a:r>
              <a:rPr lang="en-US" b="1" dirty="0"/>
              <a:t>”.</a:t>
            </a:r>
          </a:p>
          <a:p>
            <a:pPr marL="0" indent="0">
              <a:spcAft>
                <a:spcPts val="1125"/>
              </a:spcAft>
              <a:buNone/>
            </a:pPr>
            <a:r>
              <a:rPr lang="en-PH" dirty="0"/>
              <a:t>Transformers are the de-facto standard models not only in sequence to sequence tasks but also for language modeling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4CA3CEC-B116-B71A-4916-939F52189533}"/>
              </a:ext>
            </a:extLst>
          </p:cNvPr>
          <p:cNvGrpSpPr/>
          <p:nvPr/>
        </p:nvGrpSpPr>
        <p:grpSpPr>
          <a:xfrm>
            <a:off x="7116052" y="2098206"/>
            <a:ext cx="4621059" cy="4320000"/>
            <a:chOff x="7227563" y="1876868"/>
            <a:chExt cx="4621059" cy="4320000"/>
          </a:xfrm>
        </p:grpSpPr>
        <p:pic>
          <p:nvPicPr>
            <p:cNvPr id="7" name="Picture 6" descr="A close up of a document&#10;&#10;AI-generated content may be incorrect.">
              <a:extLst>
                <a:ext uri="{FF2B5EF4-FFF2-40B4-BE49-F238E27FC236}">
                  <a16:creationId xmlns:a16="http://schemas.microsoft.com/office/drawing/2014/main" id="{3C3DF91A-7831-D835-FD13-C9D8D8777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7563" y="1876868"/>
              <a:ext cx="4621059" cy="43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9B4631-D6F6-2ADE-5659-9F9C846C9284}"/>
                </a:ext>
              </a:extLst>
            </p:cNvPr>
            <p:cNvSpPr/>
            <p:nvPr/>
          </p:nvSpPr>
          <p:spPr>
            <a:xfrm>
              <a:off x="7984273" y="2286869"/>
              <a:ext cx="3077737" cy="471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4160733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85AA-C587-9934-CC17-403917EF6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B6FC4-2062-1713-BED6-61FA3CBAD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61DF3-98FD-7E31-6E03-8659E831A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77" y="2098206"/>
            <a:ext cx="6045820" cy="4351338"/>
          </a:xfrm>
        </p:spPr>
        <p:txBody>
          <a:bodyPr>
            <a:normAutofit/>
          </a:bodyPr>
          <a:lstStyle/>
          <a:p>
            <a:pPr marL="0" indent="0">
              <a:spcAft>
                <a:spcPts val="1125"/>
              </a:spcAft>
              <a:buNone/>
            </a:pPr>
            <a:r>
              <a:rPr lang="en-US" dirty="0"/>
              <a:t>In contrast to encoder-decoder models where processing was done with recurrence or convolutions, Transformer operates </a:t>
            </a:r>
            <a:r>
              <a:rPr lang="en-US" b="1" dirty="0">
                <a:solidFill>
                  <a:srgbClr val="0070C0"/>
                </a:solidFill>
              </a:rPr>
              <a:t>using only attention</a:t>
            </a:r>
            <a:r>
              <a:rPr lang="en-US" dirty="0"/>
              <a:t>.</a:t>
            </a:r>
          </a:p>
          <a:p>
            <a:endParaRPr lang="en-PH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309DBF-544F-CF3D-0A60-8FE1E0B82A68}"/>
              </a:ext>
            </a:extLst>
          </p:cNvPr>
          <p:cNvGrpSpPr/>
          <p:nvPr/>
        </p:nvGrpSpPr>
        <p:grpSpPr>
          <a:xfrm>
            <a:off x="7116052" y="2098206"/>
            <a:ext cx="4621059" cy="4320000"/>
            <a:chOff x="7227563" y="1876868"/>
            <a:chExt cx="4621059" cy="4320000"/>
          </a:xfrm>
        </p:grpSpPr>
        <p:pic>
          <p:nvPicPr>
            <p:cNvPr id="7" name="Picture 6" descr="A close up of a document&#10;&#10;AI-generated content may be incorrect.">
              <a:extLst>
                <a:ext uri="{FF2B5EF4-FFF2-40B4-BE49-F238E27FC236}">
                  <a16:creationId xmlns:a16="http://schemas.microsoft.com/office/drawing/2014/main" id="{DDDF00AB-F678-C75D-8DB6-16E40216C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227563" y="1876868"/>
              <a:ext cx="4621059" cy="4320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536A378-D6E0-4092-F44B-12009C1A6E1E}"/>
                </a:ext>
              </a:extLst>
            </p:cNvPr>
            <p:cNvSpPr/>
            <p:nvPr/>
          </p:nvSpPr>
          <p:spPr>
            <a:xfrm>
              <a:off x="7984273" y="2286869"/>
              <a:ext cx="3077737" cy="47119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</p:grpSp>
    </p:spTree>
    <p:extLst>
      <p:ext uri="{BB962C8B-B14F-4D97-AF65-F5344CB8AC3E}">
        <p14:creationId xmlns:p14="http://schemas.microsoft.com/office/powerpoint/2010/main" val="2491946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ack text&#10;&#10;AI-generated content may be incorrect.">
            <a:extLst>
              <a:ext uri="{FF2B5EF4-FFF2-40B4-BE49-F238E27FC236}">
                <a16:creationId xmlns:a16="http://schemas.microsoft.com/office/drawing/2014/main" id="{8A4F9392-9899-AEDE-1877-FE10B67E4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427"/>
            <a:ext cx="12192000" cy="41809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F5273BD-2BE3-6CC4-443A-92739CCE8C62}"/>
              </a:ext>
            </a:extLst>
          </p:cNvPr>
          <p:cNvSpPr/>
          <p:nvPr/>
        </p:nvSpPr>
        <p:spPr>
          <a:xfrm>
            <a:off x="5694555" y="1182427"/>
            <a:ext cx="6415670" cy="4623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38995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106128B-F69F-B3B2-9ACA-49828AD3A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ack text&#10;&#10;AI-generated content may be incorrect.">
            <a:extLst>
              <a:ext uri="{FF2B5EF4-FFF2-40B4-BE49-F238E27FC236}">
                <a16:creationId xmlns:a16="http://schemas.microsoft.com/office/drawing/2014/main" id="{D7DFA48D-3993-C8D6-5D4F-811786C759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427"/>
            <a:ext cx="12192000" cy="418091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7F387AA-ECB7-15AD-536C-3161E906604C}"/>
              </a:ext>
            </a:extLst>
          </p:cNvPr>
          <p:cNvSpPr/>
          <p:nvPr/>
        </p:nvSpPr>
        <p:spPr>
          <a:xfrm>
            <a:off x="9314985" y="1182427"/>
            <a:ext cx="2795240" cy="4623641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22700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1E896950-610C-2479-37F1-5D5796FC0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black text&#10;&#10;AI-generated content may be incorrect.">
            <a:extLst>
              <a:ext uri="{FF2B5EF4-FFF2-40B4-BE49-F238E27FC236}">
                <a16:creationId xmlns:a16="http://schemas.microsoft.com/office/drawing/2014/main" id="{84C23444-1B19-DEB1-894C-DC9183F89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2427"/>
            <a:ext cx="12192000" cy="4180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6644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8192E07F-0CDD-13B9-6528-D97472D58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522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F3658D6-AA75-95B2-4120-E18ABF49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software algorithm&#10;&#10;AI-generated content may be incorrect.">
            <a:extLst>
              <a:ext uri="{FF2B5EF4-FFF2-40B4-BE49-F238E27FC236}">
                <a16:creationId xmlns:a16="http://schemas.microsoft.com/office/drawing/2014/main" id="{C76953DE-B5EB-51DB-FA5D-F37C37B36A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516" y="0"/>
            <a:ext cx="4866968" cy="6858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757FD36-33E8-CE14-3566-8F0B8DDE36DD}"/>
              </a:ext>
            </a:extLst>
          </p:cNvPr>
          <p:cNvSpPr/>
          <p:nvPr/>
        </p:nvSpPr>
        <p:spPr>
          <a:xfrm>
            <a:off x="5991922" y="148683"/>
            <a:ext cx="6014224" cy="670931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DAF42F-BAEC-CB2F-88D5-979E05AEE8E5}"/>
              </a:ext>
            </a:extLst>
          </p:cNvPr>
          <p:cNvSpPr/>
          <p:nvPr/>
        </p:nvSpPr>
        <p:spPr>
          <a:xfrm>
            <a:off x="4088780" y="81776"/>
            <a:ext cx="2007219" cy="25350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B46937-0FA7-B12B-A28C-EF51FD7E2CAB}"/>
              </a:ext>
            </a:extLst>
          </p:cNvPr>
          <p:cNvSpPr txBox="1"/>
          <p:nvPr/>
        </p:nvSpPr>
        <p:spPr>
          <a:xfrm>
            <a:off x="185854" y="2274838"/>
            <a:ext cx="347666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Since a Transformer </a:t>
            </a:r>
            <a:r>
              <a:rPr lang="en-US" b="1" dirty="0">
                <a:solidFill>
                  <a:srgbClr val="0070C0"/>
                </a:solidFill>
              </a:rPr>
              <a:t>does not contain recurrence </a:t>
            </a:r>
            <a:r>
              <a:rPr lang="en-US" dirty="0"/>
              <a:t>, it does not know the order of input tokens.</a:t>
            </a:r>
          </a:p>
          <a:p>
            <a:endParaRPr lang="en-US" dirty="0"/>
          </a:p>
          <a:p>
            <a:r>
              <a:rPr lang="en-US" dirty="0"/>
              <a:t>Therefore, we have to let the model know the positions of the tokens explicitly. </a:t>
            </a:r>
          </a:p>
          <a:p>
            <a:endParaRPr lang="en-US" dirty="0"/>
          </a:p>
          <a:p>
            <a:r>
              <a:rPr lang="en-US" dirty="0"/>
              <a:t>For this, we have two sets of embeddings: for tokens and for positions. The input representation of a token is the sum of two embeddings: token and positional.</a:t>
            </a:r>
            <a:endParaRPr lang="en-PH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433208-2E82-AE03-3822-829FAC0C4100}"/>
              </a:ext>
            </a:extLst>
          </p:cNvPr>
          <p:cNvSpPr/>
          <p:nvPr/>
        </p:nvSpPr>
        <p:spPr>
          <a:xfrm>
            <a:off x="3879826" y="234176"/>
            <a:ext cx="2368573" cy="4724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12" name="Picture 11" descr="A diagram of a computer&#10;&#10;AI-generated content may be incorrect.">
            <a:extLst>
              <a:ext uri="{FF2B5EF4-FFF2-40B4-BE49-F238E27FC236}">
                <a16:creationId xmlns:a16="http://schemas.microsoft.com/office/drawing/2014/main" id="{F995F5C5-AA3A-B974-C2BB-00062514FD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3309" y="939050"/>
            <a:ext cx="5589677" cy="43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4461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6688</TotalTime>
  <Words>491</Words>
  <Application>Microsoft Office PowerPoint</Application>
  <PresentationFormat>Widescreen</PresentationFormat>
  <Paragraphs>46</Paragraphs>
  <Slides>24</Slides>
  <Notes>9</Notes>
  <HiddenSlides>0</HiddenSlides>
  <MMClips>3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Wingdings</vt:lpstr>
      <vt:lpstr>Office Theme</vt:lpstr>
      <vt:lpstr>Transformer</vt:lpstr>
      <vt:lpstr>PowerPoint Presentation</vt:lpstr>
      <vt:lpstr>Transformer</vt:lpstr>
      <vt:lpstr>Transformer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Palenzuela, Ronnel</dc:creator>
  <cp:lastModifiedBy>SLY Ponio</cp:lastModifiedBy>
  <cp:revision>999</cp:revision>
  <dcterms:created xsi:type="dcterms:W3CDTF">2024-08-08T01:29:50Z</dcterms:created>
  <dcterms:modified xsi:type="dcterms:W3CDTF">2025-06-03T02:13:54Z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a813f4b-519a-4481-a498-85770f517757_Enabled">
    <vt:lpwstr>true</vt:lpwstr>
  </property>
  <property fmtid="{D5CDD505-2E9C-101B-9397-08002B2CF9AE}" pid="3" name="MSIP_Label_8a813f4b-519a-4481-a498-85770f517757_SetDate">
    <vt:lpwstr>2024-08-08T02:28:55Z</vt:lpwstr>
  </property>
  <property fmtid="{D5CDD505-2E9C-101B-9397-08002B2CF9AE}" pid="4" name="MSIP_Label_8a813f4b-519a-4481-a498-85770f517757_Method">
    <vt:lpwstr>Standard</vt:lpwstr>
  </property>
  <property fmtid="{D5CDD505-2E9C-101B-9397-08002B2CF9AE}" pid="5" name="MSIP_Label_8a813f4b-519a-4481-a498-85770f517757_Name">
    <vt:lpwstr>Anyone (unrestricted)</vt:lpwstr>
  </property>
  <property fmtid="{D5CDD505-2E9C-101B-9397-08002B2CF9AE}" pid="6" name="MSIP_Label_8a813f4b-519a-4481-a498-85770f517757_SiteId">
    <vt:lpwstr>1d981f77-3ca3-46ae-b0d4-e8044e6c7f84</vt:lpwstr>
  </property>
  <property fmtid="{D5CDD505-2E9C-101B-9397-08002B2CF9AE}" pid="7" name="MSIP_Label_8a813f4b-519a-4481-a498-85770f517757_ActionId">
    <vt:lpwstr>6e000025-dfc4-466b-8a1a-3abd180e870b</vt:lpwstr>
  </property>
  <property fmtid="{D5CDD505-2E9C-101B-9397-08002B2CF9AE}" pid="8" name="MSIP_Label_8a813f4b-519a-4481-a498-85770f517757_ContentBits">
    <vt:lpwstr>0</vt:lpwstr>
  </property>
</Properties>
</file>