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ink/ink1.xml" ContentType="application/inkml+xml"/>
  <Override PartName="/ppt/ink/ink2.xml" ContentType="application/inkml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ink/ink3.xml" ContentType="application/inkml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ink/ink4.xml" ContentType="application/inkml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ink/ink5.xml" ContentType="application/inkml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2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7" r:id="rId2"/>
    <p:sldId id="263" r:id="rId3"/>
    <p:sldId id="591" r:id="rId4"/>
    <p:sldId id="598" r:id="rId5"/>
    <p:sldId id="599" r:id="rId6"/>
    <p:sldId id="602" r:id="rId7"/>
    <p:sldId id="603" r:id="rId8"/>
    <p:sldId id="606" r:id="rId9"/>
    <p:sldId id="607" r:id="rId10"/>
    <p:sldId id="608" r:id="rId11"/>
    <p:sldId id="609" r:id="rId12"/>
    <p:sldId id="610" r:id="rId13"/>
    <p:sldId id="611" r:id="rId14"/>
    <p:sldId id="634" r:id="rId15"/>
    <p:sldId id="636" r:id="rId16"/>
    <p:sldId id="637" r:id="rId17"/>
    <p:sldId id="638" r:id="rId18"/>
    <p:sldId id="644" r:id="rId19"/>
    <p:sldId id="643" r:id="rId20"/>
    <p:sldId id="645" r:id="rId21"/>
    <p:sldId id="646" r:id="rId22"/>
    <p:sldId id="647" r:id="rId23"/>
    <p:sldId id="654" r:id="rId24"/>
    <p:sldId id="696" r:id="rId25"/>
    <p:sldId id="697" r:id="rId26"/>
    <p:sldId id="698" r:id="rId27"/>
    <p:sldId id="699" r:id="rId28"/>
    <p:sldId id="700" r:id="rId29"/>
    <p:sldId id="701" r:id="rId30"/>
    <p:sldId id="702" r:id="rId31"/>
    <p:sldId id="655" r:id="rId32"/>
    <p:sldId id="703" r:id="rId33"/>
    <p:sldId id="704" r:id="rId34"/>
    <p:sldId id="705" r:id="rId35"/>
    <p:sldId id="706" r:id="rId36"/>
    <p:sldId id="690" r:id="rId37"/>
    <p:sldId id="70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6"/>
    <p:restoredTop sz="94444"/>
  </p:normalViewPr>
  <p:slideViewPr>
    <p:cSldViewPr snapToGrid="0">
      <p:cViewPr varScale="1">
        <p:scale>
          <a:sx n="151" d="100"/>
          <a:sy n="151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C3-4113-99E5-DA8D5725E1FD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AC3-4113-99E5-DA8D5725E1F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AC3-4113-99E5-DA8D5725E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4B-F34B-999C-411071187CF7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4B-F34B-999C-411071187CF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74B-F34B-999C-411071187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EF2-4C82-ADD6-FEC580B800B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EF2-4C82-ADD6-FEC580B800B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EF2-4C82-ADD6-FEC580B800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B7-4603-BC3C-96A3CF98B4E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B7-4603-BC3C-96A3CF98B4E2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5B7-4603-BC3C-96A3CF98B4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633-4FF5-8982-78429D494419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633-4FF5-8982-78429D494419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633-4FF5-8982-78429D494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3F-4E51-89FE-254693CD524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3F-4E51-89FE-254693CD524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93F-4E51-89FE-254693CD52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9B-4D0C-BFFC-6778D677DFD7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9B-4D0C-BFFC-6778D677DFD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19B-4D0C-BFFC-6778D677D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05-4676-8A80-168EDB387BF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A05-4676-8A80-168EDB387BF2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A05-4676-8A80-168EDB387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A2-4F7A-923B-4618AC3F8A6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A2-4F7A-923B-4618AC3F8A6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AA2-4F7A-923B-4618AC3F8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32-40C7-AC1F-2D90F517440C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32-40C7-AC1F-2D90F517440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532-40C7-AC1F-2D90F5174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13290 1088 24575,'-3'-5'0,"0"0"0,0 0 0,-1 0 0,1 1 0,-1-1 0,0 1 0,0 0 0,-1 0 0,1 0 0,-1 1 0,-6-4 0,6 3 0,-82-69 0,60 48 0,-1 2 0,0 1 0,-2 1 0,0 1 0,-36-16 0,-130-67-781,150 81 733,0 2 1,-1 1-1,-90-21 0,-51-19 83,83 21-1472,-183-41 1,-118 5-1437,115 15 2873,-173-21-1206,76 18 285,362 56 918,-86-19-149,-122-10 1,162 29 105,-281-16 30,301 19 16,0-2 0,-62-15 0,-66-7 0,-322 23 508,258 7-502,-368-3 1698,578 3-1704,0 1 0,1 2 0,0 1 0,-51 18 0,-29 6 0,-144 23 1074,-115 26 815,187-23-1889,37-9 0,-97 20 0,78-6 4,99-35-74,-124 33 1,116-39 38,-128 51 0,182-63-53,-89 31-714,49-18 1015,-105 51 0,-103 52 201,80-40-114,145-61-304,2 2 0,-45 37 0,-29 17 0,65-44 0,-86 77 0,80-63 0,-53 45 1707,-105 85-219,192-159-1626,-31 32 1,-17 16-106,-20 4 356,-163 144 470,238-202-579,-1-1 0,-32 21 0,32-24-10,2 0 0,-1 2 0,-23 23 0,22-17 3,1 0 3,-1-1-1,0 0 1,-29 20 0,14-12-31,1 1 1,2 1 0,-28 34 0,-43 40-39,-6 0 359,-41 36 173,137-128-463,0 0 0,0 1 0,1 1 0,1 0 0,0 0 0,-10 17 0,-26 35 0,30-48 0,0-1 0,-2 0 0,-23 16 0,23-19 0,1 0 0,1 2 0,0 0 0,-15 18 0,16-14 0,-2 4 0,-1-1 0,0 0 0,-2-2 0,0 0 0,-28 20 0,30-25 0,0 1 0,1 0 0,1 1 0,0 0 0,-14 22 0,-2 1 0,16-22 0,-1-1 0,-1-1 0,-24 18 0,25-22 0,0 2 0,1 0 0,1 1 0,-22 26 0,14-13 0,0 0 0,-2-2 0,0-1 0,-2 0 0,-34 23 0,45-34 0,1 1 0,0 0 0,1 1 0,-19 30 0,16-23 0,-32 35 0,23-33 0,-1 1 0,0 1 0,2 2 0,0 0 0,-31 50 0,47-65 0,-1-1 0,0 0 0,-1-1 0,-1 0 0,-23 18 0,-26 30 0,7 7 0,-15 20 0,-102 98 0,138-150 0,0 2 0,-32 48 0,14-16 0,29-38 0,1 2 0,2 0 0,1 1 0,-21 57 0,20-45 0,-84 165 0,80-163 0,3 0 0,-26 95 0,13-34 0,9-24 0,18-60 0,0 0 0,-2-1 0,-1 0 0,-13 26 0,12-30 0,1 1 0,1 0 0,1 0 0,-6 39 0,-12 41 0,-41 120 0,48-169-98,5-10-324,-2-1-1,-27 56 1,33-80-6404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5:56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2657 25 24575,'-4'2'0,"1"1"0,0-1 0,-1 0 0,0 0 0,1 0 0,-1 0 0,0-1 0,0 0 0,0 1 0,0-1 0,0-1 0,0 1 0,-4 0 0,-62 0 0,48-1 0,-122-2 0,-107 4 0,29 20 0,178-16 0,-67 16 0,39-6 0,-123 46 0,-201 37 0,380-93 0,1 0 0,0 1 0,-19 12 0,-37 16 0,2-8 0,-67 38 0,11 14 0,37-20 0,40-26 0,1 2 0,-58 57 0,37-31 0,48-42 0,0 1 0,2 2 0,0-1 0,1 2 0,-16 31 0,4-2 0,-32 79 0,56-111 0,0 0 0,1 0 0,2 0 0,0 0 0,1 0 0,1 0 0,4 37 0,-2 8 0,1-47 0,1-1 0,0 1 0,1 0 0,1-1 0,1 0 0,0 0 0,17 28 0,-9-18 0,1-2 0,1-1 0,1-1 0,1-1 0,1-1 0,1 0 0,1-2 0,32 22 0,-15-9 0,-21-18 0,1-2 0,37 19 0,-39-22 0,-1 0 0,0 1 0,0 0 0,24 22 0,-20-17 0,0-2 0,1 0 0,1-1 0,0-1 0,0 0 0,29 7 0,4 4 0,-1 2 0,57 35 0,-76-41 0,0-2 0,2-2 0,0-1 0,59 12 0,22 8 0,-28 5 0,-68-27 0,0-1 0,1-1 0,39 10 0,434 103 0,-112-24 0,-243-46 0,24 7 0,-83-39 0,85 26 0,-86-13 0,-44-18 0,66 20 0,-41-20 0,444 88 0,-462-99 0,-30-4 0,0 1 0,1 1 0,-1 0 0,0 1 0,19 7 0,12 4 0,0-2 0,0-3 0,89 8 0,-49-7 0,165 15 0,46-3 0,-56 0 0,-173-15 0,-31-5 0,0 2 0,60 15 0,-56-10 0,0-1 0,68 2 0,-18-2 0,186 16 0,175 2 0,-327-16 0,68 1 0,85 12 0,-247-21 0,0 1 0,50 13 0,-49-8 0,1-2 0,41 2 0,351 15 0,-309-13 0,67 1 0,88 6 0,115 5 0,-197-20 0,-130-4 0,83 8 0,-53 15 0,-69-15 0,0-1 0,1 0 0,30 2 0,306-8 0,21 2 0,-260 9 0,75 2 0,557-13 0,-432 24 0,2249-24 0,-2544 0 0,1-2 0,-1 0 0,40-12 0,-38 8 0,0 1 0,49-4 0,86 9 0,-85 3 0,127-15 0,-27 1 0,-6 2 0,112-16 0,-47 3 0,-2 2 0,-165 13 0,-1-3 0,119-36 0,65-22 0,-122 37 0,-106 26 0,-7 3 0,0 0 0,-1-2 0,1 1 0,-1-2 0,0 0 0,22-14 0,-10 6 0,0 1 0,1 1 0,0 1 0,44-11 0,-24 7 0,32-10 0,-1-5 0,95-50 0,-1 1 0,-145 63 0,-2-2 0,1 0 0,-2-1 0,-1-2 0,28-30 0,-36 36 0,159-145 0,-160 149 0,1 1 0,0 0 0,19-10 0,-19 12 0,0-1 0,0 0 0,22-21 0,-16 12 0,1 1 0,30-20 0,33-26 0,4-36 0,-76 87 0,0-1 0,-1 0 0,0-1 0,-1 0 0,-1 0 0,0-1 0,12-31 0,-11 24 0,1 1 0,1 0 0,21-27 0,-9 13 0,-2 0 0,-1-1 0,-2-1 0,28-74 0,-16 35 0,-19 47 0,51-130 0,-56 136 0,-1-1 0,-1 1 0,-2-1 0,0 0 0,0-30 0,-2-53 0,-4-112 0,2 211 0,-1 0 0,0 1 0,0-1 0,-1 1 0,0 0 0,0 0 0,0 0 0,-1 0 0,0 0 0,-7-8 0,-56-62 0,46 55 0,11 12 0,0 0 0,-1 1 0,0 1 0,0 0 0,-1 1 0,0 0 0,0 0 0,-22-7 0,-5-4 0,-22-12 0,32 14 0,0 2 0,-40-14 0,-94-14 0,-21-8 0,67-1 0,-149-16 0,225 58 0,-104-18 0,-72-17 0,155 25 0,23 6 0,0 2 0,0 1 0,-58-5 0,49 10 0,-74-18 0,43 8 0,-112-7 0,-133-4 0,228 17 0,-79-3 0,-515 13 0,675-2 0,1-1 0,-1 0 0,1-1 0,0-1 0,-17-6 0,16 4 0,-1 1 0,0 1 0,0 1 0,-18-2 0,-257 4 0,136 3 0,121 0 0,1 1 0,-65 16 0,-7 2 0,-22-2 0,-67 7 0,116-16 0,-39 1 0,-109 10 0,121-23 0,-112 4 0,136 9 0,50-6 0,-52 2 0,-4-10 0,50 0 0,-1 2 0,-73 8 0,52 14 0,50-17 0,-1 0 0,1-1 0,-1 1 0,0-2 0,-10 2 0,-78 2 0,-118-7 0,65-3 0,-7312 4 0,7267-23 0,61 25 0,-101-4 0,156-8 0,38 5 0,-57-2 0,8 9 0,-117-4 0,131-8 0,45 5 0,-55-2 0,57 5 0,-54-9 0,26 2 0,2 2 0,6 0 0,-67-1 0,39 9-1365,57-1-5461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02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10421 1 24575,'11'1'0,"-1"0"0,0 0 0,1 1 0,-1 0 0,0 0 0,0 1 0,-1 0 0,16 7 0,-4-1 0,-2 0 0,34 21 0,-17-8 0,3-1 0,54 22 0,-37-18 0,62 38 0,23 10 0,-47-22 0,-13-6 0,-57-33 0,0 0 0,0 1 0,-2 1 0,27 22 0,-26-20 0,1 0 0,29 14 0,-26-15 0,44 31 0,-58-37 0,0 1 0,-1-1 0,-1 1 0,0 1 0,0 0 0,-2 0 0,0 0 0,-1 1 0,0 0 0,-1 0 0,-1 0 0,0 1 0,2 13 0,1 8 0,-3 0 0,1 49 0,-8-70 0,0 0 0,-1 0 0,-1 0 0,0-1 0,-2 1 0,1-1 0,-2 0 0,0 1 0,-15 18 0,-117 129 0,92-108 0,8-12 0,-89 71 0,58-64 0,44-31 0,-41 33 0,23-15-210,-51 31-1,33-23 93,-115 62 118,151-90 0,-215 119 0,205-115 0,-2-1 0,-54 18 0,48-19 0,-61 30 0,43-18 0,-113 40 0,54-24 0,-79 24 0,95-34 0,-489 149 0,428-139 0,-1-1 0,-65 23 0,8-2 0,-119 45-478,-177 62-424,-97 42 902,13-11 0,591-198 0,-99 32-37,-258 77-680,243-73 717,-30 8 0,-88 18-116,-71 16 2131,86-20-1212,77-18-832,60-22 29,42-11 0,-91 31 0,-76 24 0,22-9 0,29-10 0,119-36 0,1 2 0,-62 23 0,55-17 0,0-2 0,-74 16 0,69-19 0,-109 38 0,117-34 0,-2-2 0,-101 20 0,-25 8 0,82-11 0,56-18 0,-55 13 0,50-17 0,-137 38 0,32 20 0,98-49 0,2 1 0,1 2 0,-86 54 0,62-40 0,54-29 0,0 1 0,-30 20 0,20-12 0,0 0 0,-61 25 0,33-17 0,-47 30 0,65-33 0,-78 33 0,102-48 0,1 0 0,0 1 0,0 0 0,-19 14 0,18-11 0,0 0 0,-29 13 0,24-14 0,0 0 0,1 0 0,1 2 0,1-1 0,-26 23 0,34-27 0,-1 0 0,0-1 0,-1 1 0,0-1 0,-13 5 0,14-7 0,0 1 0,0 0 0,1 0 0,0 1 0,0-1 0,1 1 0,0 1 0,-10 9 0,0 3 0,-2 0 0,-39 30 0,37-32 0,9-5 0,1 0 0,0 1 0,1 0 0,-15 25 0,15-21 0,0-1 0,-28 29 0,20-24 0,1 1 0,2 1 0,1 0 0,1 0 0,2 1 0,-10 30 0,-27 48 0,34-72 0,1 1 0,2-1 0,2 2 0,1-1 0,-4 57 0,11 165 0,6-124 0,-4-112 0,2-1 0,1 0 0,0 0 0,2 0 0,1 0 0,0 0 0,1-1 0,2 0 0,17 25 0,24 46 0,-40-65 0,1 0 0,1 0 0,2-1 0,0 0 0,2-1 0,34 31 0,-32-34 0,-1 0 0,15 19 0,-19-20 0,1 0 0,1-1 0,22 18 0,29 17 0,-28-20 0,78 46 0,-32-19 0,-61-39 0,45 26 0,6 5 0,-62-39 0,1 1 0,0-2 0,1 1 0,0-2 0,29 13 0,-14-8 0,-1 1 0,47 28 0,10 5 0,-4-10 0,-43-20 0,0 2 0,54 33 0,-76-42 0,0-1 0,1 0 0,35 13 0,-35-16 0,-1 2 0,0-1 0,-1 1 0,0 1 0,18 12 0,-15-9 0,0 0 0,1-1 0,0-1 0,1 0 0,0-1 0,32 8 0,-22-6 0,1 2 0,27 13 0,-13-1 0,-29-14 0,1-1 0,1 0 0,22 7 0,17 7 0,104 54 0,-101-46 0,-29-18 0,0-1 0,59 17 0,-45-16 0,-13-1 0,-1 0 0,46 25 0,-47-22 0,2 0 0,44 15 0,-5-8 0,-22-8 0,63 27 0,-98-37-21,1 0-1,0 0 1,0-1-1,0 0 0,1-1 1,23 1-1,-3 0-1192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 24575,'7'0'0,"0"0"0,-1 0 0,1 1 0,0 0 0,-1 0 0,1 0 0,0 1 0,-1 0 0,0-1 0,0 2 0,1-1 0,-2 1 0,1-1 0,0 1 0,-1 0 0,0 1 0,6 3 0,3 5 0,-2 0 0,0 1 0,-1 0 0,11 18 0,18 20 0,8-11 0,-39-34 0,-1 0 0,0 0 0,-1 0 0,0 1 0,12 14 0,4 9 0,-17-25 0,-1 1 0,-1 0 0,1 0 0,-2 0 0,1 0 0,4 12 0,-8-16 0,0 1 0,1 0 0,-1 0 0,-1-1 0,1 1 0,0-1 0,-1 1 0,0 0 0,0-1 0,0 1 0,0-1 0,0 1 0,-1-1 0,0 1 0,1-1 0,-1 0 0,0 0 0,-1 0 0,1 0 0,0 0 0,-6 3 0,-12 7 0,-2-1 0,0-1 0,0 0 0,-1-1 0,-1-1 0,-34 8 0,54-15 0,-36 10 0,18-6 0,2 1 0,-1 1 0,-35 15 0,-11 2-335,53-20-695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39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2676 103 24575,'-194'-3'0,"-208"7"0,178 27 0,100-10 0,81-13 0,-84 27 0,-12 3 0,31-17 0,-163 54 0,32 5 0,131-49 0,71-22 0,-1 1 0,2 2 0,0 2 0,0 1 0,-37 21 0,28-11 0,-55 23 0,65-34 0,1 3 0,1 0 0,-52 36 0,76-46 0,0 1 0,0 1 0,0-1 0,1 1 0,1 0 0,0 0 0,0 1 0,1 0 0,0-1 0,1 3 0,1-2 0,0 0 0,0 1 0,1 0 0,-2 15 0,2-1 0,1-1 0,1 0 0,5 48 0,-3-63 0,0-1 0,1 1 0,1-1 0,0 1 0,0-1 0,1 1 0,0-1 0,0 0 0,1 0 0,1 0 0,-1-2 0,1 2 0,1-1 0,7 6 0,24 18 0,-21-14 0,1-3 0,1 1 0,1-2 0,0 0 0,43 20 0,-36-21 0,48 29 0,-53-27 0,0-2 0,1 0 0,30 10 0,166 57 0,-158-47 0,-49-24 0,0-1 0,0-1 0,22 8 0,113 32 0,45 14 0,-111-25 0,-44-18 0,53 16 0,175 40 0,-162-35 0,-76-26 0,0-2 0,44 12 0,320 72 0,-299-64 0,28 6 0,-59-23 0,296 69 0,-274-56 0,-51-15 0,58 13 0,317 37 0,-226-35 0,-84-11 0,109 5 0,-185-18 0,1 1 0,0 1 0,31 8 0,31 7 0,156 3 0,-147-13 0,29 1 0,49 2 0,-82-3 0,-7-1 0,-43-3 0,53 1 0,172 15 0,-213-22 0,-32-1 0,0 1 0,1 1 0,-1 1 0,0 1 0,0 1 0,0-1 0,27 8 0,-23-3 0,-1-1 0,1-1 0,1 0 0,-1-2 0,34 1 0,125-5 0,-66-3 0,920 4 0,-640 21 0,636-22-557,-606 21 557,-145-22 0,317 4 0,-454 8 0,65 1 0,107-14 0,353 6 0,-503 5 0,99 3 0,1757-11-12,-2001 1 127,-1 1 0,0 1 0,0 0 0,26 8 0,-24-5-117,0-1 0,1-1 0,28 2 0,80-4 4,94 8-2,100-1 0,-221-11 0,129 14 0,-105-2 0,202-9 0,-147-4 0,-58 2 0,138 3 0,-159 7 0,-54-3 0,57-1 0,856-6 0,-834-9 0,3-1 0,-91 10 0,54-9 0,-22 1 0,-33 4 0,-1-2 0,63-18 0,-57 12 0,67-10 0,-35 10 0,90-28 0,-23 6 0,-123 29 0,-1-1 0,0 0 0,25-12 0,31-13 0,0 6 0,130-61 0,-166 64 0,67-49 0,-9 6 0,-65 43 0,-2-2 0,-1-2 0,-1 1 0,33-41 0,28-27 0,-79 82 0,-1 0 0,0 0 0,-1 0 0,9-17 0,-10 14 0,1 1 0,1 2 0,15-20 0,-15 22 0,-1-1 0,0 0 0,-1-1 0,-1 0 0,0 0 0,-1-1 0,0 0 0,5-19 0,1-16 0,5-51 0,-5 28 0,-4 17 0,-4-2 0,-2 1 0,-8-79 0,4 120 0,-1 1 0,0-1 0,-1 2 0,0-1 0,-1 0 0,-1 0 0,0 1 0,-1 0 0,-10-12 0,-11-13 0,-49-47 0,16 19 0,53 57 0,0 2 0,-1-2 0,0 2 0,0 0 0,0 0 0,-1 0 0,-12-4 0,12 5 0,0 0 0,1 0 0,0-1 0,0 0 0,0 0 0,0-1 0,1 0 0,-8-9 0,4 4 0,0-1 0,-1 2 0,-1 0 0,0 1 0,-25-15 0,-39-30 0,59 41 0,0 2 0,0 0 0,-1 1 0,-1 1 0,0 0 0,-1 1 0,-27-6 0,4 3 0,0 2 0,-60-6 0,54 9 0,-1-2 0,1-3 0,-89-31 0,85 15 0,47 23 0,0 0 0,-1 0 0,0 1 0,0 0 0,0 0 0,-10-2 0,-81-15 0,-1 3 0,-108-7 0,53 6 0,85 9 0,-41-1 0,101 10 0,0 0 0,0 0 0,0-2 0,0 1 0,0-1 0,-12-5 0,11 4 0,0 0 0,0 0 0,0 2 0,0-1 0,-17 0 0,-159-13 0,-79-3 0,192 13 0,-1 2 0,-90 7 0,29 0 0,-48-6 0,-201 6 0,291 6 0,-74 2 0,110-13 0,39 1 0,0 0 0,-1 0 0,1 2 0,-1 0 0,1 1 0,0 2 0,-38 8 0,20-1 0,0-3 0,-1 0 0,0-2 0,-1-1 0,-41-1 0,73-4 0,-190 21 0,110-11 0,-120 2 0,-23 9 0,-1152-22 0,1177 21 0,-1 1 0,186-20 0,1 1 0,0 1 0,0 1 0,-24 6 0,25-5 0,-1 0 0,0-1 0,0-1 0,-33 2 0,-701-7 0,545-20 0,57 24 0,-116-4 0,172-7 0,43 4 0,-53 0 0,-118-5 0,-1-1 0,107 1 0,5 0 0,-63 0 0,-13 0 0,-67-10 0,101 9 0,-5 1 0,144 9 0,-1 0 0,0-1 0,1-1 0,0 0 0,-18-7 0,17 5 0,0 1 0,0 1 0,-1 0 0,-28-2 0,-22 3 0,-71-11 0,89 9 0,-62 2 0,67 2 0,-88-10 0,58 3 0,0 2 0,-126 7 0,61 1 0,-56-1 0,-205-5 0,323-7 0,-26-1 0,-56 14 0,-122-6 0,189-5 0,-70-3 0,-1188 11 0,1142-21 0,-1375 22 0,1540 1 0,-53 8 0,6 0 0,17-1 0,-31 1 0,33-2-1365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41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10636 0 24575,'16'1'0,"0"0"0,-1 0 0,1 2 0,-1 0 0,0 0 0,0 0 0,0 2 0,-1-1 0,16 7 0,17 5 0,107 26 0,-96-27 0,90 30 0,72 30 0,-193-65 0,-1 2 0,-1-1 0,44 26 0,-7-3 0,-34-17 0,0 1 0,-2 0 0,38 35 0,-37-30 0,-15-12 0,-2 0 0,1 0 0,-2 1 0,0 0 0,-1 0 0,-1 1 0,0-1 0,-1 1 0,-1 0 0,-1 0 0,3 19 0,-1 16 0,-4 91 0,-4-74 0,2-42 0,-1-1 0,-2-1 0,-1 1 0,-1 0 0,-1 0 0,-2-2 0,-1 2 0,-1-2 0,-2 1 0,-1-1 0,-17 21 0,-170 173 0,176-189 0,0 0 0,6-6 0,-2 0 0,-36 26 0,-143 100 0,80-54-440,81-58 258,-80 49 0,-10 2 182,81-51 0,-3-2 0,-56 29 0,-157 84-744,37-15 143,148-89 463,-126 59-449,7-10 587,140-62 0,22-9 0,-1-1 0,-1-1 0,-46 14 0,42-17-60,-65 31-1,66-27 54,-64 21 0,-13 6 559,89-32-178,-1-1 0,0-1 0,-38 9 1,14-5-208,-1 0 0,2 3 1,-55 24-1,57-24-73,0-1 1,-89 18 0,61-16-88,-476 105-7,409-89 0,87-19 0,-72 11 0,59-13-187,0 1 0,-97 33-1,-18-4 188,128-32 0,2 2 0,-63 21 0,-256 76 0,326-98 0,-71 19 0,24-7 0,-121 43 0,184-57 62,1-1 0,-2 0 0,-40 5 0,45-9-10,0 0 1,1 2-1,0 0 0,0 1 1,-30 13-1,17-4-52,-1-2 0,-1-1 0,-67 13 0,-26 9 0,114-28 0,0 0 0,-34 19 0,35-16 0,-2-1 0,-31 11 0,-72 22-323,-157 72-1,170-68 336,51-22 5,-102 56 0,-79 45-17,90-49 0,-208 129 0,-28 6-884,229-131 664,-143 72-276,95-44 496,126-71 0,58-29 0,1 2 0,1 0 0,-25 15 0,19-9 171,-2-1 0,-1 0 1,-36 13-1,29-14 224,-57 33 1,-9 3 59,75-38-365,2 0 0,-43 27 0,-61 36-90,-2 2 0,81-42 0,1 1 0,3 4 0,-64 65 0,93-86 0,-41 31 0,42-37 0,1 0 0,1 1 0,-25 30 0,30-32 0,0-1 0,-1 0 0,-26 20 0,-19 17 0,-64 66 0,26-28 0,26-26 0,39-35 0,-44 49 0,-31 21 0,77-63 0,-6 7 0,2 0 0,-46 81 0,50-55 0,4 1 0,4 0 0,-14 116 0,29-144 0,3 0 0,1 1 0,11 62 0,-4-81 0,1-1 0,1 1 0,2-2 0,0 2 0,2-2 0,1 0 0,30 33 0,66 57 0,34 31 0,-108-108 0,-8-7 0,2-1 0,51 33 0,63 39 0,-42-30 0,-78-49 0,1 0 0,0-1 0,2-1 0,1-1 0,49 19 0,-45-21 0,-1 1 0,31 18 0,40 16 0,71 34 0,-16-19 0,-138-53 0,0-1 0,-1 1 0,0 1 0,-1 0 0,-1 1 0,0 0 0,24 24 0,-28-26 0,2 0 0,0 0 0,14 6 0,-13-6 0,-1-1 0,0 0 0,13 13 0,-14-12 0,0 0 0,1-2 0,1 2 0,0-2 0,0 0 0,0-1 0,22 8 0,-15-6 0,0 0 0,-1 2 0,21 12 0,117 79 0,-112-76 0,1 0 0,3-2 0,0-2 0,98 30 0,-2 2 0,-120-46-7,0-1-1,1-1 1,0-1-1,29 2 1,-4-1-1321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4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0 24575,'13'2'0,"1"-1"0,0 1 0,0 1 0,-1 0 0,0 1 0,0 0 0,0 0 0,0 0 0,-1 1 0,21 13 0,4-3 0,-26-11 0,-1 0 0,1 1 0,-1 0 0,0 0 0,-1 0 0,15 11 0,-22-14 0,-1 0 0,1-1 0,-1 1 0,1 0 0,-1 0 0,0 0 0,0 0 0,-1 0 0,1 0 0,0 1 0,-1-2 0,0 2 0,1-1 0,-1 0 0,0 0 0,-1 1 0,1-2 0,0 2 0,-1-1 0,0-1 0,1 2 0,-1-1 0,0-1 0,0 2 0,-1-2 0,1 1 0,-1 0 0,1 0 0,-1-1 0,0 1 0,0 0 0,0-1 0,-3 3 0,-23 21 0,3-1 0,-2 0 0,-1-1 0,-2-2 0,0-1 0,-2 1 0,-54 24 0,3-7 0,52-23 0,-2 0 0,0-2 0,-51 15 0,9-5-1365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4:10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3917 152 24575,'-1'-1'0,"1"-1"0,-1 1 0,0 0 0,1 0 0,-1-1 0,0 1 0,0 0 0,0 0 0,1 0 0,-1 0 0,0 0 0,0 0 0,0 0 0,0 1 0,0-1 0,-1 0 0,1 1 0,0-1 0,0 1 0,0-1 0,0 1 0,-3-1 0,-34-10 0,30 9 0,-76-15 0,50 11 0,-48-16 0,52 14 0,1 1 0,-1 3 0,0 0 0,0 2 0,-41 3 0,32 1 0,-1-3 0,-50-9 0,43 3 0,-1 3 0,-59 3 0,59 2 0,1-2 0,-63-11 0,40 2 0,0 4 0,-121 8 0,60 2 0,-835-4 0,845 13 0,-4 0 0,115-12 0,0 0 0,1 1 0,-1 1 0,0 0 0,1 0 0,-15 8 0,-34 11 0,43-19 0,-175 44 0,160-37 0,0 1 0,0 2 0,1 1 0,-31 21 0,-83 84 0,129-111 0,1 0 0,1 1 0,-1 1 0,1 0 0,1 1 0,0 0 0,0 1 0,1 1 0,-12 18 0,11-16 0,0-1 0,0-1 0,-1 0 0,-24 19 0,-21 24 0,-71 114 0,121-161 0,1 1 0,0 0 0,1 0 0,0 0 0,0 1 0,1 0 0,1 0 0,-1 0 0,-2 15 0,-11 111 0,4-23 0,9-85 0,1-1 0,0 35 0,2-34 0,0-1 0,-8 39 0,5-43 0,0 0 0,2 0 0,0 0 0,2 1 0,0-1 0,1 0 0,7 42 0,-5-51 0,0 0 0,1 0 0,1-1 0,0 0 0,0 0 0,1 0 0,1-1 0,0 0 0,0 0 0,1-1 0,1 0 0,0 0 0,13 12 0,38 38 0,-44-44 0,0 0 0,1-1 0,1-2 0,0 0 0,1-1 0,0-1 0,22 11 0,-30-18 0,-1 0 0,0 1 0,0 0 0,14 14 0,-15-12 0,0-1 0,1-1 0,0 1 0,0-2 0,11 6 0,87 31 0,-43-19 0,64 37 0,-63-23 0,-22-11 0,76 31 0,184 77 0,-247-114 0,107 21 0,-7-3 0,-90-23 0,-47-12 0,-1 1 0,1 1 0,-1 0 0,27 15 0,-20-9 0,1 0 0,0-2 0,1-2 0,39 7 0,52 16 0,52 15 0,-63-20 0,-80-19 0,-17-4 0,1 0 0,-1 0 0,1 1 0,18 11 0,-6-4 0,0-1 0,1-1 0,0-2 0,0-1 0,0-1 0,1-1 0,26 0 0,49 8 0,170 16 0,-49-3 0,-53-1 0,2 0 0,-2 0 0,-94-20 0,-63-5 0,-1 0 0,0 1 0,0 1 0,1 0 0,-1 1 0,0 1 0,0-1 0,0 2 0,13 6 0,-11-4 0,0 0 0,0 0 0,0-2 0,1 0 0,-1-1 0,1 0 0,20 0 0,105-5 0,-56-2 0,156 23 0,-173-13 0,108-6 0,26 1 0,-113 9 0,-38-3 0,51 0 0,-9-8 0,136 20 0,-179-13 0,56-3 0,-60-3 0,75 11 0,-73-4 0,55-1 0,-54-5 0,49 10 0,-13-1 0,1-5 0,110-7 0,-50-2 0,439 4 0,-342 25 0,100-26 0,-328 3 0,1-1 0,0 2 0,-1 0 0,0 1 0,18 8 0,-16-6 0,-1-1 0,2 0 0,-1-1 0,18 1 0,399-2 0,-209-7 0,1419 4 0,-1400-25 0,-188 26 0,11 0 0,0-3 0,66-12 0,-70 7 0,0 2 0,99 8 0,63-4 0,-144-10 0,-35 4 0,54 1 0,-33 6 0,8 2 0,0-3 0,78-15 0,-99 10 0,91 1 0,-92 5 0,94-13 0,-90 6 0,1 2 0,61 5 0,-61 1 0,0-2 0,59-11 0,-63 5 0,93 1 0,-92 7 0,89-14 0,-53 3 0,-64 8 0,-1 0 0,0-2 0,0-1 0,29-11 0,-20 5 0,1 2 0,48-6 0,-54 11 0,55-10 0,200-41 0,69-27 0,-253 38 0,381-92 0,-359 97 0,31-9 0,-44 20 0,148-63 0,-183 58 0,-42 18 0,-1 2 0,2 1 0,37-8 0,-34 12 0,-1-2 0,1-1 0,-1-2 0,-1-2 0,0-1 0,-1-2 0,58-44 0,-69 48 0,0 1 0,0 2 0,1 0 0,29-8 0,2-3 0,-28 12 0,46-20 0,-1-4 0,85-55 0,-96 52 0,-37 24 0,0-1 0,24-20 0,-9-9 0,-31 35 0,0 0 0,0 1 0,0 0 0,1 0 0,15-11 0,14-10 0,-1-2 0,-2-1 0,0-3 0,47-62 0,-43 52 0,-28 31 0,-1 0 0,0-1 0,0-1 0,-1 1 0,-1-1 0,9-28 0,-9 23 0,2 0 0,0 0 0,14-24 0,-11 23 0,0-1 0,-2 1 0,0-2 0,-1 1 0,-1-2 0,7-36 0,-6 17 0,-2 0 0,2-80 0,-6 72 0,0 21 0,-2-1 0,-4-51 0,3 75 0,0 0 0,0 0 0,-1 0 0,0 0 0,0 1 0,0-1 0,-1 1 0,1-1 0,-1 1 0,-1 0 0,1 0 0,-1 1 0,0-1 0,0 1 0,0 0 0,-10-8 0,-92-77 0,57 47 0,-2 2 0,-1 2 0,-63-33 0,49 29 0,52 33 0,0 1 0,-1 0 0,1 1 0,-1 0 0,-18-5 0,-419-108 0,423 115 0,11 2 0,-1-1 0,1-1 0,-24-11 0,25 11 0,1 0 0,-1 2 0,1 0 0,-1 1 0,0 1 0,0 1 0,-22 2 0,13-1 0,-1-1 0,-25-6 0,-11-2 0,1 4 0,-122 6 0,61 3 0,-261-4 0,370 1 0,0 1 0,0 0 0,1 1 0,-1 1 0,-16 8 0,15-6 0,0-1 0,0-1 0,-1 0 0,-17 2 0,-161-7 0,-24 1 0,129 12 0,48-6 0,-49 1 0,-27-9 0,-128 4 0,155 9 0,41-4 0,-51-1 0,12-8 0,-118 4 0,135 10 0,-25 1 0,-31-1 0,-11 0 0,74-12 0,-126 18 0,81-10 0,82-8 0,1 1 0,-51 10 0,31-3 0,0-2 0,0-3 0,-87-7 0,25 1 0,84 2 0,-1 2 0,1 1 0,-1 1 0,1 1 0,-45 16 0,40-12 0,-1-1 0,0-2 0,1-2 0,-1-1 0,0-1 0,-33-5 0,28 2 0,0 1 0,1 2 0,-1 2 0,-35 8 0,33-4 0,0-2 0,0-2 0,0-2 0,-48-5 0,33 1 0,-59 5 0,32 8 0,35-3 0,-54 0 0,-1161-8 0,1065-24 0,113 28 0,49 0 0,1-2 0,-63-8 0,36-15 0,49 17 0,0 0 0,-1 1 0,1 1 0,-21-5 0,-65 2 0,-117 8 0,64 1 0,-2397-3 0,2429-12 0,81 6 0,-51-1 0,-8 8 0,15 1 0,-1-3 0,-83-15 0,80 6 0,-1 5 0,-110 7 0,49 2 0,-505-4 0,404-26-1365,224 26-5461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4:15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9522 6 24575,'65'-3'0,"-39"2"0,0 0 0,0 1 0,47 8 0,-64-4 0,0 0 0,-1 0 0,1 1 0,-1 1 0,0-1 0,-1 1 0,1 1 0,-1 0 0,0 0 0,-1 0 0,9 12 0,16 15 0,107 111 0,-44-27 0,-79-101 0,-1 1 0,-1 0 0,-1 2 0,0-1 0,10 26 0,38 112 0,-45-115 0,0 6 0,10 58 0,-14-56 0,18 52 0,0-31 0,-18-46 0,-2-1 0,0 2 0,10 44 0,-16-53 0,5 34 0,-1-1 0,0 63 0,-7-74 0,0-10 0,-1 0 0,-6 40 0,6-60 0,-1 0 0,-1 0 0,1 0 0,-2-1 0,1 1 0,-1-1 0,0 0 0,-1 0 0,0 0 0,0-1 0,-12 13 0,6-7 0,1 0 0,0 1 0,1 0 0,-13 26 0,16-26 0,-1-1 0,0 0 0,-2-1 0,1 0 0,-1 0 0,-15 15 0,-31 35 0,46-50 0,0 0 0,-1-2 0,0 1 0,0-1 0,-1 0 0,-12 8 0,4-6 0,0 1 0,1 1 0,-28 30 0,33-34 0,0 1 0,-1-2 0,0 0 0,0 0 0,-1-1 0,-16 6 0,-14 7 0,-119 72 0,126-72 0,-42 15 0,44-21 0,-63 37 0,82-42 0,0-1 0,-35 12 0,-15 7 0,-106 55 0,10-13 0,7-5 0,103-40 0,-79 24 0,31-13 0,16 1 0,42-18 0,-61 19 0,-142 39 0,159-38 0,68-29 0,-1 0 0,0-2 0,-42 13 0,22-13 0,1 2 0,0 2 0,-67 30 0,44-16 0,0-3 0,-1-2 0,-78 14 0,55-14 0,47-13 0,28-6 0,-1 0 0,1 1 0,-1 1 0,1-1 0,0 2 0,-20 10 0,5 0 0,-1-2 0,-1-1 0,0-1 0,-44 11 0,-5 2 0,70-22 0,-54 20 0,-66 32 0,102-43 0,-1-1 0,0-2 0,-44 9 0,-19 6 0,-11 3 0,61-18 0,-45 18 0,18-5 0,-94 18 0,36-10 0,65-15 0,20-4 0,-1 0 0,-52 24 0,54-19 0,-1-2 0,-79 15 0,-15 5 0,48-11 0,56-16 0,0 2 0,-35 13 0,7 0 0,-1-2 0,-66 11 0,-46 15 0,54 1 0,72-27 0,-47 14 0,-180 34 0,213-43 0,46-19 0,0 1 0,-1-1 0,-18 4 0,-333 78 0,299-70 0,38-8 0,2 0 0,-33 17 0,-27 11 0,41-20 0,0 2 0,-45 29 0,8-4 0,-69 16 0,80-34 0,-11 10 0,49-20 0,-49 15 0,75-29 0,-35 9 0,1 3 0,0 1 0,1 2 0,-42 24 0,54-26 0,0-1 0,-1-2 0,-52 16 0,51-19 0,1 0 0,0 3 0,1 0 0,-26 16 0,23-11 0,0-1 0,-1-2 0,-42 14 0,36-15 0,2 1 0,-40 23 0,30-10 0,18-10 0,-1-1 0,-36 15 0,26-14 0,-53 33 0,55-28 0,-125 60 0,111-58 0,39-18 0,1 1 0,0-1 0,1 2 0,-10 8 0,10-7 0,0-2 0,0 1 0,-1-2 0,-13 8 0,-24 12 0,1 2 0,-55 44 0,34-23 0,10-15 0,42-26 0,0 0 0,0 1 0,-17 15 0,-7 9 0,17-15 0,0 1 0,1 1 0,1 0 0,-19 28 0,-17 17 0,43-53 0,1 2 0,0-1 0,1 1 0,-13 23 0,16-24 0,-1 0 0,0 0 0,-1-1 0,-19 18 0,16-17 0,1 1 0,0 0 0,-11 17 0,-34 45 0,20-31 0,23-27 0,0 0 0,2 1 0,0 1 0,1 0 0,1 1 0,1 0 0,-8 27 0,12-33 0,0 1 0,-13 25 0,2-6 0,5 0 0,1 1 0,1 1 0,-7 70 0,1-9 0,10-56 0,1-1 0,3 1 0,5 78 0,-1-106 0,1-1 0,0 1 0,1-1 0,0 0 0,0-1 0,2 1 0,-1-1 0,2-1 0,0 1 0,12 13 0,29 50 0,-42-63 0,0 0 0,1-1 0,0 0 0,1 0 0,1-1 0,-1-1 0,2 1 0,13 9 0,3 3 0,7 9 0,-19-16 0,1-1 0,1 0 0,24 14 0,46 33 0,-67-45 0,0-1 0,2-1 0,37 20 0,-10-15 0,-38-16 0,0 0 0,0 2 0,-1-1 0,1 1 0,-1 1 0,0 0 0,-1 0 0,1 1 0,-1 0 0,13 14 0,-13-13 0,1 0 0,0-1 0,0 0 0,0 0 0,1-1 0,0-1 0,0 0 0,18 5 0,20 11 0,-23-9 0,41 12 0,-47-18 0,0 1 0,0 0 0,-1 2 0,24 14 0,-25-13 0,0-1 0,1-1 0,0-1 0,0 0 0,29 5 0,35 12 0,-81-23 0,35 13 0,0 1 0,43 25 0,-68-34 0,0 0 0,0-2 0,1 1 0,21 3 0,26 10 0,-27-7 0,1-2 0,39 6 0,-35-8 0,-17-3 0,-7-2 0,-1 1 0,-1 0 0,1 1 0,0 0 0,-1 1 0,19 9 0,-15-7 0,0 0 0,0-2 0,1 0 0,0-1 0,0-1 0,29 3 0,-33-5 0,110 17-1365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4:17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24575,'6'0'0,"0"1"0,0 0 0,0 1 0,0 0 0,-1 0 0,1 0 0,0 0 0,-1 1 0,1 0 0,-1 0 0,0 1 0,0-1 0,4 5 0,58 59 0,-66-66 0,72 71 0,-49-51 0,-2 1 0,0 1 0,18 26 0,-38-46 0,-1-1 0,1 0 0,-1 1 0,0-1 0,0 1 0,0-1 0,0 1 0,-1 0 0,1-1 0,-1 1 0,1 0 0,-1-1 0,0 1 0,0 0 0,0 0 0,-1-1 0,1 1 0,0 0 0,-1-1 0,0 1 0,0 0 0,1-1 0,-2 1 0,1-1 0,0 0 0,0 1 0,-1-1 0,1 0 0,-1 0 0,0 1 0,-3 2 0,-7 6 0,0 1 0,-1-2 0,0 0 0,-17 10 0,2-2 0,22-13 0,1 1 0,-1-1 0,1 1 0,0 1 0,0-1 0,-7 13 0,9-13 0,-1 0 0,0 0 0,0-1 0,0 1 0,-1-1 0,1 0 0,-1 0 0,0-1 0,-11 8 0,-65 43-1365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5:56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2657 25 24575,'-4'2'0,"1"1"0,0-1 0,-1 0 0,0 0 0,1 0 0,-1 0 0,0-1 0,0 0 0,0 1 0,0-1 0,0-1 0,0 1 0,-4 0 0,-62 0 0,48-1 0,-122-2 0,-107 4 0,29 20 0,178-16 0,-67 16 0,39-6 0,-123 46 0,-201 37 0,380-93 0,1 0 0,0 1 0,-19 12 0,-37 16 0,2-8 0,-67 38 0,11 14 0,37-20 0,40-26 0,1 2 0,-58 57 0,37-31 0,48-42 0,0 1 0,2 2 0,0-1 0,1 2 0,-16 31 0,4-2 0,-32 79 0,56-111 0,0 0 0,1 0 0,2 0 0,0 0 0,1 0 0,1 0 0,4 37 0,-2 8 0,1-47 0,1-1 0,0 1 0,1 0 0,1-1 0,1 0 0,0 0 0,17 28 0,-9-18 0,1-2 0,1-1 0,1-1 0,1-1 0,1-1 0,1 0 0,1-2 0,32 22 0,-15-9 0,-21-18 0,1-2 0,37 19 0,-39-22 0,-1 0 0,0 1 0,0 0 0,24 22 0,-20-17 0,0-2 0,1 0 0,1-1 0,0-1 0,0 0 0,29 7 0,4 4 0,-1 2 0,57 35 0,-76-41 0,0-2 0,2-2 0,0-1 0,59 12 0,22 8 0,-28 5 0,-68-27 0,0-1 0,1-1 0,39 10 0,434 103 0,-112-24 0,-243-46 0,24 7 0,-83-39 0,85 26 0,-86-13 0,-44-18 0,66 20 0,-41-20 0,444 88 0,-462-99 0,-30-4 0,0 1 0,1 1 0,-1 0 0,0 1 0,19 7 0,12 4 0,0-2 0,0-3 0,89 8 0,-49-7 0,165 15 0,46-3 0,-56 0 0,-173-15 0,-31-5 0,0 2 0,60 15 0,-56-10 0,0-1 0,68 2 0,-18-2 0,186 16 0,175 2 0,-327-16 0,68 1 0,85 12 0,-247-21 0,0 1 0,50 13 0,-49-8 0,1-2 0,41 2 0,351 15 0,-309-13 0,67 1 0,88 6 0,115 5 0,-197-20 0,-130-4 0,83 8 0,-53 15 0,-69-15 0,0-1 0,1 0 0,30 2 0,306-8 0,21 2 0,-260 9 0,75 2 0,557-13 0,-432 24 0,2249-24 0,-2544 0 0,1-2 0,-1 0 0,40-12 0,-38 8 0,0 1 0,49-4 0,86 9 0,-85 3 0,127-15 0,-27 1 0,-6 2 0,112-16 0,-47 3 0,-2 2 0,-165 13 0,-1-3 0,119-36 0,65-22 0,-122 37 0,-106 26 0,-7 3 0,0 0 0,-1-2 0,1 1 0,-1-2 0,0 0 0,22-14 0,-10 6 0,0 1 0,1 1 0,0 1 0,44-11 0,-24 7 0,32-10 0,-1-5 0,95-50 0,-1 1 0,-145 63 0,-2-2 0,1 0 0,-2-1 0,-1-2 0,28-30 0,-36 36 0,159-145 0,-160 149 0,1 1 0,0 0 0,19-10 0,-19 12 0,0-1 0,0 0 0,22-21 0,-16 12 0,1 1 0,30-20 0,33-26 0,4-36 0,-76 87 0,0-1 0,-1 0 0,0-1 0,-1 0 0,-1 0 0,0-1 0,12-31 0,-11 24 0,1 1 0,1 0 0,21-27 0,-9 13 0,-2 0 0,-1-1 0,-2-1 0,28-74 0,-16 35 0,-19 47 0,51-130 0,-56 136 0,-1-1 0,-1 1 0,-2-1 0,0 0 0,0-30 0,-2-53 0,-4-112 0,2 211 0,-1 0 0,0 1 0,0-1 0,-1 1 0,0 0 0,0 0 0,0 0 0,-1 0 0,0 0 0,-7-8 0,-56-62 0,46 55 0,11 12 0,0 0 0,-1 1 0,0 1 0,0 0 0,-1 1 0,0 0 0,0 0 0,-22-7 0,-5-4 0,-22-12 0,32 14 0,0 2 0,-40-14 0,-94-14 0,-21-8 0,67-1 0,-149-16 0,225 58 0,-104-18 0,-72-17 0,155 25 0,23 6 0,0 2 0,0 1 0,-58-5 0,49 10 0,-74-18 0,43 8 0,-112-7 0,-133-4 0,228 17 0,-79-3 0,-515 13 0,675-2 0,1-1 0,-1 0 0,1-1 0,0-1 0,-17-6 0,16 4 0,-1 1 0,0 1 0,0 1 0,-18-2 0,-257 4 0,136 3 0,121 0 0,1 1 0,-65 16 0,-7 2 0,-22-2 0,-67 7 0,116-16 0,-39 1 0,-109 10 0,121-23 0,-112 4 0,136 9 0,50-6 0,-52 2 0,-4-10 0,50 0 0,-1 2 0,-73 8 0,52 14 0,50-17 0,-1 0 0,1-1 0,-1 1 0,0-2 0,-10 2 0,-78 2 0,-118-7 0,65-3 0,-7312 4 0,7267-23 0,61 25 0,-101-4 0,156-8 0,38 5 0,-57-2 0,8 9 0,-117-4 0,131-8 0,45 5 0,-55-2 0,57 5 0,-54-9 0,26 2 0,2 2 0,6 0 0,-67-1 0,39 9-1365,57-1-5461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7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24575,'5'0'0,"-1"0"0,1 0 0,-1 0 0,1 1 0,-1-1 0,1 1 0,-1 0 0,0 1 0,1-1 0,-1 1 0,0 0 0,0 0 0,0 0 0,0 1 0,0-1 0,-1 1 0,1 0 0,-1 0 0,0 0 0,0 0 0,0 1 0,0-1 0,0 1 0,-1 0 0,1 0 0,-1 0 0,0 0 0,-1 0 0,1 0 0,-1 1 0,1-1 0,0 7 0,6 29 0,35 146 0,-42-183 0,0 0 0,0 1 0,1-1 0,-1 0 0,1 0 0,0 0 0,0 0 0,0 0 0,0 0 0,1 0 0,-1-1 0,1 1 0,0-1 0,-1 0 0,1 0 0,0 0 0,0 0 0,4 1 0,-2-1 0,1 0 0,-1-1 0,1 1 0,-1-1 0,1-1 0,-1 1 0,1-1 0,0 0 0,-1 0 0,9-2 0,4-2 0,1 0 0,-1-1 0,0-1 0,-1-1 0,29-16 0,-2 2 0,1 3 0,54-16 0,34-14 0,-111 39-119,3-3-193,0 2 1,1 1-1,41-9 1,-40 14-6515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02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10421 1 24575,'11'1'0,"-1"0"0,0 0 0,1 1 0,-1 0 0,0 0 0,0 1 0,-1 0 0,16 7 0,-4-1 0,-2 0 0,34 21 0,-17-8 0,3-1 0,54 22 0,-37-18 0,62 38 0,23 10 0,-47-22 0,-13-6 0,-57-33 0,0 0 0,0 1 0,-2 1 0,27 22 0,-26-20 0,1 0 0,29 14 0,-26-15 0,44 31 0,-58-37 0,0 1 0,-1-1 0,-1 1 0,0 1 0,0 0 0,-2 0 0,0 0 0,-1 1 0,0 0 0,-1 0 0,-1 0 0,0 1 0,2 13 0,1 8 0,-3 0 0,1 49 0,-8-70 0,0 0 0,-1 0 0,-1 0 0,0-1 0,-2 1 0,1-1 0,-2 0 0,0 1 0,-15 18 0,-117 129 0,92-108 0,8-12 0,-89 71 0,58-64 0,44-31 0,-41 33 0,23-15-210,-51 31-1,33-23 93,-115 62 118,151-90 0,-215 119 0,205-115 0,-2-1 0,-54 18 0,48-19 0,-61 30 0,43-18 0,-113 40 0,54-24 0,-79 24 0,95-34 0,-489 149 0,428-139 0,-1-1 0,-65 23 0,8-2 0,-119 45-478,-177 62-424,-97 42 902,13-11 0,591-198 0,-99 32-37,-258 77-680,243-73 717,-30 8 0,-88 18-116,-71 16 2131,86-20-1212,77-18-832,60-22 29,42-11 0,-91 31 0,-76 24 0,22-9 0,29-10 0,119-36 0,1 2 0,-62 23 0,55-17 0,0-2 0,-74 16 0,69-19 0,-109 38 0,117-34 0,-2-2 0,-101 20 0,-25 8 0,82-11 0,56-18 0,-55 13 0,50-17 0,-137 38 0,32 20 0,98-49 0,2 1 0,1 2 0,-86 54 0,62-40 0,54-29 0,0 1 0,-30 20 0,20-12 0,0 0 0,-61 25 0,33-17 0,-47 30 0,65-33 0,-78 33 0,102-48 0,1 0 0,0 1 0,0 0 0,-19 14 0,18-11 0,0 0 0,-29 13 0,24-14 0,0 0 0,1 0 0,1 2 0,1-1 0,-26 23 0,34-27 0,-1 0 0,0-1 0,-1 1 0,0-1 0,-13 5 0,14-7 0,0 1 0,0 0 0,1 0 0,0 1 0,0-1 0,1 1 0,0 1 0,-10 9 0,0 3 0,-2 0 0,-39 30 0,37-32 0,9-5 0,1 0 0,0 1 0,1 0 0,-15 25 0,15-21 0,0-1 0,-28 29 0,20-24 0,1 1 0,2 1 0,1 0 0,1 0 0,2 1 0,-10 30 0,-27 48 0,34-72 0,1 1 0,2-1 0,2 2 0,1-1 0,-4 57 0,11 165 0,6-124 0,-4-112 0,2-1 0,1 0 0,0 0 0,2 0 0,1 0 0,0 0 0,1-1 0,2 0 0,17 25 0,24 46 0,-40-65 0,1 0 0,1 0 0,2-1 0,0 0 0,2-1 0,34 31 0,-32-34 0,-1 0 0,15 19 0,-19-20 0,1 0 0,1-1 0,22 18 0,29 17 0,-28-20 0,78 46 0,-32-19 0,-61-39 0,45 26 0,6 5 0,-62-39 0,1 1 0,0-2 0,1 1 0,0-2 0,29 13 0,-14-8 0,-1 1 0,47 28 0,10 5 0,-4-10 0,-43-20 0,0 2 0,54 33 0,-76-42 0,0-1 0,1 0 0,35 13 0,-35-16 0,-1 2 0,0-1 0,-1 1 0,0 1 0,18 12 0,-15-9 0,0 0 0,1-1 0,0-1 0,1 0 0,0-1 0,32 8 0,-22-6 0,1 2 0,27 13 0,-13-1 0,-29-14 0,1-1 0,1 0 0,22 7 0,17 7 0,104 54 0,-101-46 0,-29-18 0,0-1 0,59 17 0,-45-16 0,-13-1 0,-1 0 0,46 25 0,-47-22 0,2 0 0,44 15 0,-5-8 0,-22-8 0,63 27 0,-98-37-21,1 0-1,0 0 1,0-1-1,0 0 0,1-1 1,23 1-1,-3 0-1192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 24575,'7'0'0,"0"0"0,-1 0 0,1 1 0,0 0 0,-1 0 0,1 0 0,0 1 0,-1 0 0,0-1 0,0 2 0,1-1 0,-2 1 0,1-1 0,0 1 0,-1 0 0,0 1 0,6 3 0,3 5 0,-2 0 0,0 1 0,-1 0 0,11 18 0,18 20 0,8-11 0,-39-34 0,-1 0 0,0 0 0,-1 0 0,0 1 0,12 14 0,4 9 0,-17-25 0,-1 1 0,-1 0 0,1 0 0,-2 0 0,1 0 0,4 12 0,-8-16 0,0 1 0,1 0 0,-1 0 0,-1-1 0,1 1 0,0-1 0,-1 1 0,0 0 0,0-1 0,0 1 0,0-1 0,0 1 0,-1-1 0,0 1 0,1-1 0,-1 0 0,0 0 0,-1 0 0,1 0 0,0 0 0,-6 3 0,-12 7 0,-2-1 0,0-1 0,0 0 0,-1-1 0,-1-1 0,-34 8 0,54-15 0,-36 10 0,18-6 0,2 1 0,-1 1 0,-35 15 0,-11 2-335,53-20-695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39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2676 103 24575,'-194'-3'0,"-208"7"0,178 27 0,100-10 0,81-13 0,-84 27 0,-12 3 0,31-17 0,-163 54 0,32 5 0,131-49 0,71-22 0,-1 1 0,2 2 0,0 2 0,0 1 0,-37 21 0,28-11 0,-55 23 0,65-34 0,1 3 0,1 0 0,-52 36 0,76-46 0,0 1 0,0 1 0,0-1 0,1 1 0,1 0 0,0 0 0,0 1 0,1 0 0,0-1 0,1 3 0,1-2 0,0 0 0,0 1 0,1 0 0,-2 15 0,2-1 0,1-1 0,1 0 0,5 48 0,-3-63 0,0-1 0,1 1 0,1-1 0,0 1 0,0-1 0,1 1 0,0-1 0,0 0 0,1 0 0,1 0 0,-1-2 0,1 2 0,1-1 0,7 6 0,24 18 0,-21-14 0,1-3 0,1 1 0,1-2 0,0 0 0,43 20 0,-36-21 0,48 29 0,-53-27 0,0-2 0,1 0 0,30 10 0,166 57 0,-158-47 0,-49-24 0,0-1 0,0-1 0,22 8 0,113 32 0,45 14 0,-111-25 0,-44-18 0,53 16 0,175 40 0,-162-35 0,-76-26 0,0-2 0,44 12 0,320 72 0,-299-64 0,28 6 0,-59-23 0,296 69 0,-274-56 0,-51-15 0,58 13 0,317 37 0,-226-35 0,-84-11 0,109 5 0,-185-18 0,1 1 0,0 1 0,31 8 0,31 7 0,156 3 0,-147-13 0,29 1 0,49 2 0,-82-3 0,-7-1 0,-43-3 0,53 1 0,172 15 0,-213-22 0,-32-1 0,0 1 0,1 1 0,-1 1 0,0 1 0,0 1 0,0-1 0,27 8 0,-23-3 0,-1-1 0,1-1 0,1 0 0,-1-2 0,34 1 0,125-5 0,-66-3 0,920 4 0,-640 21 0,636-22-557,-606 21 557,-145-22 0,317 4 0,-454 8 0,65 1 0,107-14 0,353 6 0,-503 5 0,99 3 0,1757-11-12,-2001 1 127,-1 1 0,0 1 0,0 0 0,26 8 0,-24-5-117,0-1 0,1-1 0,28 2 0,80-4 4,94 8-2,100-1 0,-221-11 0,129 14 0,-105-2 0,202-9 0,-147-4 0,-58 2 0,138 3 0,-159 7 0,-54-3 0,57-1 0,856-6 0,-834-9 0,3-1 0,-91 10 0,54-9 0,-22 1 0,-33 4 0,-1-2 0,63-18 0,-57 12 0,67-10 0,-35 10 0,90-28 0,-23 6 0,-123 29 0,-1-1 0,0 0 0,25-12 0,31-13 0,0 6 0,130-61 0,-166 64 0,67-49 0,-9 6 0,-65 43 0,-2-2 0,-1-2 0,-1 1 0,33-41 0,28-27 0,-79 82 0,-1 0 0,0 0 0,-1 0 0,9-17 0,-10 14 0,1 1 0,1 2 0,15-20 0,-15 22 0,-1-1 0,0 0 0,-1-1 0,-1 0 0,0 0 0,-1-1 0,0 0 0,5-19 0,1-16 0,5-51 0,-5 28 0,-4 17 0,-4-2 0,-2 1 0,-8-79 0,4 120 0,-1 1 0,0-1 0,-1 2 0,0-1 0,-1 0 0,-1 0 0,0 1 0,-1 0 0,-10-12 0,-11-13 0,-49-47 0,16 19 0,53 57 0,0 2 0,-1-2 0,0 2 0,0 0 0,0 0 0,-1 0 0,-12-4 0,12 5 0,0 0 0,1 0 0,0-1 0,0 0 0,0 0 0,0-1 0,1 0 0,-8-9 0,4 4 0,0-1 0,-1 2 0,-1 0 0,0 1 0,-25-15 0,-39-30 0,59 41 0,0 2 0,0 0 0,-1 1 0,-1 1 0,0 0 0,-1 1 0,-27-6 0,4 3 0,0 2 0,-60-6 0,54 9 0,-1-2 0,1-3 0,-89-31 0,85 15 0,47 23 0,0 0 0,-1 0 0,0 1 0,0 0 0,0 0 0,-10-2 0,-81-15 0,-1 3 0,-108-7 0,53 6 0,85 9 0,-41-1 0,101 10 0,0 0 0,0 0 0,0-2 0,0 1 0,0-1 0,-12-5 0,11 4 0,0 0 0,0 0 0,0 2 0,0-1 0,-17 0 0,-159-13 0,-79-3 0,192 13 0,-1 2 0,-90 7 0,29 0 0,-48-6 0,-201 6 0,291 6 0,-74 2 0,110-13 0,39 1 0,0 0 0,-1 0 0,1 2 0,-1 0 0,1 1 0,0 2 0,-38 8 0,20-1 0,0-3 0,-1 0 0,0-2 0,-1-1 0,-41-1 0,73-4 0,-190 21 0,110-11 0,-120 2 0,-23 9 0,-1152-22 0,1177 21 0,-1 1 0,186-20 0,1 1 0,0 1 0,0 1 0,-24 6 0,25-5 0,-1 0 0,0-1 0,0-1 0,-33 2 0,-701-7 0,545-20 0,57 24 0,-116-4 0,172-7 0,43 4 0,-53 0 0,-118-5 0,-1-1 0,107 1 0,5 0 0,-63 0 0,-13 0 0,-67-10 0,101 9 0,-5 1 0,144 9 0,-1 0 0,0-1 0,1-1 0,0 0 0,-18-7 0,17 5 0,0 1 0,0 1 0,-1 0 0,-28-2 0,-22 3 0,-71-11 0,89 9 0,-62 2 0,67 2 0,-88-10 0,58 3 0,0 2 0,-126 7 0,61 1 0,-56-1 0,-205-5 0,323-7 0,-26-1 0,-56 14 0,-122-6 0,189-5 0,-70-3 0,-1188 11 0,1142-21 0,-1375 22 0,1540 1 0,-53 8 0,6 0 0,17-1 0,-31 1 0,33-2-1365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41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10636 0 24575,'16'1'0,"0"0"0,-1 0 0,1 2 0,-1 0 0,0 0 0,0 0 0,0 2 0,-1-1 0,16 7 0,17 5 0,107 26 0,-96-27 0,90 30 0,72 30 0,-193-65 0,-1 2 0,-1-1 0,44 26 0,-7-3 0,-34-17 0,0 1 0,-2 0 0,38 35 0,-37-30 0,-15-12 0,-2 0 0,1 0 0,-2 1 0,0 0 0,-1 0 0,-1 1 0,0-1 0,-1 1 0,-1 0 0,-1 0 0,3 19 0,-1 16 0,-4 91 0,-4-74 0,2-42 0,-1-1 0,-2-1 0,-1 1 0,-1 0 0,-1 0 0,-2-2 0,-1 2 0,-1-2 0,-2 1 0,-1-1 0,-17 21 0,-170 173 0,176-189 0,0 0 0,6-6 0,-2 0 0,-36 26 0,-143 100 0,80-54-440,81-58 258,-80 49 0,-10 2 182,81-51 0,-3-2 0,-56 29 0,-157 84-744,37-15 143,148-89 463,-126 59-449,7-10 587,140-62 0,22-9 0,-1-1 0,-1-1 0,-46 14 0,42-17-60,-65 31-1,66-27 54,-64 21 0,-13 6 559,89-32-178,-1-1 0,0-1 0,-38 9 1,14-5-208,-1 0 0,2 3 1,-55 24-1,57-24-73,0-1 1,-89 18 0,61-16-88,-476 105-7,409-89 0,87-19 0,-72 11 0,59-13-187,0 1 0,-97 33-1,-18-4 188,128-32 0,2 2 0,-63 21 0,-256 76 0,326-98 0,-71 19 0,24-7 0,-121 43 0,184-57 62,1-1 0,-2 0 0,-40 5 0,45-9-10,0 0 1,1 2-1,0 0 0,0 1 1,-30 13-1,17-4-52,-1-2 0,-1-1 0,-67 13 0,-26 9 0,114-28 0,0 0 0,-34 19 0,35-16 0,-2-1 0,-31 11 0,-72 22-323,-157 72-1,170-68 336,51-22 5,-102 56 0,-79 45-17,90-49 0,-208 129 0,-28 6-884,229-131 664,-143 72-276,95-44 496,126-71 0,58-29 0,1 2 0,1 0 0,-25 15 0,19-9 171,-2-1 0,-1 0 1,-36 13-1,29-14 224,-57 33 1,-9 3 59,75-38-365,2 0 0,-43 27 0,-61 36-90,-2 2 0,81-42 0,1 1 0,3 4 0,-64 65 0,93-86 0,-41 31 0,42-37 0,1 0 0,1 1 0,-25 30 0,30-32 0,0-1 0,-1 0 0,-26 20 0,-19 17 0,-64 66 0,26-28 0,26-26 0,39-35 0,-44 49 0,-31 21 0,77-63 0,-6 7 0,2 0 0,-46 81 0,50-55 0,4 1 0,4 0 0,-14 116 0,29-144 0,3 0 0,1 1 0,11 62 0,-4-81 0,1-1 0,1 1 0,2-2 0,0 2 0,2-2 0,1 0 0,30 33 0,66 57 0,34 31 0,-108-108 0,-8-7 0,2-1 0,51 33 0,63 39 0,-42-30 0,-78-49 0,1 0 0,0-1 0,2-1 0,1-1 0,49 19 0,-45-21 0,-1 1 0,31 18 0,40 16 0,71 34 0,-16-19 0,-138-53 0,0-1 0,-1 1 0,0 1 0,-1 0 0,-1 1 0,0 0 0,24 24 0,-28-26 0,2 0 0,0 0 0,14 6 0,-13-6 0,-1-1 0,0 0 0,13 13 0,-14-12 0,0 0 0,1-2 0,1 2 0,0-2 0,0 0 0,0-1 0,22 8 0,-15-6 0,0 0 0,-1 2 0,21 12 0,117 79 0,-112-76 0,1 0 0,3-2 0,0-2 0,98 30 0,-2 2 0,-120-46-7,0-1-1,1-1 1,0-1-1,29 2 1,-4-1-1321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4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0 24575,'13'2'0,"1"-1"0,0 1 0,0 1 0,-1 0 0,0 1 0,0 0 0,0 0 0,0 0 0,-1 1 0,21 13 0,4-3 0,-26-11 0,-1 0 0,1 1 0,-1 0 0,0 0 0,-1 0 0,15 11 0,-22-14 0,-1 0 0,1-1 0,-1 1 0,1 0 0,-1 0 0,0 0 0,0 0 0,-1 0 0,1 0 0,0 1 0,-1-2 0,0 2 0,1-1 0,-1 0 0,0 0 0,-1 1 0,1-2 0,0 2 0,-1-1 0,0-1 0,1 2 0,-1-1 0,0-1 0,0 2 0,-1-2 0,1 1 0,-1 0 0,1 0 0,-1-1 0,0 1 0,0 0 0,0-1 0,-3 3 0,-23 21 0,3-1 0,-2 0 0,-1-1 0,-2-2 0,0-1 0,-2 1 0,-54 24 0,3-7 0,52-23 0,-2 0 0,0-2 0,-51 15 0,9-5-1365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02:02:07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1427 728 24575,'0'-36'0,"2"14"0,-2-1 0,0 1 0,-2 0 0,0 0 0,-2 0 0,0 0 0,-1 0 0,-14-34 0,2 23 0,-39-57 0,32 58 0,-1 1 0,-2 2 0,-1 0 0,-2 2 0,0 2 0,-64-42 0,78 56 0,-8-6 0,-1 1 0,-37-18 0,44 29 0,0 1 0,0 1 0,0 0 0,-1 1 0,1 2 0,-1-1 0,-35 6 0,-11-2 0,54-4 0,-1 1 0,0 0 0,1 1 0,-1 1 0,1 0 0,-1 0 0,1 1 0,0 0 0,0 1 0,0 1 0,0 0 0,1 0 0,-17 11 0,-23 16 0,43-29 0,1 1 0,-1 0 0,1 0 0,0 0 0,0 0 0,0 1 0,0 0 0,1 0 0,0 1 0,0 0 0,0 0 0,1 0 0,0 0 0,-4 8 0,-35 61 0,33-60 0,0 0 0,2 0 0,-1 1 0,-8 26 0,2 6 0,-2 0 0,-35 68 0,34-78 0,2 0 0,2 2 0,-14 65 0,17-63 0,0 19 0,3 0 0,2 0 0,3 1 0,6 89 0,0-25 0,-5-66 0,-10 73 0,6-57 0,6 135 0,2-87 0,-1-54 0,-2 73 0,0-124 0,-2 1 0,0-1 0,-1 0 0,-1 0 0,-9 22 0,5-11 0,1-1 0,1 1 0,1 0 0,2 1 0,0 36 0,1 324 0,5-198 0,0-179 0,0 0 0,1 0 0,1-1 0,0 1 0,8 18 0,0 0 0,2 23 0,-13-46 0,1 0 0,0-1 0,0 1 0,1-1 0,0 0 0,0 0 0,1 0 0,0 0 0,0 0 0,1-1 0,0 0 0,11 12 0,16 22 0,-27-33 0,0-1 0,0 1 0,1-1 0,11 10 0,50 46 0,-52-47 0,0 0 0,2-1 0,0-1 0,0 0 0,2-1 0,-1-1 0,1-1 0,28 11 0,-31-15 0,0 1 0,0 0 0,20 14 0,-20-12 0,-1 0 0,2-1 0,21 8 0,-15-8 0,1-2 0,0 0 0,0-1 0,1-2 0,-1 0 0,41 0 0,31-3 0,83-4 0,-172 2 0,0 0 0,-1 0 0,1 0 0,0-1 0,-1 0 0,0-1 0,1 0 0,-1 0 0,0 0 0,0 0 0,8-8 0,0 0 0,-2-2 0,1 1 0,9-16 0,17-16 0,-21 26 0,-11 12 0,0-1 0,0 0 0,-1 0 0,0-1 0,-1 0 0,1 0 0,6-14 0,5-18 0,44-87 0,-33 85 0,9-18 0,-9 3 0,-10 23 0,13-39 0,-9 22 0,-16 40 0,0 0 0,-1-1 0,-1 0 0,0 0 0,2-14 0,12-131 0,-1 3 0,3 36 0,-6 43 0,21-124 0,-19 144 0,-12 43 0,0 1 0,-1-1 0,-1 1 0,3-22 0,-5-13 0,-11-78 0,6 76 0,-32-223 0,29 224 0,-18-64 0,13 63 0,-8-58 0,2-51 0,14 131 0,-2 0 0,-14-37 0,-7-27 0,-18-58-1365,41 132-5461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02:02:07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1427 728 24575,'0'-36'0,"2"14"0,-2-1 0,0 1 0,-2 0 0,0 0 0,-2 0 0,0 0 0,-1 0 0,-14-34 0,2 23 0,-39-57 0,32 58 0,-1 1 0,-2 2 0,-1 0 0,-2 2 0,0 2 0,-64-42 0,78 56 0,-8-6 0,-1 1 0,-37-18 0,44 29 0,0 1 0,0 1 0,0 0 0,-1 1 0,1 2 0,-1-1 0,-35 6 0,-11-2 0,54-4 0,-1 1 0,0 0 0,1 1 0,-1 1 0,1 0 0,-1 0 0,1 1 0,0 0 0,0 1 0,0 1 0,0 0 0,1 0 0,-17 11 0,-23 16 0,43-29 0,1 1 0,-1 0 0,1 0 0,0 0 0,0 0 0,0 1 0,0 0 0,1 0 0,0 1 0,0 0 0,0 0 0,1 0 0,0 0 0,-4 8 0,-35 61 0,33-60 0,0 0 0,2 0 0,-1 1 0,-8 26 0,2 6 0,-2 0 0,-35 68 0,34-78 0,2 0 0,2 2 0,-14 65 0,17-63 0,0 19 0,3 0 0,2 0 0,3 1 0,6 89 0,0-25 0,-5-66 0,-10 73 0,6-57 0,6 135 0,2-87 0,-1-54 0,-2 73 0,0-124 0,-2 1 0,0-1 0,-1 0 0,-1 0 0,-9 22 0,5-11 0,1-1 0,1 1 0,1 0 0,2 1 0,0 36 0,1 324 0,5-198 0,0-179 0,0 0 0,1 0 0,1-1 0,0 1 0,8 18 0,0 0 0,2 23 0,-13-46 0,1 0 0,0-1 0,0 1 0,1-1 0,0 0 0,0 0 0,1 0 0,0 0 0,0 0 0,1-1 0,0 0 0,11 12 0,16 22 0,-27-33 0,0-1 0,0 1 0,1-1 0,11 10 0,50 46 0,-52-47 0,0 0 0,2-1 0,0-1 0,0 0 0,2-1 0,-1-1 0,1-1 0,28 11 0,-31-15 0,0 1 0,0 0 0,20 14 0,-20-12 0,-1 0 0,2-1 0,21 8 0,-15-8 0,1-2 0,0 0 0,0-1 0,1-2 0,-1 0 0,41 0 0,31-3 0,83-4 0,-172 2 0,0 0 0,-1 0 0,1 0 0,0-1 0,-1 0 0,0-1 0,1 0 0,-1 0 0,0 0 0,0 0 0,8-8 0,0 0 0,-2-2 0,1 1 0,9-16 0,17-16 0,-21 26 0,-11 12 0,0-1 0,0 0 0,-1 0 0,0-1 0,-1 0 0,1 0 0,6-14 0,5-18 0,44-87 0,-33 85 0,9-18 0,-9 3 0,-10 23 0,13-39 0,-9 22 0,-16 40 0,0 0 0,-1-1 0,-1 0 0,0 0 0,2-14 0,12-131 0,-1 3 0,3 36 0,-6 43 0,21-124 0,-19 144 0,-12 43 0,0 1 0,-1-1 0,-1 1 0,3-22 0,-5-13 0,-11-78 0,6 76 0,-32-223 0,29 224 0,-18-64 0,13 63 0,-8-58 0,2-51 0,14 131 0,-2 0 0,-14-37 0,-7-27 0,-18-58-1365,41 132-5461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02:09:28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1741 468 24575,'0'-22'0,"0"0"0,-2 0 0,0 0 0,-9-36 0,9 50 0,-1 0 0,0 0 0,-1 1 0,0-1 0,0 1 0,-1 0 0,1 0 0,-1 1 0,-1-1 0,1 1 0,-1 0 0,0 1 0,-1-1 0,1 1 0,-14-7 0,-159-77 0,129 65 0,30 13 0,-1 1 0,0 2 0,0 0 0,-26-6 0,-81-12 0,77 19 0,16 2 0,-52-1 0,75 6 0,0 0 0,-1 2 0,1-1 0,0 2 0,0-1 0,1 2 0,-1-1 0,-13 7 0,8 0 0,0 0 0,1 1 0,-25 22 0,25-20 0,1 0 0,-1-2 0,-33 18 0,40-24 0,0 0 0,0 0 0,0 1 0,0 0 0,1 0 0,0 1 0,0 0 0,-7 9 0,1-2 0,-1 0 0,-23 15 0,26-21 0,2-1 0,-1 2 0,1-1 0,0 2 0,1-1 0,0 1 0,1 1 0,-10 13 0,-26 36 0,36-51 0,0 0 0,1 1 0,0-1 0,0 2 0,1-1 0,-7 17 0,-32 85 0,-16 47 0,-31 210 0,79-314 0,-22 54 0,17-47 0,4 0 0,-13 115 0,19-115 0,2 13 0,6 131 0,2-83 0,-2-91 0,2 0 0,0 0 0,2 0 0,14 53 0,-12-68 0,0 0 0,1 0 0,0-1 0,1 0 0,1-1 0,1 0 0,0 0 0,1-1 0,26 26 0,10 10 0,25 21 0,-28-34 0,-4-1 0,3-1 0,85 52 0,-116-79 0,-1-1 0,-1 1 0,1 1 0,11 13 0,-14-14 0,0-1 0,0 1 0,0-2 0,1 1 0,0-1 0,0 0 0,0-1 0,12 5 0,-3-3 0,16 4 0,0 2 0,0 1 0,-2 2 0,47 30 0,-68-39 0,0-1 0,0 0 0,1 0 0,-1-2 0,1 1 0,22 4 0,-3-3 0,48 4 0,-59-7 0,0-2 0,0-1 0,0-1 0,0 0 0,26-6 0,-39 5 0,0 0 0,0 0 0,0-1 0,0 0 0,-1 0 0,1-1 0,-1 0 0,0 0 0,0 0 0,0-1 0,-1 0 0,1 0 0,-1 0 0,-1-1 0,1 0 0,-1 0 0,6-10 0,8-11 0,0 1 0,2 0 0,33-32 0,-28 31 0,-1 0 0,27-41 0,-22 23 0,-11 18 0,-1 0 0,-1-2 0,18-43 0,57-137 0,-82 187 0,0 0 0,-1-1 0,5-28 0,7-19 0,21-112 0,-14 11 0,-9 118 0,-15 44 0,1 1 0,-1 0 0,-1-1 0,0 1 0,0-1 0,1-11 0,-2-415 0,-3 208 0,0 182 0,-10-60 0,12 102 0,-2-12 0,-28-150 0,25 150-195,-1 0 0,-1 0 0,0 1 0,-2 0 0,1 0 0,-11-12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02:09:28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1741 468 24575,'0'-22'0,"0"0"0,-2 0 0,0 0 0,-9-36 0,9 50 0,-1 0 0,0 0 0,-1 1 0,0-1 0,0 1 0,-1 0 0,1 0 0,-1 1 0,-1-1 0,1 1 0,-1 0 0,0 1 0,-1-1 0,1 1 0,-14-7 0,-159-77 0,129 65 0,30 13 0,-1 1 0,0 2 0,0 0 0,-26-6 0,-81-12 0,77 19 0,16 2 0,-52-1 0,75 6 0,0 0 0,-1 2 0,1-1 0,0 2 0,0-1 0,1 2 0,-1-1 0,-13 7 0,8 0 0,0 0 0,1 1 0,-25 22 0,25-20 0,1 0 0,-1-2 0,-33 18 0,40-24 0,0 0 0,0 0 0,0 1 0,0 0 0,1 0 0,0 1 0,0 0 0,-7 9 0,1-2 0,-1 0 0,-23 15 0,26-21 0,2-1 0,-1 2 0,1-1 0,0 2 0,1-1 0,0 1 0,1 1 0,-10 13 0,-26 36 0,36-51 0,0 0 0,1 1 0,0-1 0,0 2 0,1-1 0,-7 17 0,-32 85 0,-16 47 0,-31 210 0,79-314 0,-22 54 0,17-47 0,4 0 0,-13 115 0,19-115 0,2 13 0,6 131 0,2-83 0,-2-91 0,2 0 0,0 0 0,2 0 0,14 53 0,-12-68 0,0 0 0,1 0 0,0-1 0,1 0 0,1-1 0,1 0 0,0 0 0,1-1 0,26 26 0,10 10 0,25 21 0,-28-34 0,-4-1 0,3-1 0,85 52 0,-116-79 0,-1-1 0,-1 1 0,1 1 0,11 13 0,-14-14 0,0-1 0,0 1 0,0-2 0,1 1 0,0-1 0,0 0 0,0-1 0,12 5 0,-3-3 0,16 4 0,0 2 0,0 1 0,-2 2 0,47 30 0,-68-39 0,0-1 0,0 0 0,1 0 0,-1-2 0,1 1 0,22 4 0,-3-3 0,48 4 0,-59-7 0,0-2 0,0-1 0,0-1 0,0 0 0,26-6 0,-39 5 0,0 0 0,0 0 0,0-1 0,0 0 0,-1 0 0,1-1 0,-1 0 0,0 0 0,0 0 0,0-1 0,-1 0 0,1 0 0,-1 0 0,-1-1 0,1 0 0,-1 0 0,6-10 0,8-11 0,0 1 0,2 0 0,33-32 0,-28 31 0,-1 0 0,27-41 0,-22 23 0,-11 18 0,-1 0 0,-1-2 0,18-43 0,57-137 0,-82 187 0,0 0 0,-1-1 0,5-28 0,7-19 0,21-112 0,-14 11 0,-9 118 0,-15 44 0,1 1 0,-1 0 0,-1-1 0,0 1 0,0-1 0,1-11 0,-2-415 0,-3 208 0,0 182 0,-10-60 0,12 102 0,-2-12 0,-28-150 0,25 150-195,-1 0 0,-1 0 0,0 1 0,-2 0 0,1 0 0,-11-12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4:10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3917 152 24575,'-1'-1'0,"1"-1"0,-1 1 0,0 0 0,1 0 0,-1-1 0,0 1 0,0 0 0,0 0 0,1 0 0,-1 0 0,0 0 0,0 0 0,0 0 0,0 1 0,0-1 0,-1 0 0,1 1 0,0-1 0,0 1 0,0-1 0,0 1 0,-3-1 0,-34-10 0,30 9 0,-76-15 0,50 11 0,-48-16 0,52 14 0,1 1 0,-1 3 0,0 0 0,0 2 0,-41 3 0,32 1 0,-1-3 0,-50-9 0,43 3 0,-1 3 0,-59 3 0,59 2 0,1-2 0,-63-11 0,40 2 0,0 4 0,-121 8 0,60 2 0,-835-4 0,845 13 0,-4 0 0,115-12 0,0 0 0,1 1 0,-1 1 0,0 0 0,1 0 0,-15 8 0,-34 11 0,43-19 0,-175 44 0,160-37 0,0 1 0,0 2 0,1 1 0,-31 21 0,-83 84 0,129-111 0,1 0 0,1 1 0,-1 1 0,1 0 0,1 1 0,0 0 0,0 1 0,1 1 0,-12 18 0,11-16 0,0-1 0,0-1 0,-1 0 0,-24 19 0,-21 24 0,-71 114 0,121-161 0,1 1 0,0 0 0,1 0 0,0 0 0,0 1 0,1 0 0,1 0 0,-1 0 0,-2 15 0,-11 111 0,4-23 0,9-85 0,1-1 0,0 35 0,2-34 0,0-1 0,-8 39 0,5-43 0,0 0 0,2 0 0,0 0 0,2 1 0,0-1 0,1 0 0,7 42 0,-5-51 0,0 0 0,1 0 0,1-1 0,0 0 0,0 0 0,1 0 0,1-1 0,0 0 0,0 0 0,1-1 0,1 0 0,0 0 0,13 12 0,38 38 0,-44-44 0,0 0 0,1-1 0,1-2 0,0 0 0,1-1 0,0-1 0,22 11 0,-30-18 0,-1 0 0,0 1 0,0 0 0,14 14 0,-15-12 0,0-1 0,1-1 0,0 1 0,0-2 0,11 6 0,87 31 0,-43-19 0,64 37 0,-63-23 0,-22-11 0,76 31 0,184 77 0,-247-114 0,107 21 0,-7-3 0,-90-23 0,-47-12 0,-1 1 0,1 1 0,-1 0 0,27 15 0,-20-9 0,1 0 0,0-2 0,1-2 0,39 7 0,52 16 0,52 15 0,-63-20 0,-80-19 0,-17-4 0,1 0 0,-1 0 0,1 1 0,18 11 0,-6-4 0,0-1 0,1-1 0,0-2 0,0-1 0,0-1 0,1-1 0,26 0 0,49 8 0,170 16 0,-49-3 0,-53-1 0,2 0 0,-2 0 0,-94-20 0,-63-5 0,-1 0 0,0 1 0,0 1 0,1 0 0,-1 1 0,0 1 0,0-1 0,0 2 0,13 6 0,-11-4 0,0 0 0,0 0 0,0-2 0,1 0 0,-1-1 0,1 0 0,20 0 0,105-5 0,-56-2 0,156 23 0,-173-13 0,108-6 0,26 1 0,-113 9 0,-38-3 0,51 0 0,-9-8 0,136 20 0,-179-13 0,56-3 0,-60-3 0,75 11 0,-73-4 0,55-1 0,-54-5 0,49 10 0,-13-1 0,1-5 0,110-7 0,-50-2 0,439 4 0,-342 25 0,100-26 0,-328 3 0,1-1 0,0 2 0,-1 0 0,0 1 0,18 8 0,-16-6 0,-1-1 0,2 0 0,-1-1 0,18 1 0,399-2 0,-209-7 0,1419 4 0,-1400-25 0,-188 26 0,11 0 0,0-3 0,66-12 0,-70 7 0,0 2 0,99 8 0,63-4 0,-144-10 0,-35 4 0,54 1 0,-33 6 0,8 2 0,0-3 0,78-15 0,-99 10 0,91 1 0,-92 5 0,94-13 0,-90 6 0,1 2 0,61 5 0,-61 1 0,0-2 0,59-11 0,-63 5 0,93 1 0,-92 7 0,89-14 0,-53 3 0,-64 8 0,-1 0 0,0-2 0,0-1 0,29-11 0,-20 5 0,1 2 0,48-6 0,-54 11 0,55-10 0,200-41 0,69-27 0,-253 38 0,381-92 0,-359 97 0,31-9 0,-44 20 0,148-63 0,-183 58 0,-42 18 0,-1 2 0,2 1 0,37-8 0,-34 12 0,-1-2 0,1-1 0,-1-2 0,-1-2 0,0-1 0,-1-2 0,58-44 0,-69 48 0,0 1 0,0 2 0,1 0 0,29-8 0,2-3 0,-28 12 0,46-20 0,-1-4 0,85-55 0,-96 52 0,-37 24 0,0-1 0,24-20 0,-9-9 0,-31 35 0,0 0 0,0 1 0,0 0 0,1 0 0,15-11 0,14-10 0,-1-2 0,-2-1 0,0-3 0,47-62 0,-43 52 0,-28 31 0,-1 0 0,0-1 0,0-1 0,-1 1 0,-1-1 0,9-28 0,-9 23 0,2 0 0,0 0 0,14-24 0,-11 23 0,0-1 0,-2 1 0,0-2 0,-1 1 0,-1-2 0,7-36 0,-6 17 0,-2 0 0,2-80 0,-6 72 0,0 21 0,-2-1 0,-4-51 0,3 75 0,0 0 0,0 0 0,-1 0 0,0 0 0,0 1 0,0-1 0,-1 1 0,1-1 0,-1 1 0,-1 0 0,1 0 0,-1 1 0,0-1 0,0 1 0,0 0 0,-10-8 0,-92-77 0,57 47 0,-2 2 0,-1 2 0,-63-33 0,49 29 0,52 33 0,0 1 0,-1 0 0,1 1 0,-1 0 0,-18-5 0,-419-108 0,423 115 0,11 2 0,-1-1 0,1-1 0,-24-11 0,25 11 0,1 0 0,-1 2 0,1 0 0,-1 1 0,0 1 0,0 1 0,-22 2 0,13-1 0,-1-1 0,-25-6 0,-11-2 0,1 4 0,-122 6 0,61 3 0,-261-4 0,370 1 0,0 1 0,0 0 0,1 1 0,-1 1 0,-16 8 0,15-6 0,0-1 0,0-1 0,-1 0 0,-17 2 0,-161-7 0,-24 1 0,129 12 0,48-6 0,-49 1 0,-27-9 0,-128 4 0,155 9 0,41-4 0,-51-1 0,12-8 0,-118 4 0,135 10 0,-25 1 0,-31-1 0,-11 0 0,74-12 0,-126 18 0,81-10 0,82-8 0,1 1 0,-51 10 0,31-3 0,0-2 0,0-3 0,-87-7 0,25 1 0,84 2 0,-1 2 0,1 1 0,-1 1 0,1 1 0,-45 16 0,40-12 0,-1-1 0,0-2 0,1-2 0,-1-1 0,0-1 0,-33-5 0,28 2 0,0 1 0,1 2 0,-1 2 0,-35 8 0,33-4 0,0-2 0,0-2 0,0-2 0,-48-5 0,33 1 0,-59 5 0,32 8 0,35-3 0,-54 0 0,-1161-8 0,1065-24 0,113 28 0,49 0 0,1-2 0,-63-8 0,36-15 0,49 17 0,0 0 0,-1 1 0,1 1 0,-21-5 0,-65 2 0,-117 8 0,64 1 0,-2397-3 0,2429-12 0,81 6 0,-51-1 0,-8 8 0,15 1 0,-1-3 0,-83-15 0,80 6 0,-1 5 0,-110 7 0,49 2 0,-505-4 0,404-26-1365,224 26-5461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4:15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9522 6 24575,'65'-3'0,"-39"2"0,0 0 0,0 1 0,47 8 0,-64-4 0,0 0 0,-1 0 0,1 1 0,-1 1 0,0-1 0,-1 1 0,1 1 0,-1 0 0,0 0 0,-1 0 0,9 12 0,16 15 0,107 111 0,-44-27 0,-79-101 0,-1 1 0,-1 0 0,-1 2 0,0-1 0,10 26 0,38 112 0,-45-115 0,0 6 0,10 58 0,-14-56 0,18 52 0,0-31 0,-18-46 0,-2-1 0,0 2 0,10 44 0,-16-53 0,5 34 0,-1-1 0,0 63 0,-7-74 0,0-10 0,-1 0 0,-6 40 0,6-60 0,-1 0 0,-1 0 0,1 0 0,-2-1 0,1 1 0,-1-1 0,0 0 0,-1 0 0,0 0 0,0-1 0,-12 13 0,6-7 0,1 0 0,0 1 0,1 0 0,-13 26 0,16-26 0,-1-1 0,0 0 0,-2-1 0,1 0 0,-1 0 0,-15 15 0,-31 35 0,46-50 0,0 0 0,-1-2 0,0 1 0,0-1 0,-1 0 0,-12 8 0,4-6 0,0 1 0,1 1 0,-28 30 0,33-34 0,0 1 0,-1-2 0,0 0 0,0 0 0,-1-1 0,-16 6 0,-14 7 0,-119 72 0,126-72 0,-42 15 0,44-21 0,-63 37 0,82-42 0,0-1 0,-35 12 0,-15 7 0,-106 55 0,10-13 0,7-5 0,103-40 0,-79 24 0,31-13 0,16 1 0,42-18 0,-61 19 0,-142 39 0,159-38 0,68-29 0,-1 0 0,0-2 0,-42 13 0,22-13 0,1 2 0,0 2 0,-67 30 0,44-16 0,0-3 0,-1-2 0,-78 14 0,55-14 0,47-13 0,28-6 0,-1 0 0,1 1 0,-1 1 0,1-1 0,0 2 0,-20 10 0,5 0 0,-1-2 0,-1-1 0,0-1 0,-44 11 0,-5 2 0,70-22 0,-54 20 0,-66 32 0,102-43 0,-1-1 0,0-2 0,-44 9 0,-19 6 0,-11 3 0,61-18 0,-45 18 0,18-5 0,-94 18 0,36-10 0,65-15 0,20-4 0,-1 0 0,-52 24 0,54-19 0,-1-2 0,-79 15 0,-15 5 0,48-11 0,56-16 0,0 2 0,-35 13 0,7 0 0,-1-2 0,-66 11 0,-46 15 0,54 1 0,72-27 0,-47 14 0,-180 34 0,213-43 0,46-19 0,0 1 0,-1-1 0,-18 4 0,-333 78 0,299-70 0,38-8 0,2 0 0,-33 17 0,-27 11 0,41-20 0,0 2 0,-45 29 0,8-4 0,-69 16 0,80-34 0,-11 10 0,49-20 0,-49 15 0,75-29 0,-35 9 0,1 3 0,0 1 0,1 2 0,-42 24 0,54-26 0,0-1 0,-1-2 0,-52 16 0,51-19 0,1 0 0,0 3 0,1 0 0,-26 16 0,23-11 0,0-1 0,-1-2 0,-42 14 0,36-15 0,2 1 0,-40 23 0,30-10 0,18-10 0,-1-1 0,-36 15 0,26-14 0,-53 33 0,55-28 0,-125 60 0,111-58 0,39-18 0,1 1 0,0-1 0,1 2 0,-10 8 0,10-7 0,0-2 0,0 1 0,-1-2 0,-13 8 0,-24 12 0,1 2 0,-55 44 0,34-23 0,10-15 0,42-26 0,0 0 0,0 1 0,-17 15 0,-7 9 0,17-15 0,0 1 0,1 1 0,1 0 0,-19 28 0,-17 17 0,43-53 0,1 2 0,0-1 0,1 1 0,-13 23 0,16-24 0,-1 0 0,0 0 0,-1-1 0,-19 18 0,16-17 0,1 1 0,0 0 0,-11 17 0,-34 45 0,20-31 0,23-27 0,0 0 0,2 1 0,0 1 0,1 0 0,1 1 0,1 0 0,-8 27 0,12-33 0,0 1 0,-13 25 0,2-6 0,5 0 0,1 1 0,1 1 0,-7 70 0,1-9 0,10-56 0,1-1 0,3 1 0,5 78 0,-1-106 0,1-1 0,0 1 0,1-1 0,0 0 0,0-1 0,2 1 0,-1-1 0,2-1 0,0 1 0,12 13 0,29 50 0,-42-63 0,0 0 0,1-1 0,0 0 0,1 0 0,1-1 0,-1-1 0,2 1 0,13 9 0,3 3 0,7 9 0,-19-16 0,1-1 0,1 0 0,24 14 0,46 33 0,-67-45 0,0-1 0,2-1 0,37 20 0,-10-15 0,-38-16 0,0 0 0,0 2 0,-1-1 0,1 1 0,-1 1 0,0 0 0,-1 0 0,1 1 0,-1 0 0,13 14 0,-13-13 0,1 0 0,0-1 0,0 0 0,0 0 0,1-1 0,0-1 0,0 0 0,18 5 0,20 11 0,-23-9 0,41 12 0,-47-18 0,0 1 0,0 0 0,-1 2 0,24 14 0,-25-13 0,0-1 0,1-1 0,0-1 0,0 0 0,29 5 0,35 12 0,-81-23 0,35 13 0,0 1 0,43 25 0,-68-34 0,0 0 0,0-2 0,1 1 0,21 3 0,26 10 0,-27-7 0,1-2 0,39 6 0,-35-8 0,-17-3 0,-7-2 0,-1 1 0,-1 0 0,1 1 0,0 0 0,-1 1 0,19 9 0,-15-7 0,0 0 0,0-2 0,1 0 0,0-1 0,0-1 0,29 3 0,-33-5 0,110 17-1365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4:17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24575,'6'0'0,"0"1"0,0 0 0,0 1 0,0 0 0,-1 0 0,1 0 0,0 0 0,-1 1 0,1 0 0,-1 0 0,0 1 0,0-1 0,4 5 0,58 59 0,-66-66 0,72 71 0,-49-51 0,-2 1 0,0 1 0,18 26 0,-38-46 0,-1-1 0,1 0 0,-1 1 0,0-1 0,0 1 0,0-1 0,0 1 0,-1 0 0,1-1 0,-1 1 0,1 0 0,-1-1 0,0 1 0,0 0 0,0 0 0,-1-1 0,1 1 0,0 0 0,-1-1 0,0 1 0,0 0 0,1-1 0,-2 1 0,1-1 0,0 0 0,0 1 0,-1-1 0,1 0 0,-1 0 0,0 1 0,-3 2 0,-7 6 0,0 1 0,-1-2 0,0 0 0,-17 10 0,2-2 0,22-13 0,1 1 0,-1-1 0,1 1 0,0 1 0,0-1 0,-7 13 0,9-13 0,-1 0 0,0 0 0,0-1 0,0 1 0,-1-1 0,1 0 0,-1 0 0,0-1 0,-11 8 0,-65 43-1365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767FF-D281-6448-4239-8D186CBB0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319B5B-89E7-57CC-46A0-E0F9D9C26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20E845-C1F1-D436-6D65-C2A00B9CB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6A171-4197-190C-8EA1-6B1A8E4C8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15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A23A8-6976-8945-A4A9-959903CBD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2BE07B-0F21-A688-D596-A6A8EDF522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CF595F-981A-2BDC-70A6-F0A37FC8A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A215A-D00E-18C2-270E-921F04AB91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3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971E2-0A7A-10EE-9F87-28C985A82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0B2D46-D65F-2190-2C1A-37D0BD789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FCD8F0-CC86-9987-6052-23449FEE4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DC882-2F1E-61B5-36E9-CE439A199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78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556A5-1020-E9D8-1859-8BDC10A5A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93D2E4-002B-22E2-9E88-81A30C13F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7C2D76-526D-0715-883C-1B6821834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51746-E08A-41B3-C62E-2094E9052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66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C6C1E-9043-1176-1AEB-C08823273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9E6864-5AED-B479-067E-0370D3E2BE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C722BF-5D7A-4B0E-0753-54DA50FD0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F6CAA-FB7E-C8E1-2A4D-8ADF75156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69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16FAF-DF65-F3B0-BBA7-ED7FB182B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920790-4577-6739-9DBA-A66D68EA48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9C73BC-C7C1-E344-A410-838D42AD0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2D1AA-9E93-FD09-6B05-AC4008F4C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39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868E5-4A15-D292-DECD-79D99F1E2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A5ECAB-7592-1984-9CC6-5E002EE763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3CD60E-6D42-93FA-2042-C10A9CF3A3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96F27-1C24-D623-8740-E5CDFFA65B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4F8FC-1996-0BC8-D0DA-74B86B910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230FBB-2C86-B225-71D0-7D78644BD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221F0-5C5D-F7A7-1FA4-91F2EB01E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B51D9-F9FB-447E-B4ED-27378D3F3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7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34B25-B007-A154-D84A-B71DA9B59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394AE1-1548-6F28-DB7B-F9AF3CE05A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64CB19-4B64-2C0E-37B8-DF1C775B8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88760-C19B-7FDA-7ADD-7E9EDF7C7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3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3D98E-2C9D-77E2-5ED2-ADA542598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F541F8-4528-CE9D-5A37-3B2E95D6FE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9921D-485F-65FC-38D6-E9F4D3AF8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318CB-06BA-919A-E258-A7736FAF9B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0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CCDEPLRL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04.png"/><Relationship Id="rId7" Type="http://schemas.openxmlformats.org/officeDocument/2006/relationships/customXml" Target="../ink/ink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04.png"/><Relationship Id="rId7" Type="http://schemas.openxmlformats.org/officeDocument/2006/relationships/customXml" Target="../ink/ink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4.png"/><Relationship Id="rId7" Type="http://schemas.openxmlformats.org/officeDocument/2006/relationships/image" Target="../media/image43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45.png"/><Relationship Id="rId4" Type="http://schemas.openxmlformats.org/officeDocument/2006/relationships/image" Target="../media/image14.png"/><Relationship Id="rId9" Type="http://schemas.openxmlformats.org/officeDocument/2006/relationships/customXml" Target="../ink/ink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4.png"/><Relationship Id="rId7" Type="http://schemas.openxmlformats.org/officeDocument/2006/relationships/image" Target="../media/image47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49.png"/><Relationship Id="rId4" Type="http://schemas.openxmlformats.org/officeDocument/2006/relationships/image" Target="../media/image16.png"/><Relationship Id="rId9" Type="http://schemas.openxmlformats.org/officeDocument/2006/relationships/customXml" Target="../ink/ink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1.png"/><Relationship Id="rId7" Type="http://schemas.openxmlformats.org/officeDocument/2006/relationships/customXml" Target="../ink/ink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0" Type="http://schemas.openxmlformats.org/officeDocument/2006/relationships/image" Target="../media/image56.png"/><Relationship Id="rId4" Type="http://schemas.openxmlformats.org/officeDocument/2006/relationships/customXml" Target="../ink/ink7.xml"/><Relationship Id="rId9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20.png"/><Relationship Id="rId7" Type="http://schemas.openxmlformats.org/officeDocument/2006/relationships/image" Target="../media/image5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58.png"/><Relationship Id="rId4" Type="http://schemas.openxmlformats.org/officeDocument/2006/relationships/customXml" Target="../ink/ink10.xml"/><Relationship Id="rId9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20.png"/><Relationship Id="rId7" Type="http://schemas.openxmlformats.org/officeDocument/2006/relationships/image" Target="../media/image6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63.png"/><Relationship Id="rId4" Type="http://schemas.openxmlformats.org/officeDocument/2006/relationships/customXml" Target="../ink/ink13.xml"/><Relationship Id="rId9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5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2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33.png"/><Relationship Id="rId4" Type="http://schemas.openxmlformats.org/officeDocument/2006/relationships/customXml" Target="../ink/ink16.xml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20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38.png"/><Relationship Id="rId4" Type="http://schemas.openxmlformats.org/officeDocument/2006/relationships/customXml" Target="../ink/ink19.xml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20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46.png"/><Relationship Id="rId4" Type="http://schemas.openxmlformats.org/officeDocument/2006/relationships/customXml" Target="../ink/ink22.xml"/><Relationship Id="rId9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3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67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6.png"/><Relationship Id="rId10" Type="http://schemas.openxmlformats.org/officeDocument/2006/relationships/image" Target="../media/image79.png"/><Relationship Id="rId4" Type="http://schemas.openxmlformats.org/officeDocument/2006/relationships/image" Target="../media/image68.png"/><Relationship Id="rId9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Stochastic Gradient Descent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FBFC9-F05E-1062-58B1-7542C5931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0C349FF-EF9B-FC2B-7395-4886FB582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7"/>
            <a:ext cx="4537966" cy="79570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In this case, we will set intercept to </a:t>
            </a:r>
            <a:r>
              <a:rPr lang="en-US" sz="3000" b="1" dirty="0"/>
              <a:t>0 </a:t>
            </a:r>
            <a:r>
              <a:rPr lang="en-US" sz="3000" dirty="0"/>
              <a:t>and the slope to </a:t>
            </a:r>
            <a:r>
              <a:rPr lang="en-US" sz="3000" b="1" dirty="0"/>
              <a:t>1 </a:t>
            </a:r>
            <a:r>
              <a:rPr lang="en-US" sz="3000" dirty="0"/>
              <a:t>but any number will do.</a:t>
            </a:r>
            <a:endParaRPr lang="en-PH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2E147-3720-4674-6E42-265F4D1F3B3C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09CE0-62BA-92C4-9376-8BCAEAA49604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F34138-46BA-BA30-973A-8AB8D5862CE7}"/>
                  </a:ext>
                </a:extLst>
              </p:cNvPr>
              <p:cNvSpPr txBox="1"/>
              <p:nvPr/>
            </p:nvSpPr>
            <p:spPr>
              <a:xfrm>
                <a:off x="6674154" y="3955112"/>
                <a:ext cx="5202029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=1 ×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F34138-46BA-BA30-973A-8AB8D5862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154" y="3955112"/>
                <a:ext cx="5202029" cy="553998"/>
              </a:xfrm>
              <a:prstGeom prst="rect">
                <a:avLst/>
              </a:prstGeom>
              <a:blipFill>
                <a:blip r:embed="rId2"/>
                <a:stretch>
                  <a:fillRect b="-1702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9C34FE55-2A11-DE93-3C1D-D377E6239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1027333" y="2847810"/>
            <a:ext cx="1080000" cy="108000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C5CB7F-D94E-1FF8-0670-DC50B36AF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B1EFAA-63A3-C133-2A0F-DA3680BD478E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80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CF936-EDA7-9588-84DA-553CB5BD9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36E53AD-4608-FB23-3379-51343B9B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7"/>
            <a:ext cx="4537966" cy="79570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And that gives us the equation for this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endParaRPr lang="en-PH" sz="3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FFF4E-AC01-DDD4-6F5F-695C755D8160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9D5D0-1395-5ED3-A294-D88FDA6A33CF}"/>
                  </a:ext>
                </a:extLst>
              </p:cNvPr>
              <p:cNvSpPr txBox="1"/>
              <p:nvPr/>
            </p:nvSpPr>
            <p:spPr>
              <a:xfrm>
                <a:off x="6674154" y="2981446"/>
                <a:ext cx="5202029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9D5D0-1395-5ED3-A294-D88FDA6A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154" y="2981446"/>
                <a:ext cx="5202029" cy="553998"/>
              </a:xfrm>
              <a:prstGeom prst="rect">
                <a:avLst/>
              </a:prstGeom>
              <a:blipFill>
                <a:blip r:embed="rId2"/>
                <a:stretch>
                  <a:fillRect l="-484" b="-19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12B95C62-780A-E8CE-D7A7-7C4457544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1112000" y="1901446"/>
            <a:ext cx="1080000" cy="1080000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CCFB536-4886-217C-0F01-197ED7942B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93131C-4050-6961-1DAD-087618B1623A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75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B2495-127E-3FD9-500F-6DCB6CFFC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CCA933F-32E3-F237-9044-D7534CAC2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174063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Next, we will evaluate how well this line fits our data using </a:t>
            </a:r>
            <a:r>
              <a:rPr lang="en-US" sz="3000" b="1" dirty="0"/>
              <a:t>Sum of Squared Error (SSE)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815112-AEC9-8972-0747-244A68CA9A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719967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24CE15B-14FC-7D3A-23C3-84169A1377FE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56A8B-70EA-3FD0-D740-182D52750336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3DD9E8-2591-5D67-790F-3E8240A4397E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154CED-DE22-2BF9-8887-513F1B7EC5D6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AE3B41-38D6-64C8-C989-3E847296E2A8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692F28-9957-364C-096C-C45460A0A54D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0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CAFF0-7244-A7AD-5CBB-947203367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2D2DC1F-7FA9-D8B0-4AC4-96686B4BB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1315245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Let us calculate the residual or error for this datapoint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95F7756-DBEF-9C61-20C8-D588022E1A6D}"/>
              </a:ext>
            </a:extLst>
          </p:cNvPr>
          <p:cNvGraphicFramePr/>
          <p:nvPr/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61171A-3E9A-7E76-3844-B9B2FB197472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69EDF-B93F-3CB7-DD2D-1D75D556606B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E2BEC1-9589-14FD-D3DF-B84AB36785DC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77207B-A258-8E50-B1FB-F7CDE80ADF4B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B224EB-8B36-0FEF-4AF1-3A67C1AA5248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BC7117-09D0-251F-6F43-2D3476FACBA7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441D11A-7471-7F96-4CD8-237BF805B49D}"/>
              </a:ext>
            </a:extLst>
          </p:cNvPr>
          <p:cNvGrpSpPr/>
          <p:nvPr/>
        </p:nvGrpSpPr>
        <p:grpSpPr>
          <a:xfrm>
            <a:off x="1920920" y="1180120"/>
            <a:ext cx="4890960" cy="2397240"/>
            <a:chOff x="1920920" y="1180120"/>
            <a:chExt cx="4890960" cy="23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EAE5205-A99B-AF9A-32E6-E5704B2C792B}"/>
                    </a:ext>
                  </a:extLst>
                </p14:cNvPr>
                <p14:cNvContentPartPr/>
                <p14:nvPr/>
              </p14:nvContentPartPr>
              <p14:xfrm>
                <a:off x="2027480" y="1180120"/>
                <a:ext cx="4784400" cy="2387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EAE5205-A99B-AF9A-32E6-E5704B2C79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9840" y="1162480"/>
                  <a:ext cx="4820040" cy="24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E3626A-134C-0AF4-B86D-D60BF6AA649C}"/>
                    </a:ext>
                  </a:extLst>
                </p14:cNvPr>
                <p14:cNvContentPartPr/>
                <p14:nvPr/>
              </p14:nvContentPartPr>
              <p14:xfrm>
                <a:off x="1920920" y="3441640"/>
                <a:ext cx="3333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E3626A-134C-0AF4-B86D-D60BF6AA649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3280" y="3424000"/>
                  <a:ext cx="369000" cy="17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293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AAC10-43C8-24A4-A0FF-08319B39F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27AAAC4-5B34-5F06-2B85-9D43ED660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129357"/>
              </p:ext>
            </p:extLst>
          </p:nvPr>
        </p:nvGraphicFramePr>
        <p:xfrm>
          <a:off x="1269116" y="189788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2756C47-5450-B45F-E7A9-D87401D051B2}"/>
              </a:ext>
            </a:extLst>
          </p:cNvPr>
          <p:cNvSpPr txBox="1"/>
          <p:nvPr/>
        </p:nvSpPr>
        <p:spPr>
          <a:xfrm>
            <a:off x="2542467" y="538459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608054-D46C-A98F-EB0C-22AA79029986}"/>
              </a:ext>
            </a:extLst>
          </p:cNvPr>
          <p:cNvSpPr txBox="1"/>
          <p:nvPr/>
        </p:nvSpPr>
        <p:spPr>
          <a:xfrm>
            <a:off x="389238" y="344760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BC7A2A-416C-DD34-B8E1-7DA4A966D36C}"/>
              </a:ext>
            </a:extLst>
          </p:cNvPr>
          <p:cNvCxnSpPr>
            <a:cxnSpLocks/>
          </p:cNvCxnSpPr>
          <p:nvPr/>
        </p:nvCxnSpPr>
        <p:spPr>
          <a:xfrm flipH="1">
            <a:off x="1559200" y="2887413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E74806-D612-A490-4F20-8852DA47F8D4}"/>
              </a:ext>
            </a:extLst>
          </p:cNvPr>
          <p:cNvCxnSpPr>
            <a:cxnSpLocks/>
          </p:cNvCxnSpPr>
          <p:nvPr/>
        </p:nvCxnSpPr>
        <p:spPr>
          <a:xfrm flipV="1">
            <a:off x="1893645" y="4070577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DA7210-FA63-E073-F9F2-122CA070069D}"/>
              </a:ext>
            </a:extLst>
          </p:cNvPr>
          <p:cNvCxnSpPr>
            <a:cxnSpLocks/>
          </p:cNvCxnSpPr>
          <p:nvPr/>
        </p:nvCxnSpPr>
        <p:spPr>
          <a:xfrm flipV="1">
            <a:off x="3776866" y="2735571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7133DB-C040-6615-1E27-13F90CD03E7B}"/>
              </a:ext>
            </a:extLst>
          </p:cNvPr>
          <p:cNvCxnSpPr>
            <a:cxnSpLocks/>
          </p:cNvCxnSpPr>
          <p:nvPr/>
        </p:nvCxnSpPr>
        <p:spPr>
          <a:xfrm flipV="1">
            <a:off x="3312077" y="3723672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BCE6D6-1C79-BF54-7878-8346760BEB5E}"/>
                  </a:ext>
                </a:extLst>
              </p:cNvPr>
              <p:cNvSpPr txBox="1"/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BCE6D6-1C79-BF54-7878-8346760BE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AEF08F7-D903-F589-9CC2-862877D98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56" y="1852780"/>
            <a:ext cx="6371384" cy="244320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When we calculated SSE, the first residual was the difference between the </a:t>
            </a:r>
            <a:r>
              <a:rPr lang="en-US" sz="2500" b="1" dirty="0"/>
              <a:t>observed height </a:t>
            </a:r>
            <a:r>
              <a:rPr lang="en-US" sz="2500" dirty="0"/>
              <a:t>which was </a:t>
            </a:r>
            <a:r>
              <a:rPr lang="en-US" sz="2500" b="1" dirty="0"/>
              <a:t>1.4 </a:t>
            </a:r>
            <a:r>
              <a:rPr lang="en-US" sz="2500" dirty="0"/>
              <a:t>and the </a:t>
            </a:r>
            <a:r>
              <a:rPr lang="en-US" sz="2500" b="1" dirty="0"/>
              <a:t>predicted height </a:t>
            </a:r>
            <a:r>
              <a:rPr lang="en-US" sz="2500" dirty="0"/>
              <a:t>which came from the equation of this line 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 </a:t>
            </a:r>
            <a:endParaRPr lang="en-PH" sz="25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9CC75-C477-7C52-9497-922161E7B538}"/>
                  </a:ext>
                </a:extLst>
              </p:cNvPr>
              <p:cNvSpPr txBox="1"/>
              <p:nvPr/>
            </p:nvSpPr>
            <p:spPr>
              <a:xfrm>
                <a:off x="5270156" y="4503273"/>
                <a:ext cx="6371384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9CC75-C477-7C52-9497-922161E7B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156" y="4503273"/>
                <a:ext cx="6371384" cy="446276"/>
              </a:xfrm>
              <a:prstGeom prst="rect">
                <a:avLst/>
              </a:prstGeom>
              <a:blipFill>
                <a:blip r:embed="rId4"/>
                <a:stretch>
                  <a:fillRect b="-1025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271C3A3B-14E9-2DF9-33BC-A0B042DD0D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3645" y="4482325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2637B8C-88D9-CEB7-0813-73F5B2BFE6B3}"/>
                  </a:ext>
                </a:extLst>
              </p14:cNvPr>
              <p14:cNvContentPartPr/>
              <p14:nvPr/>
            </p14:nvContentPartPr>
            <p14:xfrm>
              <a:off x="1636336" y="3654876"/>
              <a:ext cx="631800" cy="1375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2637B8C-88D9-CEB7-0813-73F5B2BFE6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8336" y="3636876"/>
                <a:ext cx="667440" cy="14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92B0BD-4FEB-8352-6094-B4AEEE92B152}"/>
                  </a:ext>
                </a:extLst>
              </p:cNvPr>
              <p:cNvSpPr txBox="1"/>
              <p:nvPr/>
            </p:nvSpPr>
            <p:spPr>
              <a:xfrm>
                <a:off x="5270156" y="5949149"/>
                <a:ext cx="6009719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92B0BD-4FEB-8352-6094-B4AEEE92B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156" y="5949149"/>
                <a:ext cx="6009719" cy="446276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D84BAC2-DD2E-F257-C0AB-0B9927167B96}"/>
              </a:ext>
            </a:extLst>
          </p:cNvPr>
          <p:cNvSpPr txBox="1">
            <a:spLocks/>
          </p:cNvSpPr>
          <p:nvPr/>
        </p:nvSpPr>
        <p:spPr>
          <a:xfrm>
            <a:off x="5161137" y="5087057"/>
            <a:ext cx="6688993" cy="7846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Since this person weighed </a:t>
            </a:r>
            <a:r>
              <a:rPr lang="en-US" sz="2500" b="1" dirty="0"/>
              <a:t>0.5</a:t>
            </a:r>
            <a:r>
              <a:rPr lang="en-US" sz="2500" dirty="0"/>
              <a:t>, the equation will be..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41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4FC13-E26C-837B-ECE7-1542A39FB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007C08B-1CFC-7C81-7CFB-9815ADC72A3A}"/>
              </a:ext>
            </a:extLst>
          </p:cNvPr>
          <p:cNvGraphicFramePr/>
          <p:nvPr/>
        </p:nvGraphicFramePr>
        <p:xfrm>
          <a:off x="1269116" y="189788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F858311-0C75-1B83-E82D-C15D2C427EA4}"/>
              </a:ext>
            </a:extLst>
          </p:cNvPr>
          <p:cNvSpPr txBox="1"/>
          <p:nvPr/>
        </p:nvSpPr>
        <p:spPr>
          <a:xfrm>
            <a:off x="2542467" y="538459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49ED4-4788-6704-9A84-849063E7AD28}"/>
              </a:ext>
            </a:extLst>
          </p:cNvPr>
          <p:cNvSpPr txBox="1"/>
          <p:nvPr/>
        </p:nvSpPr>
        <p:spPr>
          <a:xfrm>
            <a:off x="389238" y="344760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DB25CE-2359-D018-8F6F-C6452F381188}"/>
              </a:ext>
            </a:extLst>
          </p:cNvPr>
          <p:cNvCxnSpPr>
            <a:cxnSpLocks/>
          </p:cNvCxnSpPr>
          <p:nvPr/>
        </p:nvCxnSpPr>
        <p:spPr>
          <a:xfrm flipH="1">
            <a:off x="1559200" y="2887413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38828B-165B-3CC3-F75E-CE1DBBC8E6BA}"/>
              </a:ext>
            </a:extLst>
          </p:cNvPr>
          <p:cNvCxnSpPr>
            <a:cxnSpLocks/>
          </p:cNvCxnSpPr>
          <p:nvPr/>
        </p:nvCxnSpPr>
        <p:spPr>
          <a:xfrm flipV="1">
            <a:off x="1893645" y="4070577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1D0DC7-F7C8-4AF5-4E9E-9CCE1CEE62B9}"/>
              </a:ext>
            </a:extLst>
          </p:cNvPr>
          <p:cNvCxnSpPr>
            <a:cxnSpLocks/>
          </p:cNvCxnSpPr>
          <p:nvPr/>
        </p:nvCxnSpPr>
        <p:spPr>
          <a:xfrm flipV="1">
            <a:off x="3776866" y="2735571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00DD1C-FF60-55A9-F842-12B77CEDA6C3}"/>
              </a:ext>
            </a:extLst>
          </p:cNvPr>
          <p:cNvCxnSpPr>
            <a:cxnSpLocks/>
          </p:cNvCxnSpPr>
          <p:nvPr/>
        </p:nvCxnSpPr>
        <p:spPr>
          <a:xfrm flipV="1">
            <a:off x="3312077" y="3723672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83FBC-1C3E-7160-7A11-5B0E8D7B7E8B}"/>
                  </a:ext>
                </a:extLst>
              </p:cNvPr>
              <p:cNvSpPr txBox="1"/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83FBC-1C3E-7160-7A11-5B0E8D7B7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1053BB4-E5FD-50D7-941E-0B3536F4B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56" y="1852781"/>
            <a:ext cx="5989246" cy="14551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Plugging in the </a:t>
            </a:r>
            <a:r>
              <a:rPr lang="en-US" sz="2500" b="1" dirty="0"/>
              <a:t>observed height</a:t>
            </a:r>
            <a:r>
              <a:rPr lang="en-US" sz="2500" dirty="0"/>
              <a:t> and the </a:t>
            </a:r>
            <a:r>
              <a:rPr lang="en-US" sz="2500" b="1" dirty="0"/>
              <a:t>predicted height </a:t>
            </a:r>
            <a:r>
              <a:rPr lang="en-US" sz="2500" dirty="0"/>
              <a:t>for the </a:t>
            </a:r>
            <a:r>
              <a:rPr lang="en-US" sz="2500" b="1" dirty="0">
                <a:solidFill>
                  <a:srgbClr val="00B0F0"/>
                </a:solidFill>
              </a:rPr>
              <a:t>first person </a:t>
            </a:r>
            <a:r>
              <a:rPr lang="en-US" sz="2500" dirty="0"/>
              <a:t>we get..</a:t>
            </a:r>
            <a:endParaRPr lang="en-PH" sz="25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D47845-A7D9-A7D8-C0F4-DA68D7FD9D2C}"/>
                  </a:ext>
                </a:extLst>
              </p:cNvPr>
              <p:cNvSpPr txBox="1"/>
              <p:nvPr/>
            </p:nvSpPr>
            <p:spPr>
              <a:xfrm>
                <a:off x="5350335" y="4131092"/>
                <a:ext cx="590906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D47845-A7D9-A7D8-C0F4-DA68D7FD9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4131092"/>
                <a:ext cx="5909067" cy="446276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E1681D48-083C-6A82-A82D-67E7A1776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3645" y="4482325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FF7E11B-59FF-94F1-982E-CDA9BC6158F8}"/>
                  </a:ext>
                </a:extLst>
              </p14:cNvPr>
              <p14:cNvContentPartPr/>
              <p14:nvPr/>
            </p14:nvContentPartPr>
            <p14:xfrm>
              <a:off x="1636336" y="3654876"/>
              <a:ext cx="631800" cy="1375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FF7E11B-59FF-94F1-982E-CDA9BC6158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8336" y="3636881"/>
                <a:ext cx="667440" cy="1410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12A75-BD3E-BDEB-8DAB-75F2EE2BC764}"/>
                  </a:ext>
                </a:extLst>
              </p:cNvPr>
              <p:cNvSpPr txBox="1"/>
              <p:nvPr/>
            </p:nvSpPr>
            <p:spPr>
              <a:xfrm>
                <a:off x="5350335" y="3508322"/>
                <a:ext cx="318732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12A75-BD3E-BDEB-8DAB-75F2EE2BC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3508322"/>
                <a:ext cx="3187327" cy="446276"/>
              </a:xfrm>
              <a:prstGeom prst="rect">
                <a:avLst/>
              </a:prstGeom>
              <a:blipFill>
                <a:blip r:embed="rId9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46E989-A508-9397-88D8-256F375C3EB0}"/>
                  </a:ext>
                </a:extLst>
              </p:cNvPr>
              <p:cNvSpPr txBox="1"/>
              <p:nvPr/>
            </p:nvSpPr>
            <p:spPr>
              <a:xfrm>
                <a:off x="5350336" y="4806938"/>
                <a:ext cx="5682976" cy="44627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46E989-A508-9397-88D8-256F375C3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6" y="4806938"/>
                <a:ext cx="5682976" cy="446276"/>
              </a:xfrm>
              <a:prstGeom prst="rect">
                <a:avLst/>
              </a:prstGeom>
              <a:blipFill>
                <a:blip r:embed="rId10"/>
                <a:stretch>
                  <a:fillRect b="-1282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5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36C26-6BA1-1A4C-E884-4D134BC2E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DA798D-A16D-4256-EA0E-E83EDEEEA5BE}"/>
              </a:ext>
            </a:extLst>
          </p:cNvPr>
          <p:cNvGraphicFramePr/>
          <p:nvPr/>
        </p:nvGraphicFramePr>
        <p:xfrm>
          <a:off x="1269116" y="189788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4B80D7-4395-4321-F55A-0DB24BBD1A4C}"/>
              </a:ext>
            </a:extLst>
          </p:cNvPr>
          <p:cNvSpPr txBox="1"/>
          <p:nvPr/>
        </p:nvSpPr>
        <p:spPr>
          <a:xfrm>
            <a:off x="2542467" y="538459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099CE-D3FC-E476-FAF0-515E0F215352}"/>
              </a:ext>
            </a:extLst>
          </p:cNvPr>
          <p:cNvSpPr txBox="1"/>
          <p:nvPr/>
        </p:nvSpPr>
        <p:spPr>
          <a:xfrm>
            <a:off x="389238" y="344760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A3795-B99E-DB3D-9EDC-C401C97CAF5C}"/>
              </a:ext>
            </a:extLst>
          </p:cNvPr>
          <p:cNvCxnSpPr>
            <a:cxnSpLocks/>
          </p:cNvCxnSpPr>
          <p:nvPr/>
        </p:nvCxnSpPr>
        <p:spPr>
          <a:xfrm flipH="1">
            <a:off x="1559200" y="2887413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809C5C-A433-7B4F-0002-397D05B50000}"/>
              </a:ext>
            </a:extLst>
          </p:cNvPr>
          <p:cNvCxnSpPr>
            <a:cxnSpLocks/>
          </p:cNvCxnSpPr>
          <p:nvPr/>
        </p:nvCxnSpPr>
        <p:spPr>
          <a:xfrm flipV="1">
            <a:off x="1893645" y="4070577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32794F-4FAE-2915-7399-5DBEE90FAEA0}"/>
              </a:ext>
            </a:extLst>
          </p:cNvPr>
          <p:cNvCxnSpPr>
            <a:cxnSpLocks/>
          </p:cNvCxnSpPr>
          <p:nvPr/>
        </p:nvCxnSpPr>
        <p:spPr>
          <a:xfrm flipV="1">
            <a:off x="3776866" y="2735571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F37D59-6CF2-0A6C-A54F-EDD441095384}"/>
              </a:ext>
            </a:extLst>
          </p:cNvPr>
          <p:cNvCxnSpPr>
            <a:cxnSpLocks/>
          </p:cNvCxnSpPr>
          <p:nvPr/>
        </p:nvCxnSpPr>
        <p:spPr>
          <a:xfrm flipV="1">
            <a:off x="3312077" y="3723672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09B15B-6D14-456D-7F06-75F2CC8C8B6D}"/>
                  </a:ext>
                </a:extLst>
              </p:cNvPr>
              <p:cNvSpPr txBox="1"/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09B15B-6D14-456D-7F06-75F2CC8C8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055601-FF92-1E95-435A-50F8FC923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56" y="1852781"/>
            <a:ext cx="6126226" cy="14551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Just like before, if we calculate the residual for the </a:t>
            </a:r>
            <a:r>
              <a:rPr lang="en-US" sz="2500" b="1" dirty="0">
                <a:solidFill>
                  <a:srgbClr val="00B0F0"/>
                </a:solidFill>
              </a:rPr>
              <a:t>second person </a:t>
            </a:r>
            <a:r>
              <a:rPr lang="en-US" sz="2500" dirty="0"/>
              <a:t>we get…</a:t>
            </a:r>
            <a:endParaRPr lang="en-PH" sz="2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FE6E4F-C534-15D6-5AF3-2F5AD7C59F16}"/>
                  </a:ext>
                </a:extLst>
              </p:cNvPr>
              <p:cNvSpPr txBox="1"/>
              <p:nvPr/>
            </p:nvSpPr>
            <p:spPr>
              <a:xfrm>
                <a:off x="5350335" y="4192622"/>
                <a:ext cx="590906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FE6E4F-C534-15D6-5AF3-2F5AD7C59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4192622"/>
                <a:ext cx="5909067" cy="446276"/>
              </a:xfrm>
              <a:prstGeom prst="rect">
                <a:avLst/>
              </a:prstGeom>
              <a:blipFill>
                <a:blip r:embed="rId4"/>
                <a:stretch>
                  <a:fillRect b="-1282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1C7848DB-CB7F-EC49-DE42-76933B794A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2077" y="3591092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407A3A-E348-F062-5163-47092AE1B775}"/>
                  </a:ext>
                </a:extLst>
              </p:cNvPr>
              <p:cNvSpPr txBox="1"/>
              <p:nvPr/>
            </p:nvSpPr>
            <p:spPr>
              <a:xfrm>
                <a:off x="5350335" y="2722583"/>
                <a:ext cx="318732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407A3A-E348-F062-5163-47092AE1B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2722583"/>
                <a:ext cx="3187327" cy="446276"/>
              </a:xfrm>
              <a:prstGeom prst="rect">
                <a:avLst/>
              </a:prstGeom>
              <a:blipFill>
                <a:blip r:embed="rId7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DB0C2F-A4AC-F5F9-1D79-F9C2FA2AA650}"/>
                  </a:ext>
                </a:extLst>
              </p:cNvPr>
              <p:cNvSpPr txBox="1"/>
              <p:nvPr/>
            </p:nvSpPr>
            <p:spPr>
              <a:xfrm>
                <a:off x="5350336" y="5495699"/>
                <a:ext cx="5615740" cy="8305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DB0C2F-A4AC-F5F9-1D79-F9C2FA2AA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6" y="5495699"/>
                <a:ext cx="5615740" cy="830548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DCC42F1-428E-8509-EEE4-90ADC78B5BAF}"/>
                  </a:ext>
                </a:extLst>
              </p14:cNvPr>
              <p14:cNvContentPartPr/>
              <p14:nvPr/>
            </p14:nvContentPartPr>
            <p14:xfrm>
              <a:off x="2896549" y="3112359"/>
              <a:ext cx="701640" cy="1110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DCC42F1-428E-8509-EEE4-90ADC78B5B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78909" y="3094719"/>
                <a:ext cx="737280" cy="1146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0BCECC7-294D-586B-D6FF-EA4344BE3CE4}"/>
              </a:ext>
            </a:extLst>
          </p:cNvPr>
          <p:cNvSpPr txBox="1">
            <a:spLocks/>
          </p:cNvSpPr>
          <p:nvPr/>
        </p:nvSpPr>
        <p:spPr>
          <a:xfrm>
            <a:off x="5270155" y="3342170"/>
            <a:ext cx="6688993" cy="7846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Since this person weighed </a:t>
            </a:r>
            <a:r>
              <a:rPr lang="en-US" sz="2500" b="1" dirty="0"/>
              <a:t>2.3</a:t>
            </a:r>
            <a:r>
              <a:rPr lang="en-US" sz="2500" dirty="0"/>
              <a:t>, the equation will be..</a:t>
            </a:r>
            <a:endParaRPr lang="en-PH" sz="2500" b="1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9B5C9EE-CAF5-DA5B-42B1-8E1DF61014BA}"/>
              </a:ext>
            </a:extLst>
          </p:cNvPr>
          <p:cNvSpPr txBox="1">
            <a:spLocks/>
          </p:cNvSpPr>
          <p:nvPr/>
        </p:nvSpPr>
        <p:spPr>
          <a:xfrm>
            <a:off x="5270155" y="4860010"/>
            <a:ext cx="3988145" cy="3629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Our SSE will now then be…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4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6" grpId="0" build="p"/>
      <p:bldP spid="1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8B437-0073-B1E6-9C6F-1CC797E33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5DB81E-8FFE-91FE-7258-2C4059A8F691}"/>
              </a:ext>
            </a:extLst>
          </p:cNvPr>
          <p:cNvGraphicFramePr/>
          <p:nvPr/>
        </p:nvGraphicFramePr>
        <p:xfrm>
          <a:off x="1269116" y="189788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F6C2B04-8718-9B8A-2331-CB2FBC9CBC97}"/>
              </a:ext>
            </a:extLst>
          </p:cNvPr>
          <p:cNvSpPr txBox="1"/>
          <p:nvPr/>
        </p:nvSpPr>
        <p:spPr>
          <a:xfrm>
            <a:off x="2542467" y="538459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251CB3-254F-3AA2-5961-9C84A9288525}"/>
              </a:ext>
            </a:extLst>
          </p:cNvPr>
          <p:cNvSpPr txBox="1"/>
          <p:nvPr/>
        </p:nvSpPr>
        <p:spPr>
          <a:xfrm>
            <a:off x="389238" y="344760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B594A3-F64D-0FA7-A749-4EF46E56FDAD}"/>
              </a:ext>
            </a:extLst>
          </p:cNvPr>
          <p:cNvCxnSpPr>
            <a:cxnSpLocks/>
          </p:cNvCxnSpPr>
          <p:nvPr/>
        </p:nvCxnSpPr>
        <p:spPr>
          <a:xfrm flipH="1">
            <a:off x="1559200" y="2887413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FCFF20-E5D5-0991-8976-B43B9DE4BD37}"/>
              </a:ext>
            </a:extLst>
          </p:cNvPr>
          <p:cNvCxnSpPr>
            <a:cxnSpLocks/>
          </p:cNvCxnSpPr>
          <p:nvPr/>
        </p:nvCxnSpPr>
        <p:spPr>
          <a:xfrm flipV="1">
            <a:off x="1893645" y="4070577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7C01B3-6E88-536A-9F8F-2EAEDE6C3CF1}"/>
              </a:ext>
            </a:extLst>
          </p:cNvPr>
          <p:cNvCxnSpPr>
            <a:cxnSpLocks/>
          </p:cNvCxnSpPr>
          <p:nvPr/>
        </p:nvCxnSpPr>
        <p:spPr>
          <a:xfrm flipV="1">
            <a:off x="3776866" y="2735571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832B59-3C68-B9F3-4B69-7D4F3DFF404B}"/>
              </a:ext>
            </a:extLst>
          </p:cNvPr>
          <p:cNvCxnSpPr>
            <a:cxnSpLocks/>
          </p:cNvCxnSpPr>
          <p:nvPr/>
        </p:nvCxnSpPr>
        <p:spPr>
          <a:xfrm flipV="1">
            <a:off x="3312077" y="3723672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0C2476-6B37-50CA-0AC2-80CE053A3DCC}"/>
                  </a:ext>
                </a:extLst>
              </p:cNvPr>
              <p:cNvSpPr txBox="1"/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0C2476-6B37-50CA-0AC2-80CE053A3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BE80A77-A9C1-BEC3-7DFA-688D7291E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56" y="1852781"/>
            <a:ext cx="6126226" cy="61471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For the </a:t>
            </a:r>
            <a:r>
              <a:rPr lang="en-US" sz="2500" b="1" dirty="0">
                <a:solidFill>
                  <a:srgbClr val="00B0F0"/>
                </a:solidFill>
              </a:rPr>
              <a:t>third person</a:t>
            </a:r>
            <a:r>
              <a:rPr lang="en-US" sz="2500" dirty="0"/>
              <a:t> if the </a:t>
            </a:r>
            <a:r>
              <a:rPr lang="en-US" sz="2500" b="1" dirty="0"/>
              <a:t>observed height </a:t>
            </a:r>
            <a:r>
              <a:rPr lang="en-US" sz="2500" dirty="0"/>
              <a:t>is…</a:t>
            </a:r>
            <a:endParaRPr lang="en-PH" sz="2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025996-2265-BEEF-288A-621B9BFB914A}"/>
                  </a:ext>
                </a:extLst>
              </p:cNvPr>
              <p:cNvSpPr txBox="1"/>
              <p:nvPr/>
            </p:nvSpPr>
            <p:spPr>
              <a:xfrm>
                <a:off x="5350335" y="4261328"/>
                <a:ext cx="590906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025996-2265-BEEF-288A-621B9BFB9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4261328"/>
                <a:ext cx="5909067" cy="446276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460E44A1-92DD-B9AB-9E24-85A49707AB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6866" y="3264669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1B2D64-CCC3-22F8-DF52-FDCB92AB3D54}"/>
                  </a:ext>
                </a:extLst>
              </p:cNvPr>
              <p:cNvSpPr txBox="1"/>
              <p:nvPr/>
            </p:nvSpPr>
            <p:spPr>
              <a:xfrm>
                <a:off x="5350335" y="2664275"/>
                <a:ext cx="318732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1B2D64-CCC3-22F8-DF52-FDCB92AB3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2664275"/>
                <a:ext cx="3187327" cy="446276"/>
              </a:xfrm>
              <a:prstGeom prst="rect">
                <a:avLst/>
              </a:prstGeom>
              <a:blipFill>
                <a:blip r:embed="rId7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65A1C0-782A-9203-EBDE-1095D99BFCFF}"/>
                  </a:ext>
                </a:extLst>
              </p:cNvPr>
              <p:cNvSpPr txBox="1"/>
              <p:nvPr/>
            </p:nvSpPr>
            <p:spPr>
              <a:xfrm>
                <a:off x="5350336" y="5495699"/>
                <a:ext cx="5629188" cy="115416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65A1C0-782A-9203-EBDE-1095D99BF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6" y="5495699"/>
                <a:ext cx="5629188" cy="1154162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0A8F4D1-9AA6-44C2-6729-36DF9B4A62AA}"/>
                  </a:ext>
                </a:extLst>
              </p14:cNvPr>
              <p14:cNvContentPartPr/>
              <p14:nvPr/>
            </p14:nvContentPartPr>
            <p14:xfrm>
              <a:off x="3426046" y="2448591"/>
              <a:ext cx="701640" cy="1110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0A8F4D1-9AA6-44C2-6729-36DF9B4A62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08037" y="2430591"/>
                <a:ext cx="737298" cy="1146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273834F-67AB-6E76-A4C1-8E92A3C60D83}"/>
              </a:ext>
            </a:extLst>
          </p:cNvPr>
          <p:cNvSpPr txBox="1">
            <a:spLocks/>
          </p:cNvSpPr>
          <p:nvPr/>
        </p:nvSpPr>
        <p:spPr>
          <a:xfrm>
            <a:off x="5270155" y="3324295"/>
            <a:ext cx="6688993" cy="7846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And since this person weighed </a:t>
            </a:r>
            <a:r>
              <a:rPr lang="en-US" sz="2500" b="1" dirty="0"/>
              <a:t>2.9</a:t>
            </a:r>
            <a:r>
              <a:rPr lang="en-US" sz="2500" dirty="0"/>
              <a:t>, the equation will be..</a:t>
            </a:r>
            <a:endParaRPr lang="en-PH" sz="2500" b="1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873E346-F73F-7BC5-8611-3B0740B2E39B}"/>
              </a:ext>
            </a:extLst>
          </p:cNvPr>
          <p:cNvSpPr txBox="1">
            <a:spLocks/>
          </p:cNvSpPr>
          <p:nvPr/>
        </p:nvSpPr>
        <p:spPr>
          <a:xfrm>
            <a:off x="5270155" y="4951174"/>
            <a:ext cx="4364663" cy="3629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Our final SSE will now the be…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1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6" grpId="0" build="p"/>
      <p:bldP spid="1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CEA09-69E0-40EA-6BA0-15E9530F5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BF3F59-5A78-98EE-467C-93DC5DBED761}"/>
              </a:ext>
            </a:extLst>
          </p:cNvPr>
          <p:cNvSpPr txBox="1">
            <a:spLocks/>
          </p:cNvSpPr>
          <p:nvPr/>
        </p:nvSpPr>
        <p:spPr>
          <a:xfrm>
            <a:off x="6835233" y="902457"/>
            <a:ext cx="4364663" cy="21044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next step is to take the derivate of the </a:t>
            </a:r>
            <a:r>
              <a:rPr lang="en-US" sz="3000" b="1" dirty="0"/>
              <a:t>SSE with respect to the intercept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2D8143-9763-4EE6-02BE-BDF00759DE5D}"/>
                  </a:ext>
                </a:extLst>
              </p:cNvPr>
              <p:cNvSpPr txBox="1"/>
              <p:nvPr/>
            </p:nvSpPr>
            <p:spPr>
              <a:xfrm>
                <a:off x="430285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2D8143-9763-4EE6-02BE-BDF00759D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5" y="1054857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l="-462" r="-462" b="-769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A39C8E-D4AA-811D-05C8-57CBAFD471A7}"/>
                  </a:ext>
                </a:extLst>
              </p:cNvPr>
              <p:cNvSpPr txBox="1"/>
              <p:nvPr/>
            </p:nvSpPr>
            <p:spPr>
              <a:xfrm>
                <a:off x="4928795" y="3110825"/>
                <a:ext cx="2334409" cy="82394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A39C8E-D4AA-811D-05C8-57CBAFD47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795" y="3110825"/>
                <a:ext cx="2334409" cy="823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983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F657D-6CF3-4D17-D07F-4F7E84541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4EAB46-8FE3-7D82-0D12-29674127A34C}"/>
              </a:ext>
            </a:extLst>
          </p:cNvPr>
          <p:cNvSpPr txBox="1">
            <a:spLocks/>
          </p:cNvSpPr>
          <p:nvPr/>
        </p:nvSpPr>
        <p:spPr>
          <a:xfrm>
            <a:off x="6747827" y="1047359"/>
            <a:ext cx="4364663" cy="1738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derivative of SSE with respect to the intercept is equal to the </a:t>
            </a:r>
            <a:r>
              <a:rPr lang="en-US" sz="3000" b="1" dirty="0"/>
              <a:t>derivative of the first part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646035-AE05-E26E-7D4E-254DF2F5C949}"/>
                  </a:ext>
                </a:extLst>
              </p:cNvPr>
              <p:cNvSpPr txBox="1"/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646035-AE05-E26E-7D4E-254DF2F5C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l="-462" r="-462" b="-769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92D1B7A-C6B4-FB08-4CB5-C8D2556F4501}"/>
              </a:ext>
            </a:extLst>
          </p:cNvPr>
          <p:cNvSpPr/>
          <p:nvPr/>
        </p:nvSpPr>
        <p:spPr>
          <a:xfrm>
            <a:off x="1432781" y="1074291"/>
            <a:ext cx="4485496" cy="410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84F404-F28F-5CD1-4181-3F20C5AAA8D3}"/>
                  </a:ext>
                </a:extLst>
              </p:cNvPr>
              <p:cNvSpPr txBox="1"/>
              <p:nvPr/>
            </p:nvSpPr>
            <p:spPr>
              <a:xfrm>
                <a:off x="3048000" y="3067016"/>
                <a:ext cx="6096000" cy="15555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84F404-F28F-5CD1-4181-3F20C5AAA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067016"/>
                <a:ext cx="6096000" cy="1555554"/>
              </a:xfrm>
              <a:prstGeom prst="rect">
                <a:avLst/>
              </a:prstGeom>
              <a:blipFill>
                <a:blip r:embed="rId3"/>
                <a:stretch>
                  <a:fillRect l="-208" t="-813" r="-1250" b="-650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18A884-F688-711D-BCE0-42B7B5FC2D7C}"/>
                  </a:ext>
                </a:extLst>
              </p14:cNvPr>
              <p14:cNvContentPartPr/>
              <p14:nvPr/>
            </p14:nvContentPartPr>
            <p14:xfrm>
              <a:off x="2872292" y="3796757"/>
              <a:ext cx="6271708" cy="118629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18A884-F688-711D-BCE0-42B7B5FC2D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4652" y="3778756"/>
                <a:ext cx="6307349" cy="1221938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B5DC567-9F76-1F94-E940-C6562C98D7A7}"/>
              </a:ext>
            </a:extLst>
          </p:cNvPr>
          <p:cNvGrpSpPr/>
          <p:nvPr/>
        </p:nvGrpSpPr>
        <p:grpSpPr>
          <a:xfrm>
            <a:off x="1893347" y="1288959"/>
            <a:ext cx="3760990" cy="3164707"/>
            <a:chOff x="2324509" y="1288959"/>
            <a:chExt cx="3875040" cy="321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02EED2-DDEB-7DD0-95CC-9114F9D6EC4B}"/>
                    </a:ext>
                  </a:extLst>
                </p14:cNvPr>
                <p14:cNvContentPartPr/>
                <p14:nvPr/>
              </p14:nvContentPartPr>
              <p14:xfrm>
                <a:off x="2324509" y="1288959"/>
                <a:ext cx="3875040" cy="3086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02EED2-DDEB-7DD0-95CC-9114F9D6EC4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06335" y="1271033"/>
                  <a:ext cx="3911758" cy="3122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FAB4AC6-18E7-4CDD-4954-9293FFD7DC54}"/>
                    </a:ext>
                  </a:extLst>
                </p14:cNvPr>
                <p14:cNvContentPartPr/>
                <p14:nvPr/>
              </p14:nvContentPartPr>
              <p14:xfrm>
                <a:off x="3079069" y="4275879"/>
                <a:ext cx="127800" cy="229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FAB4AC6-18E7-4CDD-4954-9293FFD7DC5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60865" y="4257929"/>
                  <a:ext cx="164580" cy="26558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7922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Review of Gradient Descent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BB4E9-C405-93DC-1A91-6CDD755E6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765FCEE-AD85-9085-864C-E4BBC00AFCD6}"/>
              </a:ext>
            </a:extLst>
          </p:cNvPr>
          <p:cNvSpPr txBox="1">
            <a:spLocks/>
          </p:cNvSpPr>
          <p:nvPr/>
        </p:nvSpPr>
        <p:spPr>
          <a:xfrm>
            <a:off x="6747827" y="1047359"/>
            <a:ext cx="4364663" cy="8621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Plus the derivative of the </a:t>
            </a:r>
            <a:r>
              <a:rPr lang="en-US" sz="3000" b="1" dirty="0"/>
              <a:t>second part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A3E92A-43F8-CFE2-DE8B-52A02F2B48AB}"/>
                  </a:ext>
                </a:extLst>
              </p:cNvPr>
              <p:cNvSpPr txBox="1"/>
              <p:nvPr/>
            </p:nvSpPr>
            <p:spPr>
              <a:xfrm>
                <a:off x="2933252" y="2847494"/>
                <a:ext cx="6325496" cy="22871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A3E92A-43F8-CFE2-DE8B-52A02F2B4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252" y="2847494"/>
                <a:ext cx="6325496" cy="2287165"/>
              </a:xfrm>
              <a:prstGeom prst="rect">
                <a:avLst/>
              </a:prstGeom>
              <a:blipFill>
                <a:blip r:embed="rId2"/>
                <a:stretch>
                  <a:fillRect t="-552" r="-2800" b="-331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C7AE04-A7AD-A210-501F-B1A8CAB03FA1}"/>
                  </a:ext>
                </a:extLst>
              </p:cNvPr>
              <p:cNvSpPr txBox="1"/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C7AE04-A7AD-A210-501F-B1A8CAB03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blipFill>
                <a:blip r:embed="rId3"/>
                <a:stretch>
                  <a:fillRect l="-462" r="-462" b="-769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821DA16-4E56-23FD-1E13-090F4F043349}"/>
              </a:ext>
            </a:extLst>
          </p:cNvPr>
          <p:cNvSpPr/>
          <p:nvPr/>
        </p:nvSpPr>
        <p:spPr>
          <a:xfrm>
            <a:off x="807492" y="1426502"/>
            <a:ext cx="4551161" cy="410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FCD5381-1776-99E3-FD67-7524349D72E3}"/>
                  </a:ext>
                </a:extLst>
              </p14:cNvPr>
              <p14:cNvContentPartPr/>
              <p14:nvPr/>
            </p14:nvContentPartPr>
            <p14:xfrm>
              <a:off x="2810930" y="4265713"/>
              <a:ext cx="6570140" cy="1255803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FCD5381-1776-99E3-FD67-7524349D72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3290" y="4248071"/>
                <a:ext cx="6605781" cy="1291446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C46AA41-307C-A7E5-2FDC-7226979E4D36}"/>
              </a:ext>
            </a:extLst>
          </p:cNvPr>
          <p:cNvGrpSpPr/>
          <p:nvPr/>
        </p:nvGrpSpPr>
        <p:grpSpPr>
          <a:xfrm>
            <a:off x="1624406" y="1693959"/>
            <a:ext cx="4238512" cy="3160429"/>
            <a:chOff x="2197429" y="1693959"/>
            <a:chExt cx="3571560" cy="35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23BAA21-AB62-CCD2-B545-7E5BDE24ECB8}"/>
                    </a:ext>
                  </a:extLst>
                </p14:cNvPr>
                <p14:cNvContentPartPr/>
                <p14:nvPr/>
              </p14:nvContentPartPr>
              <p14:xfrm>
                <a:off x="2197429" y="1693959"/>
                <a:ext cx="3571560" cy="3448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23BAA21-AB62-CCD2-B545-7E5BDE24EC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2262" y="1674126"/>
                  <a:ext cx="3601591" cy="3488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79A8F2-727C-2C05-E6FD-1B6B002C361B}"/>
                    </a:ext>
                  </a:extLst>
                </p14:cNvPr>
                <p14:cNvContentPartPr/>
                <p14:nvPr/>
              </p14:nvContentPartPr>
              <p14:xfrm>
                <a:off x="3050269" y="5022159"/>
                <a:ext cx="141480" cy="225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79A8F2-727C-2C05-E6FD-1B6B002C36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35424" y="5002330"/>
                  <a:ext cx="171473" cy="26506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323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459B2-F6AD-3ED3-0101-58431E922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C5BA83D-14C1-B2B5-09EF-F2118BF07898}"/>
              </a:ext>
            </a:extLst>
          </p:cNvPr>
          <p:cNvSpPr txBox="1">
            <a:spLocks/>
          </p:cNvSpPr>
          <p:nvPr/>
        </p:nvSpPr>
        <p:spPr>
          <a:xfrm>
            <a:off x="6747827" y="1047359"/>
            <a:ext cx="4364663" cy="8621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Plus the derivative of the </a:t>
            </a:r>
            <a:r>
              <a:rPr lang="en-US" sz="3000" b="1" dirty="0"/>
              <a:t>third part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6BF482-EF82-98A3-0CA8-AE76050D2F11}"/>
                  </a:ext>
                </a:extLst>
              </p:cNvPr>
              <p:cNvSpPr txBox="1"/>
              <p:nvPr/>
            </p:nvSpPr>
            <p:spPr>
              <a:xfrm>
                <a:off x="2847191" y="2652808"/>
                <a:ext cx="6497618" cy="301877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GB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6BF482-EF82-98A3-0CA8-AE76050D2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91" y="2652808"/>
                <a:ext cx="6497618" cy="3018775"/>
              </a:xfrm>
              <a:prstGeom prst="rect">
                <a:avLst/>
              </a:prstGeom>
              <a:blipFill>
                <a:blip r:embed="rId2"/>
                <a:stretch>
                  <a:fillRect l="-195" b="-251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2216D3-B169-328B-79A9-73A9F1FD723F}"/>
                  </a:ext>
                </a:extLst>
              </p:cNvPr>
              <p:cNvSpPr txBox="1"/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2216D3-B169-328B-79A9-73A9F1FD7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blipFill>
                <a:blip r:embed="rId3"/>
                <a:stretch>
                  <a:fillRect l="-462" r="-462" b="-769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87CADB1-B2B8-0DC5-E619-7C5A33755F73}"/>
              </a:ext>
            </a:extLst>
          </p:cNvPr>
          <p:cNvSpPr/>
          <p:nvPr/>
        </p:nvSpPr>
        <p:spPr>
          <a:xfrm>
            <a:off x="807492" y="1798147"/>
            <a:ext cx="4652014" cy="410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996DDF-3334-9689-30FF-DBA6BBBB3E8E}"/>
              </a:ext>
            </a:extLst>
          </p:cNvPr>
          <p:cNvGrpSpPr/>
          <p:nvPr/>
        </p:nvGrpSpPr>
        <p:grpSpPr>
          <a:xfrm>
            <a:off x="1598315" y="1909518"/>
            <a:ext cx="7853082" cy="4008779"/>
            <a:chOff x="2062069" y="2010399"/>
            <a:chExt cx="6774840" cy="469161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0503D92-81ED-0278-AC08-B00E0F8F5096}"/>
                    </a:ext>
                  </a:extLst>
                </p14:cNvPr>
                <p14:cNvContentPartPr/>
                <p14:nvPr/>
              </p14:nvContentPartPr>
              <p14:xfrm>
                <a:off x="2753567" y="5566478"/>
                <a:ext cx="6083342" cy="1135535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0503D92-81ED-0278-AC08-B00E0F8F50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8349" y="5548831"/>
                  <a:ext cx="6114089" cy="1171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1301734-CB2E-040B-50BF-D9ACE808DF45}"/>
                    </a:ext>
                  </a:extLst>
                </p14:cNvPr>
                <p14:cNvContentPartPr/>
                <p14:nvPr/>
              </p14:nvContentPartPr>
              <p14:xfrm>
                <a:off x="2062069" y="2010399"/>
                <a:ext cx="3700800" cy="3905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1301734-CB2E-040B-50BF-D9ACE808DF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6540" y="1992399"/>
                  <a:ext cx="3731547" cy="39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4E78618-085B-6ABF-1C92-FED06C7C9D89}"/>
                    </a:ext>
                  </a:extLst>
                </p14:cNvPr>
                <p14:cNvContentPartPr/>
                <p14:nvPr/>
              </p14:nvContentPartPr>
              <p14:xfrm>
                <a:off x="2856949" y="5829279"/>
                <a:ext cx="201960" cy="216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4E78618-085B-6ABF-1C92-FED06C7C9D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41414" y="5811279"/>
                  <a:ext cx="232720" cy="25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285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0CFDC-FB35-1C1D-DC69-CDD53EC3E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1E5725-CEE0-CDB4-A6A3-13450A085BF6}"/>
                  </a:ext>
                </a:extLst>
              </p:cNvPr>
              <p:cNvSpPr txBox="1"/>
              <p:nvPr/>
            </p:nvSpPr>
            <p:spPr>
              <a:xfrm>
                <a:off x="1911499" y="1275504"/>
                <a:ext cx="8369001" cy="372666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1.4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1.9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2.3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3.2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2.9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1E5725-CEE0-CDB4-A6A3-13450A085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499" y="1275504"/>
                <a:ext cx="8369001" cy="3726661"/>
              </a:xfrm>
              <a:prstGeom prst="rect">
                <a:avLst/>
              </a:prstGeom>
              <a:blipFill>
                <a:blip r:embed="rId2"/>
                <a:stretch>
                  <a:fillRect b="-134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phic 12" descr="Badge 1 with solid fill">
            <a:extLst>
              <a:ext uri="{FF2B5EF4-FFF2-40B4-BE49-F238E27FC236}">
                <a16:creationId xmlns:a16="http://schemas.microsoft.com/office/drawing/2014/main" id="{A68DD890-85B2-9A1B-B96C-DF5E369E1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1356" y="2200208"/>
            <a:ext cx="540000" cy="540000"/>
          </a:xfrm>
          <a:prstGeom prst="rect">
            <a:avLst/>
          </a:prstGeom>
        </p:spPr>
      </p:pic>
      <p:pic>
        <p:nvPicPr>
          <p:cNvPr id="15" name="Graphic 14" descr="Badge with solid fill">
            <a:extLst>
              <a:ext uri="{FF2B5EF4-FFF2-40B4-BE49-F238E27FC236}">
                <a16:creationId xmlns:a16="http://schemas.microsoft.com/office/drawing/2014/main" id="{5CA15E65-95AF-58AC-F220-171BAA6A4C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1356" y="3257651"/>
            <a:ext cx="540000" cy="540000"/>
          </a:xfrm>
          <a:prstGeom prst="rect">
            <a:avLst/>
          </a:prstGeom>
        </p:spPr>
      </p:pic>
      <p:pic>
        <p:nvPicPr>
          <p:cNvPr id="17" name="Graphic 16" descr="Badge 3 with solid fill">
            <a:extLst>
              <a:ext uri="{FF2B5EF4-FFF2-40B4-BE49-F238E27FC236}">
                <a16:creationId xmlns:a16="http://schemas.microsoft.com/office/drawing/2014/main" id="{66388275-FDF5-F8B4-F8D0-4317616A9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31356" y="4315094"/>
            <a:ext cx="540000" cy="5400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92026E6-B9FF-1ED7-C18C-1FEF612A9367}"/>
              </a:ext>
            </a:extLst>
          </p:cNvPr>
          <p:cNvSpPr txBox="1">
            <a:spLocks/>
          </p:cNvSpPr>
          <p:nvPr/>
        </p:nvSpPr>
        <p:spPr>
          <a:xfrm>
            <a:off x="1149725" y="5347384"/>
            <a:ext cx="10408022" cy="8449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have to </a:t>
            </a:r>
            <a:r>
              <a:rPr lang="en-US" sz="3000" b="1" dirty="0"/>
              <a:t>get the derivatives of these three expressions </a:t>
            </a:r>
            <a:r>
              <a:rPr lang="en-US" sz="3000" dirty="0"/>
              <a:t>in order to get the derivative of SSE with respect to the intercept.</a:t>
            </a:r>
            <a:endParaRPr lang="en-PH" sz="3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8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6488E-499A-25BC-EAB8-DBC66D768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89759F-0AAC-D157-5592-9C5161A1FC00}"/>
                  </a:ext>
                </a:extLst>
              </p:cNvPr>
              <p:cNvSpPr txBox="1"/>
              <p:nvPr/>
            </p:nvSpPr>
            <p:spPr>
              <a:xfrm>
                <a:off x="1911499" y="1275504"/>
                <a:ext cx="8369001" cy="34413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 × 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−2(3.2 −(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 × 2.9))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89759F-0AAC-D157-5592-9C5161A1F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499" y="1275504"/>
                <a:ext cx="8369001" cy="3441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Badge with solid fill">
            <a:extLst>
              <a:ext uri="{FF2B5EF4-FFF2-40B4-BE49-F238E27FC236}">
                <a16:creationId xmlns:a16="http://schemas.microsoft.com/office/drawing/2014/main" id="{C07D48A3-FF53-A897-8376-3039ECC0F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1356" y="3060206"/>
            <a:ext cx="540000" cy="540000"/>
          </a:xfrm>
          <a:prstGeom prst="rect">
            <a:avLst/>
          </a:prstGeom>
        </p:spPr>
      </p:pic>
      <p:pic>
        <p:nvPicPr>
          <p:cNvPr id="11" name="Graphic 10" descr="Badge 3 with solid fill">
            <a:extLst>
              <a:ext uri="{FF2B5EF4-FFF2-40B4-BE49-F238E27FC236}">
                <a16:creationId xmlns:a16="http://schemas.microsoft.com/office/drawing/2014/main" id="{5CB02DEA-4C81-58E3-524D-03B22951B1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1356" y="3810308"/>
            <a:ext cx="540000" cy="540000"/>
          </a:xfrm>
          <a:prstGeom prst="rect">
            <a:avLst/>
          </a:prstGeom>
        </p:spPr>
      </p:pic>
      <p:pic>
        <p:nvPicPr>
          <p:cNvPr id="2" name="Graphic 1" descr="Badge 1 with solid fill">
            <a:extLst>
              <a:ext uri="{FF2B5EF4-FFF2-40B4-BE49-F238E27FC236}">
                <a16:creationId xmlns:a16="http://schemas.microsoft.com/office/drawing/2014/main" id="{06C50790-6786-DC7F-2950-27A92D9D6C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31356" y="2272906"/>
            <a:ext cx="540000" cy="540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50FD6F-3063-E8A3-0694-AB8272DC56AE}"/>
              </a:ext>
            </a:extLst>
          </p:cNvPr>
          <p:cNvSpPr txBox="1">
            <a:spLocks/>
          </p:cNvSpPr>
          <p:nvPr/>
        </p:nvSpPr>
        <p:spPr>
          <a:xfrm>
            <a:off x="2362882" y="5174297"/>
            <a:ext cx="7466233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These are the derivatives for all expressions</a:t>
            </a:r>
          </a:p>
        </p:txBody>
      </p:sp>
    </p:spTree>
    <p:extLst>
      <p:ext uri="{BB962C8B-B14F-4D97-AF65-F5344CB8AC3E}">
        <p14:creationId xmlns:p14="http://schemas.microsoft.com/office/powerpoint/2010/main" val="3280339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E377D-B118-D414-6DD5-83B7F0D36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7985420-3F32-A7A8-CC82-955CD0BFCF4D}"/>
              </a:ext>
            </a:extLst>
          </p:cNvPr>
          <p:cNvSpPr txBox="1">
            <a:spLocks/>
          </p:cNvSpPr>
          <p:nvPr/>
        </p:nvSpPr>
        <p:spPr>
          <a:xfrm>
            <a:off x="6835233" y="902457"/>
            <a:ext cx="4364663" cy="21044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next step is to take the derivate of the </a:t>
            </a:r>
            <a:r>
              <a:rPr lang="en-US" sz="3000" b="1" dirty="0"/>
              <a:t>SSE with respect to the slope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8E88C0-2108-80AC-4AA1-AFE794BF4854}"/>
                  </a:ext>
                </a:extLst>
              </p:cNvPr>
              <p:cNvSpPr txBox="1"/>
              <p:nvPr/>
            </p:nvSpPr>
            <p:spPr>
              <a:xfrm>
                <a:off x="430285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8E88C0-2108-80AC-4AA1-AFE794BF4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5" y="1054857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l="-462" r="-462" b="-769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8288B5-9CCF-ABD8-7368-53CFCE07DFFB}"/>
                  </a:ext>
                </a:extLst>
              </p:cNvPr>
              <p:cNvSpPr txBox="1"/>
              <p:nvPr/>
            </p:nvSpPr>
            <p:spPr>
              <a:xfrm>
                <a:off x="4928795" y="3110825"/>
                <a:ext cx="2334409" cy="82394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8288B5-9CCF-ABD8-7368-53CFCE07D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795" y="3110825"/>
                <a:ext cx="2334409" cy="823944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026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3B327-20D2-8A56-0C8A-B3EC732A7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32C0935-BB93-D252-325B-75BAA2202109}"/>
              </a:ext>
            </a:extLst>
          </p:cNvPr>
          <p:cNvSpPr txBox="1">
            <a:spLocks/>
          </p:cNvSpPr>
          <p:nvPr/>
        </p:nvSpPr>
        <p:spPr>
          <a:xfrm>
            <a:off x="6747827" y="1047359"/>
            <a:ext cx="4364663" cy="1738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derivative of SSE with respect to the intercept is equal to the </a:t>
            </a:r>
            <a:r>
              <a:rPr lang="en-US" sz="3000" b="1" dirty="0"/>
              <a:t>derivative of the first part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18ACC4-1CB3-CBFB-A402-0C6185196A7C}"/>
                  </a:ext>
                </a:extLst>
              </p:cNvPr>
              <p:cNvSpPr txBox="1"/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18ACC4-1CB3-CBFB-A402-0C6185196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l="-462" r="-462" b="-769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B78BFE6-782D-97C6-E353-163C60B4ECF2}"/>
              </a:ext>
            </a:extLst>
          </p:cNvPr>
          <p:cNvSpPr/>
          <p:nvPr/>
        </p:nvSpPr>
        <p:spPr>
          <a:xfrm>
            <a:off x="1432781" y="1074291"/>
            <a:ext cx="4485496" cy="410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72B574-CF98-DAA4-94BD-23ED15A82414}"/>
                  </a:ext>
                </a:extLst>
              </p:cNvPr>
              <p:cNvSpPr txBox="1"/>
              <p:nvPr/>
            </p:nvSpPr>
            <p:spPr>
              <a:xfrm>
                <a:off x="3048000" y="3067016"/>
                <a:ext cx="6096000" cy="15555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72B574-CF98-DAA4-94BD-23ED15A82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067016"/>
                <a:ext cx="6096000" cy="1555554"/>
              </a:xfrm>
              <a:prstGeom prst="rect">
                <a:avLst/>
              </a:prstGeom>
              <a:blipFill>
                <a:blip r:embed="rId3"/>
                <a:stretch>
                  <a:fillRect t="-813" b="-650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AF3B00-AE4B-B2D8-E8CC-FE8811C8EEC3}"/>
                  </a:ext>
                </a:extLst>
              </p14:cNvPr>
              <p14:cNvContentPartPr/>
              <p14:nvPr/>
            </p14:nvContentPartPr>
            <p14:xfrm>
              <a:off x="2872292" y="3796757"/>
              <a:ext cx="6271708" cy="118629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AF3B00-AE4B-B2D8-E8CC-FE8811C8EE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4292" y="3778761"/>
                <a:ext cx="6307349" cy="1221927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E9DDD41-3F3D-2365-6C23-1468C8AB4DE6}"/>
              </a:ext>
            </a:extLst>
          </p:cNvPr>
          <p:cNvGrpSpPr/>
          <p:nvPr/>
        </p:nvGrpSpPr>
        <p:grpSpPr>
          <a:xfrm>
            <a:off x="1893347" y="1288959"/>
            <a:ext cx="3760990" cy="3164707"/>
            <a:chOff x="2324509" y="1288959"/>
            <a:chExt cx="3875040" cy="321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137A5D5-7E80-7930-09C1-BDA5E36DA5D9}"/>
                    </a:ext>
                  </a:extLst>
                </p14:cNvPr>
                <p14:cNvContentPartPr/>
                <p14:nvPr/>
              </p14:nvContentPartPr>
              <p14:xfrm>
                <a:off x="2324509" y="1288959"/>
                <a:ext cx="3875040" cy="3086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137A5D5-7E80-7930-09C1-BDA5E36DA5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05963" y="1270667"/>
                  <a:ext cx="3911761" cy="3122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29FECB1-8CA5-3854-130C-6A831B263DD0}"/>
                    </a:ext>
                  </a:extLst>
                </p14:cNvPr>
                <p14:cNvContentPartPr/>
                <p14:nvPr/>
              </p14:nvContentPartPr>
              <p14:xfrm>
                <a:off x="3079069" y="4275879"/>
                <a:ext cx="127800" cy="229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29FECB1-8CA5-3854-130C-6A831B263D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60493" y="4257563"/>
                  <a:ext cx="164580" cy="26558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949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8A2E9-E2A5-A7DA-B57F-6EF8D7F20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6094F13-A003-655C-7DC7-0E2305766F3F}"/>
              </a:ext>
            </a:extLst>
          </p:cNvPr>
          <p:cNvSpPr txBox="1">
            <a:spLocks/>
          </p:cNvSpPr>
          <p:nvPr/>
        </p:nvSpPr>
        <p:spPr>
          <a:xfrm>
            <a:off x="6747827" y="1047359"/>
            <a:ext cx="4364663" cy="8621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Plus the derivative of the </a:t>
            </a:r>
            <a:r>
              <a:rPr lang="en-US" sz="3000" b="1" dirty="0"/>
              <a:t>second part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668B2F-8AB0-5A0A-2C5C-40EFAE33971B}"/>
                  </a:ext>
                </a:extLst>
              </p:cNvPr>
              <p:cNvSpPr txBox="1"/>
              <p:nvPr/>
            </p:nvSpPr>
            <p:spPr>
              <a:xfrm>
                <a:off x="2933252" y="2847494"/>
                <a:ext cx="6325496" cy="22871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668B2F-8AB0-5A0A-2C5C-40EFAE339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252" y="2847494"/>
                <a:ext cx="6325496" cy="2287165"/>
              </a:xfrm>
              <a:prstGeom prst="rect">
                <a:avLst/>
              </a:prstGeom>
              <a:blipFill>
                <a:blip r:embed="rId2"/>
                <a:stretch>
                  <a:fillRect t="-552" b="-331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6874CE-3517-88B7-103A-D73EBF211F0B}"/>
                  </a:ext>
                </a:extLst>
              </p:cNvPr>
              <p:cNvSpPr txBox="1"/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6874CE-3517-88B7-103A-D73EBF211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blipFill>
                <a:blip r:embed="rId3"/>
                <a:stretch>
                  <a:fillRect l="-462" r="-462" b="-769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0AE5C28-A027-B06F-C083-D7C9C487801E}"/>
              </a:ext>
            </a:extLst>
          </p:cNvPr>
          <p:cNvSpPr/>
          <p:nvPr/>
        </p:nvSpPr>
        <p:spPr>
          <a:xfrm>
            <a:off x="807492" y="1426502"/>
            <a:ext cx="4551161" cy="410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4D473EC-32B5-DBC2-B64E-798FDCD24808}"/>
                  </a:ext>
                </a:extLst>
              </p14:cNvPr>
              <p14:cNvContentPartPr/>
              <p14:nvPr/>
            </p14:nvContentPartPr>
            <p14:xfrm>
              <a:off x="2810930" y="4265713"/>
              <a:ext cx="6570140" cy="1255803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4D473EC-32B5-DBC2-B64E-798FDCD248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2930" y="4247711"/>
                <a:ext cx="6605781" cy="1291446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5AF87F0B-9CD4-B6AE-9EAF-CA7C3EBE216A}"/>
              </a:ext>
            </a:extLst>
          </p:cNvPr>
          <p:cNvGrpSpPr/>
          <p:nvPr/>
        </p:nvGrpSpPr>
        <p:grpSpPr>
          <a:xfrm>
            <a:off x="1624406" y="1693959"/>
            <a:ext cx="4238512" cy="3160429"/>
            <a:chOff x="2197429" y="1693959"/>
            <a:chExt cx="3571560" cy="355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9C3D22-8CC7-F745-2950-9E507CA085DE}"/>
                    </a:ext>
                  </a:extLst>
                </p14:cNvPr>
                <p14:cNvContentPartPr/>
                <p14:nvPr/>
              </p14:nvContentPartPr>
              <p14:xfrm>
                <a:off x="2197429" y="1693959"/>
                <a:ext cx="3571560" cy="3448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9C3D22-8CC7-F745-2950-9E507CA085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2262" y="1673722"/>
                  <a:ext cx="3601591" cy="3488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5D2B76-378D-9532-2957-2DDD3C3CB8F2}"/>
                    </a:ext>
                  </a:extLst>
                </p14:cNvPr>
                <p14:cNvContentPartPr/>
                <p14:nvPr/>
              </p14:nvContentPartPr>
              <p14:xfrm>
                <a:off x="3050269" y="5022159"/>
                <a:ext cx="141480" cy="225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5D2B76-378D-9532-2957-2DDD3C3CB8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35121" y="5001925"/>
                  <a:ext cx="171473" cy="26506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225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D24EB-8BBA-7865-DD86-82C21440E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DB0EFC8-A252-5975-B910-06C58F651B1E}"/>
              </a:ext>
            </a:extLst>
          </p:cNvPr>
          <p:cNvSpPr txBox="1">
            <a:spLocks/>
          </p:cNvSpPr>
          <p:nvPr/>
        </p:nvSpPr>
        <p:spPr>
          <a:xfrm>
            <a:off x="6747827" y="1047359"/>
            <a:ext cx="4364663" cy="8621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Plus the derivative of the </a:t>
            </a:r>
            <a:r>
              <a:rPr lang="en-US" sz="3000" b="1" dirty="0"/>
              <a:t>third part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208603-E179-4B40-94FD-5C7CA5084ADD}"/>
                  </a:ext>
                </a:extLst>
              </p:cNvPr>
              <p:cNvSpPr txBox="1"/>
              <p:nvPr/>
            </p:nvSpPr>
            <p:spPr>
              <a:xfrm>
                <a:off x="2847191" y="2652808"/>
                <a:ext cx="6497618" cy="301877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GB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GB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208603-E179-4B40-94FD-5C7CA5084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91" y="2652808"/>
                <a:ext cx="6497618" cy="3018775"/>
              </a:xfrm>
              <a:prstGeom prst="rect">
                <a:avLst/>
              </a:prstGeom>
              <a:blipFill>
                <a:blip r:embed="rId2"/>
                <a:stretch>
                  <a:fillRect b="-251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80B3C0-0A8A-EF48-B22E-33737AED5356}"/>
                  </a:ext>
                </a:extLst>
              </p:cNvPr>
              <p:cNvSpPr txBox="1"/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80B3C0-0A8A-EF48-B22E-33737AED5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blipFill>
                <a:blip r:embed="rId3"/>
                <a:stretch>
                  <a:fillRect l="-462" r="-462" b="-769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8BCFEFD-4312-CF53-C43A-F83BD65B02E1}"/>
              </a:ext>
            </a:extLst>
          </p:cNvPr>
          <p:cNvSpPr/>
          <p:nvPr/>
        </p:nvSpPr>
        <p:spPr>
          <a:xfrm>
            <a:off x="807492" y="1798147"/>
            <a:ext cx="4652014" cy="410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B97983-558B-F9BA-BBE6-B9E2C97838EC}"/>
              </a:ext>
            </a:extLst>
          </p:cNvPr>
          <p:cNvGrpSpPr/>
          <p:nvPr/>
        </p:nvGrpSpPr>
        <p:grpSpPr>
          <a:xfrm>
            <a:off x="1598315" y="1909518"/>
            <a:ext cx="7853082" cy="4008779"/>
            <a:chOff x="2062069" y="2010399"/>
            <a:chExt cx="6774840" cy="469161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EA52AEA-94F2-1209-C138-49E4DFDFC218}"/>
                    </a:ext>
                  </a:extLst>
                </p14:cNvPr>
                <p14:cNvContentPartPr/>
                <p14:nvPr/>
              </p14:nvContentPartPr>
              <p14:xfrm>
                <a:off x="2753567" y="5566478"/>
                <a:ext cx="6083342" cy="1135535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EA52AEA-94F2-1209-C138-49E4DFDFC21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8037" y="5545403"/>
                  <a:ext cx="6114091" cy="11772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FA5963-5648-A502-0B82-3435242EB9A7}"/>
                    </a:ext>
                  </a:extLst>
                </p14:cNvPr>
                <p14:cNvContentPartPr/>
                <p14:nvPr/>
              </p14:nvContentPartPr>
              <p14:xfrm>
                <a:off x="2062069" y="2010399"/>
                <a:ext cx="3700800" cy="3905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FA5963-5648-A502-0B82-3435242EB9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6540" y="1989333"/>
                  <a:ext cx="3731547" cy="3946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CC4D383-CF61-0D2C-F246-65171FFEA9FF}"/>
                    </a:ext>
                  </a:extLst>
                </p14:cNvPr>
                <p14:cNvContentPartPr/>
                <p14:nvPr/>
              </p14:nvContentPartPr>
              <p14:xfrm>
                <a:off x="2856949" y="5829279"/>
                <a:ext cx="201960" cy="216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CC4D383-CF61-0D2C-F246-65171FFEA9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41437" y="5808226"/>
                  <a:ext cx="232673" cy="25768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5569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6D06D-19DD-B0C5-8C12-C98061442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3EBB33-3550-F7DA-D005-35EC92AB1BAB}"/>
                  </a:ext>
                </a:extLst>
              </p:cNvPr>
              <p:cNvSpPr txBox="1"/>
              <p:nvPr/>
            </p:nvSpPr>
            <p:spPr>
              <a:xfrm>
                <a:off x="1911499" y="1275504"/>
                <a:ext cx="8369001" cy="372666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1.4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1.9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2.3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3.2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2.9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3EBB33-3550-F7DA-D005-35EC92AB1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499" y="1275504"/>
                <a:ext cx="8369001" cy="3726661"/>
              </a:xfrm>
              <a:prstGeom prst="rect">
                <a:avLst/>
              </a:prstGeom>
              <a:blipFill>
                <a:blip r:embed="rId2"/>
                <a:stretch>
                  <a:fillRect b="-134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phic 12" descr="Badge 1 with solid fill">
            <a:extLst>
              <a:ext uri="{FF2B5EF4-FFF2-40B4-BE49-F238E27FC236}">
                <a16:creationId xmlns:a16="http://schemas.microsoft.com/office/drawing/2014/main" id="{5AE98116-600A-CF43-A454-7036C384F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1356" y="2200208"/>
            <a:ext cx="540000" cy="540000"/>
          </a:xfrm>
          <a:prstGeom prst="rect">
            <a:avLst/>
          </a:prstGeom>
        </p:spPr>
      </p:pic>
      <p:pic>
        <p:nvPicPr>
          <p:cNvPr id="15" name="Graphic 14" descr="Badge with solid fill">
            <a:extLst>
              <a:ext uri="{FF2B5EF4-FFF2-40B4-BE49-F238E27FC236}">
                <a16:creationId xmlns:a16="http://schemas.microsoft.com/office/drawing/2014/main" id="{E164463D-0A52-BE80-CC46-22A38EA6B1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1356" y="3257651"/>
            <a:ext cx="540000" cy="540000"/>
          </a:xfrm>
          <a:prstGeom prst="rect">
            <a:avLst/>
          </a:prstGeom>
        </p:spPr>
      </p:pic>
      <p:pic>
        <p:nvPicPr>
          <p:cNvPr id="17" name="Graphic 16" descr="Badge 3 with solid fill">
            <a:extLst>
              <a:ext uri="{FF2B5EF4-FFF2-40B4-BE49-F238E27FC236}">
                <a16:creationId xmlns:a16="http://schemas.microsoft.com/office/drawing/2014/main" id="{E05ECC7F-0144-B9BB-2FC5-7CB0A06B8A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31356" y="4315094"/>
            <a:ext cx="540000" cy="5400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7FBAA51-FE80-FBFC-6936-4CCF9070142A}"/>
              </a:ext>
            </a:extLst>
          </p:cNvPr>
          <p:cNvSpPr txBox="1">
            <a:spLocks/>
          </p:cNvSpPr>
          <p:nvPr/>
        </p:nvSpPr>
        <p:spPr>
          <a:xfrm>
            <a:off x="1149725" y="5347384"/>
            <a:ext cx="10408022" cy="8449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have to </a:t>
            </a:r>
            <a:r>
              <a:rPr lang="en-US" sz="3000" b="1" dirty="0"/>
              <a:t>get the derivatives of these three expressions </a:t>
            </a:r>
            <a:r>
              <a:rPr lang="en-US" sz="3000" dirty="0"/>
              <a:t>in order to get the derivative of SSE with respect to the intercept.</a:t>
            </a:r>
            <a:endParaRPr lang="en-PH" sz="3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94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AEA67-8791-F9EA-E254-49766D2D8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DB172D-5DCB-4C46-350F-889DE20415F6}"/>
                  </a:ext>
                </a:extLst>
              </p:cNvPr>
              <p:cNvSpPr txBox="1"/>
              <p:nvPr/>
            </p:nvSpPr>
            <p:spPr>
              <a:xfrm>
                <a:off x="1911499" y="1275504"/>
                <a:ext cx="8369001" cy="34413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0.5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PH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2.3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(1.9 −(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2.9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(3.2 −(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 × 2.9))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DB172D-5DCB-4C46-350F-889DE2041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499" y="1275504"/>
                <a:ext cx="8369001" cy="3441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Badge with solid fill">
            <a:extLst>
              <a:ext uri="{FF2B5EF4-FFF2-40B4-BE49-F238E27FC236}">
                <a16:creationId xmlns:a16="http://schemas.microsoft.com/office/drawing/2014/main" id="{2E511B58-026F-5CEF-FD05-105F0DBEE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1356" y="3060206"/>
            <a:ext cx="540000" cy="540000"/>
          </a:xfrm>
          <a:prstGeom prst="rect">
            <a:avLst/>
          </a:prstGeom>
        </p:spPr>
      </p:pic>
      <p:pic>
        <p:nvPicPr>
          <p:cNvPr id="11" name="Graphic 10" descr="Badge 3 with solid fill">
            <a:extLst>
              <a:ext uri="{FF2B5EF4-FFF2-40B4-BE49-F238E27FC236}">
                <a16:creationId xmlns:a16="http://schemas.microsoft.com/office/drawing/2014/main" id="{25B126D5-5A63-F1AB-B51D-FB69A14A12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1356" y="3810308"/>
            <a:ext cx="540000" cy="540000"/>
          </a:xfrm>
          <a:prstGeom prst="rect">
            <a:avLst/>
          </a:prstGeom>
        </p:spPr>
      </p:pic>
      <p:pic>
        <p:nvPicPr>
          <p:cNvPr id="2" name="Graphic 1" descr="Badge 1 with solid fill">
            <a:extLst>
              <a:ext uri="{FF2B5EF4-FFF2-40B4-BE49-F238E27FC236}">
                <a16:creationId xmlns:a16="http://schemas.microsoft.com/office/drawing/2014/main" id="{95EB0188-718E-D848-41DE-77AEE3DAA5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31356" y="2272906"/>
            <a:ext cx="540000" cy="54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956CB-0F56-DAD1-E9CB-DC81083987B9}"/>
              </a:ext>
            </a:extLst>
          </p:cNvPr>
          <p:cNvSpPr txBox="1">
            <a:spLocks/>
          </p:cNvSpPr>
          <p:nvPr/>
        </p:nvSpPr>
        <p:spPr>
          <a:xfrm>
            <a:off x="2362882" y="5174297"/>
            <a:ext cx="7466233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These are the derivatives for all expressions</a:t>
            </a:r>
          </a:p>
        </p:txBody>
      </p:sp>
    </p:spTree>
    <p:extLst>
      <p:ext uri="{BB962C8B-B14F-4D97-AF65-F5344CB8AC3E}">
        <p14:creationId xmlns:p14="http://schemas.microsoft.com/office/powerpoint/2010/main" val="169129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6CAEA-08DD-CFEF-4DF7-3DDBA7984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2E094C9-0DF1-D0FD-7408-FCD82909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149965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Let us start with a simple data set of </a:t>
            </a:r>
            <a:r>
              <a:rPr lang="en-US" sz="3000" b="1" dirty="0">
                <a:solidFill>
                  <a:srgbClr val="00B0F0"/>
                </a:solidFill>
              </a:rPr>
              <a:t>three persons</a:t>
            </a:r>
            <a:r>
              <a:rPr lang="en-US" sz="3000" dirty="0"/>
              <a:t>.</a:t>
            </a:r>
            <a:endParaRPr lang="en-PH" sz="30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0852D45-BDDC-9BF3-BF7D-048A2AE851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7369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C020C-8BA9-F2BA-D10A-2B74473F1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4D929B-5DCF-615F-E7FB-5C17952076C5}"/>
                  </a:ext>
                </a:extLst>
              </p:cNvPr>
              <p:cNvSpPr txBox="1"/>
              <p:nvPr/>
            </p:nvSpPr>
            <p:spPr>
              <a:xfrm>
                <a:off x="339687" y="800398"/>
                <a:ext cx="5636784" cy="274100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−2(3.2 −(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2.9))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4D929B-5DCF-615F-E7FB-5C1795207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800398"/>
                <a:ext cx="5636784" cy="2741007"/>
              </a:xfrm>
              <a:prstGeom prst="rect">
                <a:avLst/>
              </a:prstGeom>
              <a:blipFill>
                <a:blip r:embed="rId3"/>
                <a:stretch>
                  <a:fillRect b="-136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289E0C-60C3-D56F-8EF8-23232147196C}"/>
              </a:ext>
            </a:extLst>
          </p:cNvPr>
          <p:cNvSpPr txBox="1">
            <a:spLocks/>
          </p:cNvSpPr>
          <p:nvPr/>
        </p:nvSpPr>
        <p:spPr>
          <a:xfrm>
            <a:off x="800099" y="5072808"/>
            <a:ext cx="1059180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Now we have the derivatives, we will plug in the initial value </a:t>
            </a:r>
            <a:r>
              <a:rPr lang="en-US" sz="3000" b="1" dirty="0"/>
              <a:t>0</a:t>
            </a:r>
            <a:r>
              <a:rPr lang="en-US" sz="3000" dirty="0"/>
              <a:t> for the intercept and </a:t>
            </a:r>
            <a:r>
              <a:rPr lang="en-US" sz="3000" b="1" dirty="0"/>
              <a:t>1</a:t>
            </a:r>
            <a:r>
              <a:rPr lang="en-US" sz="3000" dirty="0"/>
              <a:t> for the slope.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71138D-1780-8E2A-A545-3A9D0615C85F}"/>
                  </a:ext>
                </a:extLst>
              </p:cNvPr>
              <p:cNvSpPr txBox="1"/>
              <p:nvPr/>
            </p:nvSpPr>
            <p:spPr>
              <a:xfrm>
                <a:off x="6418731" y="800398"/>
                <a:ext cx="5512796" cy="274100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0.5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2.3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(1.9 −(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2.9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(3.2 −(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2.9))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71138D-1780-8E2A-A545-3A9D0615C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31" y="800398"/>
                <a:ext cx="5512796" cy="2741007"/>
              </a:xfrm>
              <a:prstGeom prst="rect">
                <a:avLst/>
              </a:prstGeom>
              <a:blipFill>
                <a:blip r:embed="rId4"/>
                <a:stretch>
                  <a:fillRect b="-136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831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EDE01-7BA5-8201-5B6F-E02A0D9BB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5DAFB1-5509-943E-0A07-74C8535758BA}"/>
                  </a:ext>
                </a:extLst>
              </p:cNvPr>
              <p:cNvSpPr txBox="1"/>
              <p:nvPr/>
            </p:nvSpPr>
            <p:spPr>
              <a:xfrm>
                <a:off x="339687" y="800398"/>
                <a:ext cx="5636784" cy="274100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−2(3.2 −(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2.9))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5DAFB1-5509-943E-0A07-74C853575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800398"/>
                <a:ext cx="5636784" cy="2741007"/>
              </a:xfrm>
              <a:prstGeom prst="rect">
                <a:avLst/>
              </a:prstGeom>
              <a:blipFill>
                <a:blip r:embed="rId3"/>
                <a:stretch>
                  <a:fillRect b="-136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AB3800-A32F-3EE8-EE09-276B282D39A8}"/>
              </a:ext>
            </a:extLst>
          </p:cNvPr>
          <p:cNvSpPr txBox="1">
            <a:spLocks/>
          </p:cNvSpPr>
          <p:nvPr/>
        </p:nvSpPr>
        <p:spPr>
          <a:xfrm>
            <a:off x="800099" y="5072808"/>
            <a:ext cx="1059180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And calculate the slopes each one.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944FC-FBFF-1EC9-CB46-1F05AE7C38C0}"/>
                  </a:ext>
                </a:extLst>
              </p:cNvPr>
              <p:cNvSpPr txBox="1"/>
              <p:nvPr/>
            </p:nvSpPr>
            <p:spPr>
              <a:xfrm>
                <a:off x="6418731" y="800398"/>
                <a:ext cx="5512796" cy="274100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0.5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2.3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(1.9 −(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2.9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(3.2 −(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2.9))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F944FC-FBFF-1EC9-CB46-1F05AE7C3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31" y="800398"/>
                <a:ext cx="5512796" cy="2741007"/>
              </a:xfrm>
              <a:prstGeom prst="rect">
                <a:avLst/>
              </a:prstGeom>
              <a:blipFill>
                <a:blip r:embed="rId4"/>
                <a:stretch>
                  <a:fillRect b="-136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951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D68CF-6A74-101A-2297-C1B9FE327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3F43CA-F557-64F3-1583-B571B153F6D1}"/>
                  </a:ext>
                </a:extLst>
              </p:cNvPr>
              <p:cNvSpPr txBox="1"/>
              <p:nvPr/>
            </p:nvSpPr>
            <p:spPr>
              <a:xfrm>
                <a:off x="339687" y="800398"/>
                <a:ext cx="5636784" cy="31057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 × 2.9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3F43CA-F557-64F3-1583-B571B153F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800398"/>
                <a:ext cx="5636784" cy="31057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828ADD-9E9D-5D88-5E01-65CE65182FAE}"/>
              </a:ext>
            </a:extLst>
          </p:cNvPr>
          <p:cNvSpPr txBox="1">
            <a:spLocks/>
          </p:cNvSpPr>
          <p:nvPr/>
        </p:nvSpPr>
        <p:spPr>
          <a:xfrm>
            <a:off x="800099" y="5072808"/>
            <a:ext cx="1059180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then plug in the </a:t>
            </a:r>
            <a:r>
              <a:rPr lang="en-US" sz="3000" b="1" dirty="0"/>
              <a:t>slopes</a:t>
            </a:r>
            <a:r>
              <a:rPr lang="en-US" sz="3000" dirty="0"/>
              <a:t> to the </a:t>
            </a:r>
            <a:r>
              <a:rPr lang="en-US" sz="3000" b="1" dirty="0"/>
              <a:t>Step Size formula</a:t>
            </a:r>
            <a:endParaRPr lang="en-PH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44B54B-0762-73F2-9EC2-C8F0AF67C7D9}"/>
                  </a:ext>
                </a:extLst>
              </p:cNvPr>
              <p:cNvSpPr txBox="1"/>
              <p:nvPr/>
            </p:nvSpPr>
            <p:spPr>
              <a:xfrm>
                <a:off x="6418731" y="800398"/>
                <a:ext cx="5512796" cy="31057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0.5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2.3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(1.9 −(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2.9</m:t>
                      </m:r>
                      <m:d>
                        <m:d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 × 2.9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44B54B-0762-73F2-9EC2-C8F0AF67C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31" y="800398"/>
                <a:ext cx="5512796" cy="3105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57CC89-CB93-B51A-AD9C-ED42F284C704}"/>
                  </a:ext>
                </a:extLst>
              </p:cNvPr>
              <p:cNvSpPr txBox="1"/>
              <p:nvPr/>
            </p:nvSpPr>
            <p:spPr>
              <a:xfrm>
                <a:off x="3277607" y="4153198"/>
                <a:ext cx="5636784" cy="4154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𝐿𝑒𝑎𝑟𝑛𝑖𝑛𝑔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57CC89-CB93-B51A-AD9C-ED42F284C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607" y="4153198"/>
                <a:ext cx="5636784" cy="415498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792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3383C-AA69-68DD-4A88-7ACFB1B8D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E9D20A-FEBA-550B-3747-544D029B0652}"/>
                  </a:ext>
                </a:extLst>
              </p:cNvPr>
              <p:cNvSpPr txBox="1"/>
              <p:nvPr/>
            </p:nvSpPr>
            <p:spPr>
              <a:xfrm>
                <a:off x="339687" y="800398"/>
                <a:ext cx="5636784" cy="31057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 × 2.9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E9D20A-FEBA-550B-3747-544D029B0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800398"/>
                <a:ext cx="5636784" cy="31057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921CF1-1E79-E20F-B876-83756D8D0CFA}"/>
                  </a:ext>
                </a:extLst>
              </p:cNvPr>
              <p:cNvSpPr txBox="1"/>
              <p:nvPr/>
            </p:nvSpPr>
            <p:spPr>
              <a:xfrm>
                <a:off x="6418731" y="800398"/>
                <a:ext cx="5512796" cy="31057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0.5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2.3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(1.9 −(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2.9</m:t>
                      </m:r>
                      <m:d>
                        <m:d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 × 2.9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921CF1-1E79-E20F-B876-83756D8D0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31" y="800398"/>
                <a:ext cx="5512796" cy="3105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9EDD5A-BED8-0CB2-CD95-C0C029465BB7}"/>
                  </a:ext>
                </a:extLst>
              </p:cNvPr>
              <p:cNvSpPr txBox="1"/>
              <p:nvPr/>
            </p:nvSpPr>
            <p:spPr>
              <a:xfrm>
                <a:off x="3277607" y="4153198"/>
                <a:ext cx="5636784" cy="4154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𝐿𝑒𝑎𝑟𝑛𝑖𝑛𝑔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9EDD5A-BED8-0CB2-CD95-C0C029465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607" y="4153198"/>
                <a:ext cx="5636784" cy="415498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EA3EC7-468A-A2EA-69B7-1EA0B827D928}"/>
                  </a:ext>
                </a:extLst>
              </p:cNvPr>
              <p:cNvSpPr txBox="1"/>
              <p:nvPr/>
            </p:nvSpPr>
            <p:spPr>
              <a:xfrm>
                <a:off x="339686" y="4965998"/>
                <a:ext cx="4257713" cy="4154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=−1.6 × 0.01=−0.016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EA3EC7-468A-A2EA-69B7-1EA0B827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6" y="4965998"/>
                <a:ext cx="4257713" cy="415498"/>
              </a:xfrm>
              <a:prstGeom prst="rect">
                <a:avLst/>
              </a:prstGeom>
              <a:blipFill>
                <a:blip r:embed="rId6"/>
                <a:stretch>
                  <a:fillRect b="-13514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8ADBBA-1BB2-2C11-E6DC-6C4E079EA2CD}"/>
                  </a:ext>
                </a:extLst>
              </p:cNvPr>
              <p:cNvSpPr txBox="1"/>
              <p:nvPr/>
            </p:nvSpPr>
            <p:spPr>
              <a:xfrm>
                <a:off x="6418730" y="4965998"/>
                <a:ext cx="4257713" cy="4154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=−0.8 × 0.01=−0.008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8ADBBA-1BB2-2C11-E6DC-6C4E079E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30" y="4965998"/>
                <a:ext cx="4257713" cy="415498"/>
              </a:xfrm>
              <a:prstGeom prst="rect">
                <a:avLst/>
              </a:prstGeom>
              <a:blipFill>
                <a:blip r:embed="rId7"/>
                <a:stretch>
                  <a:fillRect b="-13514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774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F1016-66BE-1A53-94A6-4BF72BE3D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A4A0A2-F3EC-C90F-B561-2C7EFF722B1D}"/>
                  </a:ext>
                </a:extLst>
              </p:cNvPr>
              <p:cNvSpPr txBox="1"/>
              <p:nvPr/>
            </p:nvSpPr>
            <p:spPr>
              <a:xfrm>
                <a:off x="339687" y="800398"/>
                <a:ext cx="5636784" cy="31057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 × 2.9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A4A0A2-F3EC-C90F-B561-2C7EFF722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800398"/>
                <a:ext cx="5636784" cy="31057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CF17EC-870E-AFCE-69D4-CE95D62EE420}"/>
                  </a:ext>
                </a:extLst>
              </p:cNvPr>
              <p:cNvSpPr txBox="1"/>
              <p:nvPr/>
            </p:nvSpPr>
            <p:spPr>
              <a:xfrm>
                <a:off x="6418731" y="800398"/>
                <a:ext cx="5512796" cy="31057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0.5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2.3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(1.9 −(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2.9</m:t>
                      </m:r>
                      <m:d>
                        <m:d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 × 2.9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CF17EC-870E-AFCE-69D4-CE95D62EE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31" y="800398"/>
                <a:ext cx="5512796" cy="3105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9A2DCA-B6AC-BFEE-4CCF-5B7632038DC9}"/>
                  </a:ext>
                </a:extLst>
              </p:cNvPr>
              <p:cNvSpPr txBox="1"/>
              <p:nvPr/>
            </p:nvSpPr>
            <p:spPr>
              <a:xfrm>
                <a:off x="339687" y="4810511"/>
                <a:ext cx="5527713" cy="4154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𝑂𝑙𝑑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9A2DCA-B6AC-BFEE-4CCF-5B7632038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4810511"/>
                <a:ext cx="5527713" cy="415498"/>
              </a:xfrm>
              <a:prstGeom prst="rect">
                <a:avLst/>
              </a:prstGeom>
              <a:blipFill>
                <a:blip r:embed="rId5"/>
                <a:stretch>
                  <a:fillRect b="-1388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2F247F-442E-7F3F-7D39-194ABE39B1A8}"/>
                  </a:ext>
                </a:extLst>
              </p:cNvPr>
              <p:cNvSpPr txBox="1"/>
              <p:nvPr/>
            </p:nvSpPr>
            <p:spPr>
              <a:xfrm>
                <a:off x="339687" y="4136264"/>
                <a:ext cx="2725247" cy="4154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=−0.016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2F247F-442E-7F3F-7D39-194ABE39B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4136264"/>
                <a:ext cx="2725247" cy="415498"/>
              </a:xfrm>
              <a:prstGeom prst="rect">
                <a:avLst/>
              </a:prstGeom>
              <a:blipFill>
                <a:blip r:embed="rId6"/>
                <a:stretch>
                  <a:fillRect b="-13889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0F8AA5-804A-1A4C-97E6-CD50F2FE1CFF}"/>
                  </a:ext>
                </a:extLst>
              </p:cNvPr>
              <p:cNvSpPr txBox="1"/>
              <p:nvPr/>
            </p:nvSpPr>
            <p:spPr>
              <a:xfrm>
                <a:off x="6418729" y="4113934"/>
                <a:ext cx="2843803" cy="4154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=−0.008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0F8AA5-804A-1A4C-97E6-CD50F2FE1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29" y="4113934"/>
                <a:ext cx="2843803" cy="415498"/>
              </a:xfrm>
              <a:prstGeom prst="rect">
                <a:avLst/>
              </a:prstGeom>
              <a:blipFill>
                <a:blip r:embed="rId7"/>
                <a:stretch>
                  <a:fillRect b="-1081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6FD3C-184C-5256-A974-7E4A8D8C1D5A}"/>
              </a:ext>
            </a:extLst>
          </p:cNvPr>
          <p:cNvSpPr txBox="1">
            <a:spLocks/>
          </p:cNvSpPr>
          <p:nvPr/>
        </p:nvSpPr>
        <p:spPr>
          <a:xfrm>
            <a:off x="1468966" y="5507088"/>
            <a:ext cx="9254067" cy="91169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Finally we calculate the </a:t>
            </a:r>
            <a:r>
              <a:rPr lang="en-PH" sz="3000" b="1" dirty="0"/>
              <a:t>New Intercept and New Slope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5C0C0F-E4D3-D35C-334B-B38D566F1D2F}"/>
                  </a:ext>
                </a:extLst>
              </p:cNvPr>
              <p:cNvSpPr txBox="1"/>
              <p:nvPr/>
            </p:nvSpPr>
            <p:spPr>
              <a:xfrm>
                <a:off x="6418729" y="4810511"/>
                <a:ext cx="5527713" cy="4154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𝑂𝑙𝑑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5C0C0F-E4D3-D35C-334B-B38D566F1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29" y="4810511"/>
                <a:ext cx="5527713" cy="415498"/>
              </a:xfrm>
              <a:prstGeom prst="rect">
                <a:avLst/>
              </a:prstGeom>
              <a:blipFill>
                <a:blip r:embed="rId8"/>
                <a:stretch>
                  <a:fillRect b="-1388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060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B5AB6-3A00-0CF8-7988-5D3994FB9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47C7EB-D9FE-B08E-CC20-27F044DC25E4}"/>
                  </a:ext>
                </a:extLst>
              </p:cNvPr>
              <p:cNvSpPr txBox="1"/>
              <p:nvPr/>
            </p:nvSpPr>
            <p:spPr>
              <a:xfrm>
                <a:off x="339687" y="800398"/>
                <a:ext cx="5636784" cy="31057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 × 2.9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47C7EB-D9FE-B08E-CC20-27F044DC2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800398"/>
                <a:ext cx="5636784" cy="31057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BDCE7B-CD20-F81D-86DB-4DC32E609A16}"/>
                  </a:ext>
                </a:extLst>
              </p:cNvPr>
              <p:cNvSpPr txBox="1"/>
              <p:nvPr/>
            </p:nvSpPr>
            <p:spPr>
              <a:xfrm>
                <a:off x="6418731" y="800398"/>
                <a:ext cx="5512796" cy="31057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0.5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2.3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(1.9 −(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2.9</m:t>
                      </m:r>
                      <m:d>
                        <m:d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 × 2.9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BDCE7B-CD20-F81D-86DB-4DC32E609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31" y="800398"/>
                <a:ext cx="5512796" cy="3105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B9393D-31A8-50D3-44C5-9B7D0572FBE4}"/>
                  </a:ext>
                </a:extLst>
              </p:cNvPr>
              <p:cNvSpPr txBox="1"/>
              <p:nvPr/>
            </p:nvSpPr>
            <p:spPr>
              <a:xfrm>
                <a:off x="339687" y="4810511"/>
                <a:ext cx="5527713" cy="4154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𝑂𝑙𝑑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B9393D-31A8-50D3-44C5-9B7D0572F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4810511"/>
                <a:ext cx="5527713" cy="415498"/>
              </a:xfrm>
              <a:prstGeom prst="rect">
                <a:avLst/>
              </a:prstGeom>
              <a:blipFill>
                <a:blip r:embed="rId5"/>
                <a:stretch>
                  <a:fillRect b="-1388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A4BDA0-AED6-6C27-82C0-43A9FD38D9C0}"/>
                  </a:ext>
                </a:extLst>
              </p:cNvPr>
              <p:cNvSpPr txBox="1"/>
              <p:nvPr/>
            </p:nvSpPr>
            <p:spPr>
              <a:xfrm>
                <a:off x="339687" y="4136264"/>
                <a:ext cx="2725247" cy="4154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=−0.016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A4BDA0-AED6-6C27-82C0-43A9FD38D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4136264"/>
                <a:ext cx="2725247" cy="415498"/>
              </a:xfrm>
              <a:prstGeom prst="rect">
                <a:avLst/>
              </a:prstGeom>
              <a:blipFill>
                <a:blip r:embed="rId6"/>
                <a:stretch>
                  <a:fillRect b="-13889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798BC9-9CD9-D447-96C3-15381685D0CC}"/>
                  </a:ext>
                </a:extLst>
              </p:cNvPr>
              <p:cNvSpPr txBox="1"/>
              <p:nvPr/>
            </p:nvSpPr>
            <p:spPr>
              <a:xfrm>
                <a:off x="6418729" y="4113934"/>
                <a:ext cx="2843803" cy="4154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=−0.008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798BC9-9CD9-D447-96C3-15381685D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29" y="4113934"/>
                <a:ext cx="2843803" cy="415498"/>
              </a:xfrm>
              <a:prstGeom prst="rect">
                <a:avLst/>
              </a:prstGeom>
              <a:blipFill>
                <a:blip r:embed="rId7"/>
                <a:stretch>
                  <a:fillRect b="-1081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D16B9A-269B-9A3E-ADBC-E5025208779C}"/>
                  </a:ext>
                </a:extLst>
              </p:cNvPr>
              <p:cNvSpPr txBox="1"/>
              <p:nvPr/>
            </p:nvSpPr>
            <p:spPr>
              <a:xfrm>
                <a:off x="6418729" y="4810511"/>
                <a:ext cx="5527713" cy="4154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𝑂𝑙𝑑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D16B9A-269B-9A3E-ADBC-E50252087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29" y="4810511"/>
                <a:ext cx="5527713" cy="415498"/>
              </a:xfrm>
              <a:prstGeom prst="rect">
                <a:avLst/>
              </a:prstGeom>
              <a:blipFill>
                <a:blip r:embed="rId8"/>
                <a:stretch>
                  <a:fillRect b="-1388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5B992B-FE74-4A98-CE0E-698C49EF570E}"/>
                  </a:ext>
                </a:extLst>
              </p:cNvPr>
              <p:cNvSpPr txBox="1"/>
              <p:nvPr/>
            </p:nvSpPr>
            <p:spPr>
              <a:xfrm>
                <a:off x="394222" y="5456088"/>
                <a:ext cx="5527713" cy="41549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i="1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GB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i="1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GB" sz="2100" i="1">
                          <a:latin typeface="Cambria Math" panose="02040503050406030204" pitchFamily="18" charset="0"/>
                        </a:rPr>
                        <m:t>=0 −(−0.016)=0.016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5B992B-FE74-4A98-CE0E-698C49EF5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22" y="5456088"/>
                <a:ext cx="5527713" cy="415498"/>
              </a:xfrm>
              <a:prstGeom prst="rect">
                <a:avLst/>
              </a:prstGeom>
              <a:blipFill>
                <a:blip r:embed="rId9"/>
                <a:stretch>
                  <a:fillRect b="-13889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C4B8D5-562C-3FF4-1852-32D34467AAB4}"/>
                  </a:ext>
                </a:extLst>
              </p:cNvPr>
              <p:cNvSpPr txBox="1"/>
              <p:nvPr/>
            </p:nvSpPr>
            <p:spPr>
              <a:xfrm>
                <a:off x="6411272" y="5456088"/>
                <a:ext cx="5527713" cy="41549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=1−(−0.008)=1.008</m:t>
                      </m:r>
                    </m:oMath>
                  </m:oMathPara>
                </a14:m>
                <a:endParaRPr lang="en-PH" sz="21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C4B8D5-562C-3FF4-1852-32D34467A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272" y="5456088"/>
                <a:ext cx="5527713" cy="415498"/>
              </a:xfrm>
              <a:prstGeom prst="rect">
                <a:avLst/>
              </a:prstGeom>
              <a:blipFill>
                <a:blip r:embed="rId10"/>
                <a:stretch>
                  <a:fillRect b="-13889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136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CA490-0663-BD19-5B55-B9717953C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34FCA9-BB8A-5BB4-5363-31B5A68A301C}"/>
              </a:ext>
            </a:extLst>
          </p:cNvPr>
          <p:cNvSpPr txBox="1">
            <a:spLocks/>
          </p:cNvSpPr>
          <p:nvPr/>
        </p:nvSpPr>
        <p:spPr>
          <a:xfrm>
            <a:off x="834616" y="4493624"/>
            <a:ext cx="10522767" cy="9419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This process is repeated until the </a:t>
            </a:r>
            <a:r>
              <a:rPr lang="en-US" sz="3000" b="1" dirty="0"/>
              <a:t>Step Size </a:t>
            </a:r>
            <a:r>
              <a:rPr lang="en-US" sz="3000" dirty="0"/>
              <a:t>will be very close to </a:t>
            </a:r>
            <a:r>
              <a:rPr lang="en-US" sz="3000" b="1" dirty="0"/>
              <a:t>0 </a:t>
            </a:r>
            <a:r>
              <a:rPr lang="en-US" sz="3000" dirty="0"/>
              <a:t>or if we took the maximum number of steps specified</a:t>
            </a:r>
            <a:endParaRPr lang="en-PH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ED3333-524B-EDF1-D2D0-50E1E7F531B3}"/>
                  </a:ext>
                </a:extLst>
              </p:cNvPr>
              <p:cNvSpPr txBox="1"/>
              <p:nvPr/>
            </p:nvSpPr>
            <p:spPr>
              <a:xfrm>
                <a:off x="339687" y="800398"/>
                <a:ext cx="5636784" cy="27826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 × 2.9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ED3333-524B-EDF1-D2D0-50E1E7F53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800398"/>
                <a:ext cx="5636784" cy="2782621"/>
              </a:xfrm>
              <a:prstGeom prst="rect">
                <a:avLst/>
              </a:prstGeom>
              <a:blipFill>
                <a:blip r:embed="rId3"/>
                <a:stretch>
                  <a:fillRect b="-89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90F172-AE00-F49C-3053-BB30C7BF717C}"/>
                  </a:ext>
                </a:extLst>
              </p:cNvPr>
              <p:cNvSpPr txBox="1"/>
              <p:nvPr/>
            </p:nvSpPr>
            <p:spPr>
              <a:xfrm>
                <a:off x="6418731" y="800398"/>
                <a:ext cx="5512796" cy="27826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0.5</m:t>
                      </m:r>
                      <m:d>
                        <m:dPr>
                          <m:ctrlPr>
                            <a:rPr lang="en-PH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i="1">
                                  <a:latin typeface="Cambria Math" panose="02040503050406030204" pitchFamily="18" charset="0"/>
                                </a:rPr>
                                <m:t> × 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2.3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(1.9 −(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 × 2.3))</m:t>
                      </m:r>
                    </m:oMath>
                  </m:oMathPara>
                </a14:m>
                <a:endParaRPr lang="en-PH" sz="2100" i="1" dirty="0">
                  <a:latin typeface="Cambria Math" panose="02040503050406030204" pitchFamily="18" charset="0"/>
                </a:endParaRPr>
              </a:p>
              <a:p>
                <a:endParaRPr lang="en-PH" sz="2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1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PH" sz="21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2.9</m:t>
                      </m:r>
                      <m:d>
                        <m:dPr>
                          <m:ctrlPr>
                            <a:rPr lang="en-PH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1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2100" b="0" i="1" smtClean="0">
                                  <a:latin typeface="Cambria Math" panose="02040503050406030204" pitchFamily="18" charset="0"/>
                                </a:rPr>
                                <m:t> × 2.9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90F172-AE00-F49C-3053-BB30C7BF7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31" y="800398"/>
                <a:ext cx="5512796" cy="2782621"/>
              </a:xfrm>
              <a:prstGeom prst="rect">
                <a:avLst/>
              </a:prstGeom>
              <a:blipFill>
                <a:blip r:embed="rId4"/>
                <a:stretch>
                  <a:fillRect b="-89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195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75CAB-2F8A-4FB9-8081-2F777C0BD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CF225A-4672-FA7A-3B5F-A7FE7AEBDCF3}"/>
                  </a:ext>
                </a:extLst>
              </p:cNvPr>
              <p:cNvSpPr txBox="1"/>
              <p:nvPr/>
            </p:nvSpPr>
            <p:spPr>
              <a:xfrm>
                <a:off x="339687" y="800398"/>
                <a:ext cx="3969846" cy="20138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15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5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15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5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15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1500" b="0" i="1" dirty="0">
                  <a:latin typeface="Cambria Math" panose="02040503050406030204" pitchFamily="18" charset="0"/>
                </a:endParaRPr>
              </a:p>
              <a:p>
                <a:endParaRPr lang="en-PH" sz="15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1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1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1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15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PH" sz="15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1500" b="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15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15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PH" sz="1500" b="1" i="1">
                                  <a:latin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en-PH" sz="15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15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15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1500" i="1" dirty="0">
                  <a:latin typeface="Cambria Math" panose="02040503050406030204" pitchFamily="18" charset="0"/>
                </a:endParaRPr>
              </a:p>
              <a:p>
                <a:endParaRPr lang="en-PH" sz="15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latin typeface="Cambria Math" panose="02040503050406030204" pitchFamily="18" charset="0"/>
                        </a:rPr>
                        <m:t>+ −2(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15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500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PH" sz="15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1500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PH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5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1500" i="1" dirty="0">
                  <a:latin typeface="Cambria Math" panose="02040503050406030204" pitchFamily="18" charset="0"/>
                </a:endParaRPr>
              </a:p>
              <a:p>
                <a:endParaRPr lang="en-PH" sz="15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1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1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1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15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PH" sz="15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15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15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15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PH" sz="1500" b="1" i="1" smtClean="0">
                                  <a:latin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en-PH" sz="15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PH" sz="15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15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15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CF225A-4672-FA7A-3B5F-A7FE7AEBD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800398"/>
                <a:ext cx="3969846" cy="2013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7E8871-8C3D-A4BD-3AE5-7F10CC5FF76E}"/>
                  </a:ext>
                </a:extLst>
              </p:cNvPr>
              <p:cNvSpPr txBox="1"/>
              <p:nvPr/>
            </p:nvSpPr>
            <p:spPr>
              <a:xfrm>
                <a:off x="339687" y="3433531"/>
                <a:ext cx="4122246" cy="20138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15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15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15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  <m:r>
                        <a:rPr lang="en-PH" sz="15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1500" b="0" i="1" dirty="0">
                  <a:latin typeface="Cambria Math" panose="02040503050406030204" pitchFamily="18" charset="0"/>
                </a:endParaRPr>
              </a:p>
              <a:p>
                <a:endParaRPr lang="en-PH" sz="15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5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PH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1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1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1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15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PH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15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1500" i="1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r>
                                <a:rPr lang="en-PH" sz="15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15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15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1500" i="1" dirty="0">
                  <a:latin typeface="Cambria Math" panose="02040503050406030204" pitchFamily="18" charset="0"/>
                </a:endParaRPr>
              </a:p>
              <a:p>
                <a:endParaRPr lang="en-PH" sz="15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5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1500" b="0" i="1" smtClean="0">
                          <a:latin typeface="Cambria Math" panose="02040503050406030204" pitchFamily="18" charset="0"/>
                        </a:rPr>
                        <m:t> −(</m:t>
                      </m:r>
                      <m:r>
                        <a:rPr lang="en-PH" sz="15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15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5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1500" i="1" dirty="0">
                  <a:latin typeface="Cambria Math" panose="02040503050406030204" pitchFamily="18" charset="0"/>
                </a:endParaRPr>
              </a:p>
              <a:p>
                <a:endParaRPr lang="en-PH" sz="15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5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50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GB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d>
                        <m:dPr>
                          <m:ctrlPr>
                            <a:rPr lang="en-PH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1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1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1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15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PH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15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15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PH" sz="1500" b="0" i="1" smtClean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r>
                                <a:rPr lang="en-PH" sz="15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PH" sz="15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15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15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7E8871-8C3D-A4BD-3AE5-7F10CC5FF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7" y="3433531"/>
                <a:ext cx="4122246" cy="2013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BE29CB5-3CEB-DA9A-BF5D-C910B5CCA2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813599"/>
              </p:ext>
            </p:extLst>
          </p:nvPr>
        </p:nvGraphicFramePr>
        <p:xfrm>
          <a:off x="5866403" y="1452353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E21C6B3-575A-C319-5B3E-161CC66043EF}"/>
              </a:ext>
            </a:extLst>
          </p:cNvPr>
          <p:cNvSpPr txBox="1"/>
          <p:nvPr/>
        </p:nvSpPr>
        <p:spPr>
          <a:xfrm>
            <a:off x="8357526" y="5503333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19C9D-8575-9A92-9832-6ECEC4CC4903}"/>
              </a:ext>
            </a:extLst>
          </p:cNvPr>
          <p:cNvSpPr txBox="1"/>
          <p:nvPr/>
        </p:nvSpPr>
        <p:spPr>
          <a:xfrm>
            <a:off x="4986525" y="305966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418346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4F789-7350-710B-8613-D90C2D73E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8673A34-69D2-CF2E-1124-C34DF73B0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On the x-axis, we have the person’s </a:t>
            </a:r>
            <a:r>
              <a:rPr lang="en-US" sz="3000" b="1" dirty="0"/>
              <a:t>weight.</a:t>
            </a:r>
            <a:r>
              <a:rPr lang="en-US" sz="3000" dirty="0"/>
              <a:t>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On the y-axis we have the person’s </a:t>
            </a:r>
            <a:r>
              <a:rPr lang="en-US" sz="3000" b="1" dirty="0"/>
              <a:t>height</a:t>
            </a:r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9FC2D-3142-8166-C0D7-0D2ABF526BEF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125EA-08F0-8FAE-0B1F-3E30512BB94B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31EBD8C-642E-28C5-1B55-63124472D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439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FCD19-3ACE-09F7-50DD-E071CBC0E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1C86594-EC75-01E5-6257-85F9644F0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If we fit a random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r>
              <a:rPr lang="en-US" sz="3000" dirty="0"/>
              <a:t> to the data.</a:t>
            </a:r>
            <a:endParaRPr lang="en-PH" sz="3000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E507ED-7B15-2066-C08B-17DB822ED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C0AE68C-110D-3003-DD94-2449AE7084C7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58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7B92B-1B7B-D3F3-57F1-6242E8C6F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65AF503-C788-5AE7-75A8-4E02C8429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Instead of fitting a random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r>
              <a:rPr lang="en-US" sz="3000" dirty="0"/>
              <a:t>, let us learn how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can fit a line to data by finding the optimal values for the </a:t>
            </a:r>
            <a:r>
              <a:rPr lang="en-US" sz="3000" b="1" dirty="0"/>
              <a:t>Intercept</a:t>
            </a:r>
            <a:r>
              <a:rPr lang="en-US" sz="3000" dirty="0"/>
              <a:t> and </a:t>
            </a:r>
            <a:r>
              <a:rPr lang="en-US" sz="3000" b="1" dirty="0"/>
              <a:t>Slope</a:t>
            </a:r>
            <a:r>
              <a:rPr lang="en-US" sz="3000" dirty="0"/>
              <a:t>.</a:t>
            </a:r>
            <a:endParaRPr lang="en-PH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9C5FF2-F289-06CF-A6C9-530F00AC9F48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CB3535-1F38-FC43-751C-06F83F76F610}"/>
                  </a:ext>
                </a:extLst>
              </p:cNvPr>
              <p:cNvSpPr txBox="1"/>
              <p:nvPr/>
            </p:nvSpPr>
            <p:spPr>
              <a:xfrm>
                <a:off x="6674154" y="4804803"/>
                <a:ext cx="542371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𝒔𝒍𝒐𝒑𝒆</m:t>
                      </m:r>
                      <m:r>
                        <a:rPr lang="en-GB" sz="23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CB3535-1F38-FC43-751C-06F83F76F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154" y="4804803"/>
                <a:ext cx="5423717" cy="446276"/>
              </a:xfrm>
              <a:prstGeom prst="rect">
                <a:avLst/>
              </a:prstGeom>
              <a:blipFill>
                <a:blip r:embed="rId2"/>
                <a:stretch>
                  <a:fillRect b="-1265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67BD9A7A-EA34-9D2C-36E3-C0A561726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8162208" y="3756303"/>
            <a:ext cx="1080000" cy="1080000"/>
          </a:xfrm>
          <a:prstGeom prst="rect">
            <a:avLst/>
          </a:prstGeom>
        </p:spPr>
      </p:pic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77A2412B-AC31-2E8A-826B-70238A8A8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753823" y="3756303"/>
            <a:ext cx="1080000" cy="1080000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CE39DB5-9734-48F9-9FBE-F165A41FE4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6677968-8534-6B9D-8DA4-8AC1EA57B1BD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15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20566-89BD-0105-7FC7-C71F9F141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D0885E7-23E2-0B17-CCF1-B68F5C5E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399" y="1198150"/>
            <a:ext cx="4537966" cy="12653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We will start by using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to find the </a:t>
            </a:r>
            <a:r>
              <a:rPr lang="en-US" sz="3000" b="1" dirty="0"/>
              <a:t>slope</a:t>
            </a:r>
            <a:r>
              <a:rPr lang="en-US" sz="3000" dirty="0"/>
              <a:t> and </a:t>
            </a:r>
            <a:r>
              <a:rPr lang="en-US" sz="3000" b="1" dirty="0"/>
              <a:t>intercept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8772B-266E-19BC-96B0-71C062004C14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5BEE4-90CB-692D-DA0B-A6B01859598C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0688F4-09E9-01EA-5AA8-BA9E68FF6B20}"/>
                  </a:ext>
                </a:extLst>
              </p:cNvPr>
              <p:cNvSpPr txBox="1"/>
              <p:nvPr/>
            </p:nvSpPr>
            <p:spPr>
              <a:xfrm>
                <a:off x="6602506" y="3564584"/>
                <a:ext cx="5354171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𝒔𝒍𝒐𝒑𝒆</m:t>
                      </m:r>
                      <m:r>
                        <a:rPr lang="en-GB" sz="23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0688F4-09E9-01EA-5AA8-BA9E68FF6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506" y="3564584"/>
                <a:ext cx="5354171" cy="446276"/>
              </a:xfrm>
              <a:prstGeom prst="rect">
                <a:avLst/>
              </a:prstGeom>
              <a:blipFill>
                <a:blip r:embed="rId2"/>
                <a:stretch>
                  <a:fillRect l="-113" r="-113"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BE379921-9049-826F-6A92-5CC6E2929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603130" y="2527722"/>
            <a:ext cx="1080000" cy="108000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F3B2C71-3459-B2DB-B46C-7CBC47C445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" name="Picture 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044466B4-251A-647D-9D19-590E5116A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7868396" y="2527722"/>
            <a:ext cx="1080000" cy="1080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EF5889-2A5C-A4DF-7E2E-9B7B54706F6A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23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9ABCF-98E9-0D86-79B8-5055549B8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6DDE43C-20EB-D37B-4724-B4BFE898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174063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Then we will use </a:t>
            </a:r>
            <a:r>
              <a:rPr lang="en-US" sz="3000" b="1" dirty="0">
                <a:solidFill>
                  <a:srgbClr val="0070C0"/>
                </a:solidFill>
              </a:rPr>
              <a:t>Gradient Descent</a:t>
            </a:r>
            <a:r>
              <a:rPr lang="en-US" sz="3000" dirty="0"/>
              <a:t> to find the </a:t>
            </a:r>
            <a:r>
              <a:rPr lang="en-US" sz="3000" b="1" dirty="0">
                <a:solidFill>
                  <a:srgbClr val="00B050"/>
                </a:solidFill>
              </a:rPr>
              <a:t>optimal value </a:t>
            </a:r>
            <a:r>
              <a:rPr lang="en-US" sz="3000" dirty="0"/>
              <a:t>for the </a:t>
            </a:r>
            <a:r>
              <a:rPr lang="en-US" sz="3000" b="1" dirty="0"/>
              <a:t>intercept and the slope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6CEFC-8CC6-C38B-C2C8-89650F042BE9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C5C54-DE89-959F-D947-D00E2AB0B544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FD560A-DA79-A3E5-887E-E0903010CFA0}"/>
                  </a:ext>
                </a:extLst>
              </p:cNvPr>
              <p:cNvSpPr txBox="1"/>
              <p:nvPr/>
            </p:nvSpPr>
            <p:spPr>
              <a:xfrm>
                <a:off x="6799732" y="4279122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FD560A-DA79-A3E5-887E-E0903010C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732" y="4279122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b="-1282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F92FEFBF-3AF0-5672-8881-437C3B62C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8071597" y="3104228"/>
            <a:ext cx="1080000" cy="1080000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2E47218-5B22-93E1-1D33-7F0B887F92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" name="Picture 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72EB0F18-AAD4-63CC-6311-AA701DC77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755530" y="3304075"/>
            <a:ext cx="1080000" cy="1080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553C83-6EE7-BEDF-6551-8833F4CB3E93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24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CA9EB-E104-0199-87CD-1D4FC365B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E50658B-1651-DF48-5A42-158F8A851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7"/>
            <a:ext cx="4537966" cy="357195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The first thing we do is to pick a </a:t>
            </a:r>
            <a:r>
              <a:rPr lang="en-US" sz="3000" b="1" dirty="0"/>
              <a:t>random value </a:t>
            </a:r>
            <a:r>
              <a:rPr lang="en-US" sz="3000" dirty="0"/>
              <a:t>for the </a:t>
            </a:r>
            <a:r>
              <a:rPr lang="en-US" sz="3000" b="1" dirty="0"/>
              <a:t>intercept</a:t>
            </a:r>
            <a:r>
              <a:rPr lang="en-US" sz="3000" dirty="0"/>
              <a:t>.</a:t>
            </a:r>
          </a:p>
          <a:p>
            <a:pPr marL="0" indent="0">
              <a:buNone/>
            </a:pPr>
            <a:r>
              <a:rPr lang="en-US" sz="3000" dirty="0"/>
              <a:t>This is just an initial guess that gives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something to improve upon</a:t>
            </a:r>
            <a:endParaRPr lang="en-PH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0645A-237B-CD70-FB4B-643FBA4E1C2E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DEB67-35E3-16F4-6C71-244C8C93EAFF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F7220B-45B7-553F-F0C5-7799601CE1F1}"/>
                  </a:ext>
                </a:extLst>
              </p:cNvPr>
              <p:cNvSpPr txBox="1"/>
              <p:nvPr/>
            </p:nvSpPr>
            <p:spPr>
              <a:xfrm>
                <a:off x="6809424" y="5190162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F7220B-45B7-553F-F0C5-7799601CE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424" y="5190162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b="-1282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CF1B9F0-692F-CF84-EB2C-A8F5B7D7F1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C2FF5DF-61C8-90D3-081E-37323BEE7A3D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35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4198</TotalTime>
  <Words>1508</Words>
  <Application>Microsoft Macintosh PowerPoint</Application>
  <PresentationFormat>Widescreen</PresentationFormat>
  <Paragraphs>301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Aptos</vt:lpstr>
      <vt:lpstr>Aptos Display</vt:lpstr>
      <vt:lpstr>Arial</vt:lpstr>
      <vt:lpstr>Cambria Math</vt:lpstr>
      <vt:lpstr>Wingdings</vt:lpstr>
      <vt:lpstr>Office Theme</vt:lpstr>
      <vt:lpstr>Stochastic 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Elizer Jr. D. Ponio</cp:lastModifiedBy>
  <cp:revision>797</cp:revision>
  <dcterms:created xsi:type="dcterms:W3CDTF">2024-08-08T01:29:50Z</dcterms:created>
  <dcterms:modified xsi:type="dcterms:W3CDTF">2025-04-10T12:10:39Z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