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341" r:id="rId3"/>
    <p:sldId id="362" r:id="rId4"/>
    <p:sldId id="416" r:id="rId5"/>
    <p:sldId id="423" r:id="rId6"/>
    <p:sldId id="418" r:id="rId7"/>
    <p:sldId id="417" r:id="rId8"/>
    <p:sldId id="419" r:id="rId9"/>
    <p:sldId id="425" r:id="rId10"/>
    <p:sldId id="401" r:id="rId11"/>
    <p:sldId id="422" r:id="rId12"/>
    <p:sldId id="405" r:id="rId13"/>
    <p:sldId id="410" r:id="rId14"/>
    <p:sldId id="424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6"/>
    <p:restoredTop sz="94444"/>
  </p:normalViewPr>
  <p:slideViewPr>
    <p:cSldViewPr snapToGrid="0">
      <p:cViewPr varScale="1">
        <p:scale>
          <a:sx n="151" d="100"/>
          <a:sy n="151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92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DA6F8-1C2C-8AF0-5B0C-445FABF94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716772-3511-72A5-129E-0A5DBA903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DF3E9D-D0EF-06A3-73F8-59A225393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80000-2B10-95A4-9022-743E7D053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1438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6BDC8-DE2F-5785-1094-8FD13270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40A08-E6BD-25B7-F6C1-B549F08D0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1504B-96E9-92B7-8144-A99F661CF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717D-1433-D3DC-B87D-3C1C28360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5978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C86-DBD8-A909-8CCF-535BE9169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6D014-4724-C529-6E75-309D48687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13C0-8691-6DBB-E853-90E04AB37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35292-976F-A79E-EE22-FDF889983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86183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407AA-362A-462A-EAA0-6E4F3F64C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11223-09A1-14B4-9764-74EA9479C4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0C3E8A-09CF-E7F9-56C9-EE21E485A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18EC6-3A5B-E4E3-DB28-74CBFEE11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90704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0C95-9845-2473-7429-5E57065D7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DEA0ED-BB3E-FAC8-06C8-2716B1F13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B94FA3-4733-3B22-F7F6-DE8AAAE1CC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B63E0-F903-6B17-84DC-2409A4F2B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13821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5B755-6048-9621-86C1-5E1F3A3EB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9B313-5BC1-D3C0-7A92-F59AFBA52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A1C2A-323C-EA42-2F29-C4BAF3B85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885B-C9EA-E55E-F318-35D33D704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4462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581C0-D9D3-5A72-FD85-F4FFBF26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075F54-FBD9-4EC0-5710-3C8B7F70A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86155-96A4-AF7B-E222-50D6FD4F8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3BEF4-51BC-D161-E69C-FA41BF6DCD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9792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F7A40-924A-7F31-067D-8397FE15F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7B9EB4-34CA-ABE1-D8F4-C5B3F5C72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B3489E-CAFB-2026-ECE7-A8FE642C8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1238C-6C55-DFFD-1956-8A26C39D8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17957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4307-43D3-349C-9716-5611F65D5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2A402-8C4C-73EA-C7F1-076266460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6BC17E-DE6F-3D5D-47D2-9B7F02766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AB358-1182-6293-A7EF-B865A43A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79678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99618-3027-79C7-92AA-19116A23D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6BDAF9-8F40-3521-A0A8-9EB1B7118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BAE41-41B4-E2D4-1084-C6222A9FF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E68955-71F4-E54F-5473-ED0DA90E26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456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620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2828-B69A-DDBC-EE2F-DE6382170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D1AEDC-0AE0-4784-2F13-F0B1C0BAB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BDCC3-04CB-4422-6665-329381A42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E47E6-02D4-B4AF-6ED0-5386FD147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20151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6820-E33C-57F3-C1A3-B24563793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7CBB3-4C40-F146-FE7F-D439B9AF7D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E75CB-686E-2C1B-3E2A-48E620A369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EDCC7-71B8-D8CC-AC20-83F50902F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1563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28452-CB81-CE12-F5DF-E6BCE59D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3FCDA-085A-5B8E-EB30-F98C53DD3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807500-BA19-B419-43CB-990683F34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0D184-C3E5-F69E-CC76-AD524679E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452337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1E41C-9F4E-9579-254F-C5223D256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2BF350-9902-5681-5042-4324F18017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132BF1-850B-A074-DDF9-AD73BC88A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B1AEC-FB7F-CD51-70AA-C01D302B15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6408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9E85D-BADF-CC30-57A0-1C5C0FC0B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219F15-1C2E-7B7A-8B36-65A91163EF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48855-757B-604A-EF95-994CA2029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E9341-F6F6-09F0-CDD0-5CEDDA3AB7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0917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0B0CF-6CC0-1103-6344-5C344668F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0466E-9F99-A866-BAC1-002715D40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8F1936-38E1-3FDB-DB1D-77D5CB693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39C0-1AEC-CC96-29E7-314A28F9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17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579F8-C41F-35AF-76F9-E9B0FF4C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A7CF5-4C18-FB22-49DB-6D63BAAAC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89466C-EC1D-03B9-83EF-D0830EB78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27990-F352-F10C-2EB0-5F6939475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6728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59330-2906-D495-543A-1E91855B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A479DB-23E6-9162-D9CC-8414F2CD4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DB5EA2-874E-78B4-4569-EC6E7EA03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C517F-90BF-24AC-03A3-DB2202605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659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4092-3DF1-7F0C-30DF-82FB1C15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D5F42-6CEE-ADCC-3145-0E5A35E9C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C6511-3935-78E0-F0FA-7837B6600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2D190-A70A-A6DA-F1A7-04B1176E3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59119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C826E-00C6-BA5A-6C57-7A6F1CCEE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3A6F5-F784-BDAB-5D3F-658670BC1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FFA66-FE63-4063-683F-08071CD08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93D73-1AC3-1566-9C98-E4F051ADEB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06745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946B-7541-2516-B47A-C28DC5EF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2B3ED-40A8-C18F-418A-237C09B84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6F10F-5B31-D6A7-4A29-82C5E3E0E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78E33-3FB1-156B-1E01-94DFA0920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92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39.png"/><Relationship Id="rId3" Type="http://schemas.openxmlformats.org/officeDocument/2006/relationships/image" Target="../media/image4.png"/><Relationship Id="rId12" Type="http://schemas.openxmlformats.org/officeDocument/2006/relationships/image" Target="../media/image25.png"/><Relationship Id="rId1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4.png"/><Relationship Id="rId5" Type="http://schemas.openxmlformats.org/officeDocument/2006/relationships/image" Target="../media/image37.png"/><Relationship Id="rId15" Type="http://schemas.openxmlformats.org/officeDocument/2006/relationships/image" Target="../media/image29.png"/><Relationship Id="rId10" Type="http://schemas.openxmlformats.org/officeDocument/2006/relationships/image" Target="../media/image38.png"/><Relationship Id="rId4" Type="http://schemas.openxmlformats.org/officeDocument/2006/relationships/image" Target="../media/image28.png"/><Relationship Id="rId9" Type="http://schemas.openxmlformats.org/officeDocument/2006/relationships/image" Target="../media/image220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9.png"/><Relationship Id="rId18" Type="http://schemas.openxmlformats.org/officeDocument/2006/relationships/image" Target="../media/image38.png"/><Relationship Id="rId3" Type="http://schemas.openxmlformats.org/officeDocument/2006/relationships/image" Target="../media/image4.png"/><Relationship Id="rId7" Type="http://schemas.openxmlformats.org/officeDocument/2006/relationships/image" Target="../media/image41.png"/><Relationship Id="rId12" Type="http://schemas.openxmlformats.org/officeDocument/2006/relationships/image" Target="../media/image27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9.png"/><Relationship Id="rId5" Type="http://schemas.openxmlformats.org/officeDocument/2006/relationships/image" Target="../media/image30.png"/><Relationship Id="rId15" Type="http://schemas.openxmlformats.org/officeDocument/2006/relationships/image" Target="../media/image34.png"/><Relationship Id="rId10" Type="http://schemas.openxmlformats.org/officeDocument/2006/relationships/image" Target="../media/image25.png"/><Relationship Id="rId4" Type="http://schemas.openxmlformats.org/officeDocument/2006/relationships/image" Target="../media/image40.png"/><Relationship Id="rId9" Type="http://schemas.openxmlformats.org/officeDocument/2006/relationships/image" Target="../media/image24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4.png"/><Relationship Id="rId18" Type="http://schemas.openxmlformats.org/officeDocument/2006/relationships/image" Target="../media/image31.png"/><Relationship Id="rId3" Type="http://schemas.openxmlformats.org/officeDocument/2006/relationships/image" Target="../media/image4.png"/><Relationship Id="rId21" Type="http://schemas.openxmlformats.org/officeDocument/2006/relationships/image" Target="../media/image48.png"/><Relationship Id="rId12" Type="http://schemas.openxmlformats.org/officeDocument/2006/relationships/image" Target="../media/image60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6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0.png"/><Relationship Id="rId5" Type="http://schemas.openxmlformats.org/officeDocument/2006/relationships/image" Target="../media/image30.png"/><Relationship Id="rId15" Type="http://schemas.openxmlformats.org/officeDocument/2006/relationships/image" Target="../media/image45.png"/><Relationship Id="rId19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280.png"/><Relationship Id="rId1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51.png"/><Relationship Id="rId18" Type="http://schemas.openxmlformats.org/officeDocument/2006/relationships/image" Target="../media/image29.png"/><Relationship Id="rId3" Type="http://schemas.openxmlformats.org/officeDocument/2006/relationships/image" Target="../media/image4.png"/><Relationship Id="rId12" Type="http://schemas.openxmlformats.org/officeDocument/2006/relationships/image" Target="../media/image49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5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60.png"/><Relationship Id="rId5" Type="http://schemas.openxmlformats.org/officeDocument/2006/relationships/image" Target="../media/image30.png"/><Relationship Id="rId15" Type="http://schemas.openxmlformats.org/officeDocument/2006/relationships/image" Target="../media/image25.png"/><Relationship Id="rId10" Type="http://schemas.openxmlformats.org/officeDocument/2006/relationships/image" Target="../media/image50.png"/><Relationship Id="rId19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280.png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3" Type="http://schemas.openxmlformats.org/officeDocument/2006/relationships/image" Target="../media/image5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90.png"/><Relationship Id="rId3" Type="http://schemas.openxmlformats.org/officeDocument/2006/relationships/image" Target="../media/image88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92.png"/><Relationship Id="rId3" Type="http://schemas.openxmlformats.org/officeDocument/2006/relationships/image" Target="../media/image91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94.png"/><Relationship Id="rId3" Type="http://schemas.openxmlformats.org/officeDocument/2006/relationships/image" Target="../media/image93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2.png"/><Relationship Id="rId18" Type="http://schemas.openxmlformats.org/officeDocument/2006/relationships/image" Target="../media/image94.png"/><Relationship Id="rId3" Type="http://schemas.openxmlformats.org/officeDocument/2006/relationships/image" Target="../media/image93.png"/><Relationship Id="rId7" Type="http://schemas.openxmlformats.org/officeDocument/2006/relationships/image" Target="../media/image75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89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95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114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16.png"/><Relationship Id="rId10" Type="http://schemas.openxmlformats.org/officeDocument/2006/relationships/image" Target="../media/image126.png"/><Relationship Id="rId4" Type="http://schemas.openxmlformats.org/officeDocument/2006/relationships/image" Target="../media/image115.png"/><Relationship Id="rId9" Type="http://schemas.openxmlformats.org/officeDocument/2006/relationships/image" Target="../media/image1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132.png"/><Relationship Id="rId7" Type="http://schemas.openxmlformats.org/officeDocument/2006/relationships/image" Target="../media/image1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5.png"/><Relationship Id="rId5" Type="http://schemas.openxmlformats.org/officeDocument/2006/relationships/image" Target="../media/image134.png"/><Relationship Id="rId4" Type="http://schemas.openxmlformats.org/officeDocument/2006/relationships/image" Target="../media/image1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3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4.png"/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6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Backpropagation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ADC-3EE4-D272-1CB1-E1C78F98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AC2E0E5-6875-4973-E1B0-F6F89818A88C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BBA8C4-FD98-D48E-76C6-27FB6AB26CA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8AF88-2997-F387-0635-40AE0F74BE6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39A44-9C87-9CFC-BD48-133AC40C43A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D4440F-6CF2-37D3-0C23-DA1DC06603C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32716-A796-5B29-F53C-4D92A2718726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DCE09-E231-DFF1-E8D6-7D1FCB80342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93B15-F4D4-9369-3A85-B784E830B4D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19E7B-EBCC-EBD0-5251-6EA5DF6CBB1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190276-4D67-3D00-C9D8-22BEF977F39F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/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4AE08A-83A1-9285-FB0F-231B8660DA2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/>
              <p:nvPr/>
            </p:nvSpPr>
            <p:spPr>
              <a:xfrm>
                <a:off x="8399751" y="1448382"/>
                <a:ext cx="3211784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1448382"/>
                <a:ext cx="321178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655EE8-E633-16EA-484A-DE1A0B8CA84C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655EE8-E633-16EA-484A-DE1A0B8C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418F53-30FD-5D8F-BC4C-BEB35283FF33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418F53-30FD-5D8F-BC4C-BEB35283F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73930C-EB12-7A61-B711-E607988717C1}"/>
                  </a:ext>
                </a:extLst>
              </p:cNvPr>
              <p:cNvSpPr txBox="1"/>
              <p:nvPr/>
            </p:nvSpPr>
            <p:spPr>
              <a:xfrm rot="3268470">
                <a:off x="7142522" y="2154875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73930C-EB12-7A61-B711-E6079887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68470">
                <a:off x="7142522" y="2154875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E1B62B-3130-CD5C-10D2-5BB92530015E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E1B62B-3130-CD5C-10D2-5BB925300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E4CC3-B851-3096-C97C-11B9772D8456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5E4CC3-B851-3096-C97C-11B9772D8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CB634-F4E1-8BAE-A46E-8F192677F9A4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99CB634-F4E1-8BAE-A46E-8F192677F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3783FD-04E6-ABFA-4AC6-5798E9319CE7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D3783FD-04E6-ABFA-4AC6-5798E9319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FA771537-EE68-E409-62DF-CF785CE5F7DF}"/>
              </a:ext>
            </a:extLst>
          </p:cNvPr>
          <p:cNvSpPr txBox="1"/>
          <p:nvPr/>
        </p:nvSpPr>
        <p:spPr>
          <a:xfrm>
            <a:off x="8481554" y="1034901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Softplus</a:t>
            </a:r>
            <a:r>
              <a:rPr lang="en-US" b="1" dirty="0"/>
              <a:t> activation function</a:t>
            </a:r>
            <a:endParaRPr lang="en-PH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5F77-3321-0C9D-0827-D165E258036A}"/>
              </a:ext>
            </a:extLst>
          </p:cNvPr>
          <p:cNvSpPr txBox="1"/>
          <p:nvPr/>
        </p:nvSpPr>
        <p:spPr>
          <a:xfrm>
            <a:off x="5523074" y="118983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</p:spTree>
    <p:extLst>
      <p:ext uri="{BB962C8B-B14F-4D97-AF65-F5344CB8AC3E}">
        <p14:creationId xmlns:p14="http://schemas.microsoft.com/office/powerpoint/2010/main" val="136782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DD194-C163-B08E-E2E4-E88847A93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D9B31D-3425-A1AE-C901-6E55EE0F687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D9B31D-3425-A1AE-C901-6E55EE0F68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1A3C2578-AE86-997F-65A1-CED59C1A6D2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F488E1-3E96-7629-7DF9-01C225DA50DA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5D025D-B10A-8E2C-02EB-1F039E8508BE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693D07-4E03-A438-CAFE-5CB03801553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9BCB32-E272-151C-B3B4-B41BA199312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20357F-B861-74B5-FA85-9ABD899BC2C2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1FD703-C020-CBC6-3DDE-F3479C371A63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6ADDE8-9DAE-D332-4ED2-E5C373A5E95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6ADDE8-9DAE-D332-4ED2-E5C373A5E9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A17D09-A172-2EB5-313E-85CFEA66BE8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8586E9-3763-01F0-03BD-2AD0667ED5D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43B6C2-AF26-95A0-5D35-B081A47EEC0F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43B6C2-AF26-95A0-5D35-B081A47EE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010615-791A-51E3-11EA-671D8D1F1AA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0010615-791A-51E3-11EA-671D8D1F1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76A8A8-8F8A-DB29-D340-5AF3E9E05125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46159D-F15D-69B8-1F70-7CB3BCA64BA3}"/>
                  </a:ext>
                </a:extLst>
              </p:cNvPr>
              <p:cNvSpPr txBox="1"/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446159D-F15D-69B8-1F70-7CB3BCA64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AFD02A-3867-1674-7573-A1488B502437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4AFD02A-3867-1674-7573-A1488B502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DEB724-0419-10AF-BA1A-90C9E1A77091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0ADF7-6EDB-2685-EA9D-E56773469810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0E0ADF7-6EDB-2685-EA9D-E56773469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E88791-6DCF-2562-829B-00D7A4EA9FBB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7E88791-6DCF-2562-829B-00D7A4EA9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03BDD1-443B-E79F-4A41-55DA59FADB98}"/>
                  </a:ext>
                </a:extLst>
              </p:cNvPr>
              <p:cNvSpPr txBox="1"/>
              <p:nvPr/>
            </p:nvSpPr>
            <p:spPr>
              <a:xfrm rot="3268470">
                <a:off x="7142522" y="2154875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03BDD1-443B-E79F-4A41-55DA59FAD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68470">
                <a:off x="7142522" y="2154875"/>
                <a:ext cx="138531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5F9B97-49F2-BB27-A81C-9DCE53B070C6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5F9B97-49F2-BB27-A81C-9DCE53B0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A0AFD9-6780-DAF7-4495-855415FF70E7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A0AFD9-6780-DAF7-4495-855415FF7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2C418F-5EAE-72E8-32CF-0D58408DEB31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B2C418F-5EAE-72E8-32CF-0D58408DE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6FFEC9-B88D-6420-6FC8-DBCA0FA44586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6FFEC9-B88D-6420-6FC8-DBCA0FA44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4E8C4C9-51F9-E2CB-F64B-311CB32D0148}"/>
              </a:ext>
            </a:extLst>
          </p:cNvPr>
          <p:cNvSpPr txBox="1"/>
          <p:nvPr/>
        </p:nvSpPr>
        <p:spPr>
          <a:xfrm>
            <a:off x="8251180" y="1049915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Softplus</a:t>
            </a:r>
            <a:r>
              <a:rPr lang="en-US" b="1" dirty="0"/>
              <a:t> activation function</a:t>
            </a:r>
            <a:endParaRPr lang="en-PH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DD2ACB-2D94-FB2C-1B95-A5FB418DD196}"/>
              </a:ext>
            </a:extLst>
          </p:cNvPr>
          <p:cNvSpPr txBox="1"/>
          <p:nvPr/>
        </p:nvSpPr>
        <p:spPr>
          <a:xfrm>
            <a:off x="5523074" y="118983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6AD2E-B03C-623F-868A-A34EC9DEEC35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F6AD2E-B03C-623F-868A-A34EC9DE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6B0CA-B648-87E9-BF51-8FF5E867DA2E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66B0CA-B648-87E9-BF51-8FF5E867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D5FE4909-0310-15CE-D322-8B98AF978640}"/>
              </a:ext>
            </a:extLst>
          </p:cNvPr>
          <p:cNvSpPr txBox="1"/>
          <p:nvPr/>
        </p:nvSpPr>
        <p:spPr>
          <a:xfrm>
            <a:off x="5523074" y="418522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D74B33-0539-A989-7FCF-FA4377175948}"/>
                  </a:ext>
                </a:extLst>
              </p:cNvPr>
              <p:cNvSpPr txBox="1"/>
              <p:nvPr/>
            </p:nvSpPr>
            <p:spPr>
              <a:xfrm>
                <a:off x="8399751" y="1448382"/>
                <a:ext cx="3211784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D74B33-0539-A989-7FCF-FA4377175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1448382"/>
                <a:ext cx="3211784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847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8061-BDDC-3379-50EC-3FD35AE39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38B6556-BD62-72A8-5CC7-E8EC55A6285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57092-F5C8-5A8A-3FFA-A928A76173BB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6C4D9-11ED-A107-65F0-B6D34567583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970BF9-1CE4-8216-730C-C67624B7E9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47CD2-48DC-6908-E983-90342642CE9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E2E116-8873-FEEA-02C6-71838DC3DC60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3B6A9E-AABC-5A28-694F-FF4DF6D908AF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816DF-EB4F-FA6A-EB64-077DD75F5C0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BE29F3-72B3-3A2D-AD4E-D6143CD6608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02C8D-F043-AD30-64B0-427E98B358D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C7E2AB-5D28-A381-17DC-73F83F4C43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5ED83-D10C-70D7-8B50-3DCF5E84072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169908-5DDA-D4E6-37F1-68D2FEDDFCEA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169908-5DDA-D4E6-37F1-68D2FEDDF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C42D1D-A6FF-390E-80D2-16A8045AF8A1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1C42D1D-A6FF-390E-80D2-16A8045AF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B34CD-935B-75C4-BEFC-D81260609EDA}"/>
                  </a:ext>
                </a:extLst>
              </p:cNvPr>
              <p:cNvSpPr txBox="1"/>
              <p:nvPr/>
            </p:nvSpPr>
            <p:spPr>
              <a:xfrm rot="3258982">
                <a:off x="7636736" y="180389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B34CD-935B-75C4-BEFC-D81260609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7636736" y="180389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67AD0-26F1-FB83-F57B-0CC08F6C9CA4}"/>
                  </a:ext>
                </a:extLst>
              </p:cNvPr>
              <p:cNvSpPr txBox="1"/>
              <p:nvPr/>
            </p:nvSpPr>
            <p:spPr>
              <a:xfrm rot="18755047">
                <a:off x="7361135" y="344151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67AD0-26F1-FB83-F57B-0CC08F6C9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7361135" y="3441512"/>
                <a:ext cx="1200970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D6AAFE-58B9-1594-2F65-55596672B7DD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DD6AAFE-58B9-1594-2F65-55596672B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51894D-D789-579E-D6F9-87A705F1628E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51894D-D789-579E-D6F9-87A705F16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C3FE7-FD1C-E526-90EA-407A6FC49934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DC3FE7-FD1C-E526-90EA-407A6FC49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1652387-0E94-F35F-CC3B-EDDED1E7ED61}"/>
              </a:ext>
            </a:extLst>
          </p:cNvPr>
          <p:cNvSpPr txBox="1"/>
          <p:nvPr/>
        </p:nvSpPr>
        <p:spPr>
          <a:xfrm>
            <a:off x="5517930" y="11694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5090A5-48F5-D281-1D34-11FF4DE1CB20}"/>
              </a:ext>
            </a:extLst>
          </p:cNvPr>
          <p:cNvSpPr txBox="1"/>
          <p:nvPr/>
        </p:nvSpPr>
        <p:spPr>
          <a:xfrm>
            <a:off x="5523074" y="418522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12862-2750-1C96-6984-0E731CA94E79}"/>
                  </a:ext>
                </a:extLst>
              </p:cNvPr>
              <p:cNvSpPr txBox="1"/>
              <p:nvPr/>
            </p:nvSpPr>
            <p:spPr>
              <a:xfrm>
                <a:off x="8571902" y="6006776"/>
                <a:ext cx="3234616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212862-2750-1C96-6984-0E731CA94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902" y="6006776"/>
                <a:ext cx="323461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834B95D-6AF4-E3EC-679F-62779CEFBD37}"/>
                  </a:ext>
                </a:extLst>
              </p:cNvPr>
              <p:cNvSpPr txBox="1"/>
              <p:nvPr/>
            </p:nvSpPr>
            <p:spPr>
              <a:xfrm>
                <a:off x="8399411" y="1118713"/>
                <a:ext cx="3211784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PH" sz="3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sup>
                          </m:sSup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834B95D-6AF4-E3EC-679F-62779CEFB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411" y="1118713"/>
                <a:ext cx="3211784" cy="55399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3FECD77-578B-43EE-747F-04DE58AD4015}"/>
              </a:ext>
            </a:extLst>
          </p:cNvPr>
          <p:cNvSpPr txBox="1"/>
          <p:nvPr/>
        </p:nvSpPr>
        <p:spPr>
          <a:xfrm>
            <a:off x="8643177" y="5637444"/>
            <a:ext cx="309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Softplus</a:t>
            </a:r>
            <a:r>
              <a:rPr lang="en-US" b="1" dirty="0"/>
              <a:t> activation function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85345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5D6C-168D-A16E-4DE3-729EEF5D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B5ED381-16A8-940D-36C4-E125B917B63F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B2AA83-B8D3-0878-4521-670B42192B68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B0D74-B98B-4160-8975-738F479BF585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1ADD8-55BC-15AA-7BB0-EC3DC0CE4A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4239A4-1CBA-D2B5-BC5D-D19EEFDF6C3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6FE7C2-09FF-B1F0-85E3-83ABD7BFBE31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50DEE-7F1E-F353-4948-AC064B96A75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A12C4C-F823-C4DA-200A-F356D562E86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03EE2F-0D93-D60A-854F-C2CB1898A10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4C0E94-5585-7440-6734-3EEA3FEE641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0ADB13-9932-AB6D-2F43-5BC02EFDF6C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5BFC78-DF5C-70B9-5AD1-4865DE04F16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/>
              <p:nvPr/>
            </p:nvSpPr>
            <p:spPr>
              <a:xfrm>
                <a:off x="8941862" y="2933727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862" y="2933727"/>
                <a:ext cx="622222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/>
              <p:nvPr/>
            </p:nvSpPr>
            <p:spPr>
              <a:xfrm>
                <a:off x="8329394" y="1191801"/>
                <a:ext cx="368123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394" y="1191801"/>
                <a:ext cx="3681230" cy="477054"/>
              </a:xfrm>
              <a:prstGeom prst="rect">
                <a:avLst/>
              </a:prstGeom>
              <a:blipFill>
                <a:blip r:embed="rId13"/>
                <a:stretch>
                  <a:fillRect t="-1190" b="-476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B53C8B-EBA3-98E8-513F-8F9836B484C0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B53C8B-EBA3-98E8-513F-8F9836B48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0C19D2-9EFE-0942-D139-595A90EBEA0A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0C19D2-9EFE-0942-D139-595A90EBE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D3B8F1-5D9D-1EDB-13B3-8C99C84F1C2A}"/>
                  </a:ext>
                </a:extLst>
              </p:cNvPr>
              <p:cNvSpPr txBox="1"/>
              <p:nvPr/>
            </p:nvSpPr>
            <p:spPr>
              <a:xfrm rot="3258982">
                <a:off x="7636736" y="180389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D3B8F1-5D9D-1EDB-13B3-8C99C84F1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7636736" y="180389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5DA276-2EEA-CD27-BFEB-8809AA437293}"/>
                  </a:ext>
                </a:extLst>
              </p:cNvPr>
              <p:cNvSpPr txBox="1"/>
              <p:nvPr/>
            </p:nvSpPr>
            <p:spPr>
              <a:xfrm rot="18755047">
                <a:off x="7361135" y="3441512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5DA276-2EEA-CD27-BFEB-8809AA437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7361135" y="3441512"/>
                <a:ext cx="1200970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A964DF-9B0A-372C-D798-BB95F55A9ADC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EA964DF-9B0A-372C-D798-BB95F55A9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CE32B9D-DFC6-C84D-C924-AB7EA02284F9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CE32B9D-DFC6-C84D-C924-AB7EA022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B19F1E-B2C1-26B1-E202-887CB2D7A819}"/>
              </a:ext>
            </a:extLst>
          </p:cNvPr>
          <p:cNvSpPr txBox="1"/>
          <p:nvPr/>
        </p:nvSpPr>
        <p:spPr>
          <a:xfrm>
            <a:off x="5523074" y="4185220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F6363D-749F-209A-7E85-8432B5EC7A0A}"/>
              </a:ext>
            </a:extLst>
          </p:cNvPr>
          <p:cNvSpPr txBox="1"/>
          <p:nvPr/>
        </p:nvSpPr>
        <p:spPr>
          <a:xfrm>
            <a:off x="5517930" y="11694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25F37-2FAF-D363-435B-9A3F9CEF00DA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725F37-2FAF-D363-435B-9A3F9CEF0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A295710C-1421-B9F2-4E52-1AE902DCAE58}"/>
              </a:ext>
            </a:extLst>
          </p:cNvPr>
          <p:cNvSpPr txBox="1"/>
          <p:nvPr/>
        </p:nvSpPr>
        <p:spPr>
          <a:xfrm>
            <a:off x="8303336" y="825430"/>
            <a:ext cx="1826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Final Prediction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72650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7415-24AD-F649-882B-91113B1E8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2B2458-0989-3055-6B35-B65D5B6CC271}"/>
                  </a:ext>
                </a:extLst>
              </p:cNvPr>
              <p:cNvSpPr/>
              <p:nvPr/>
            </p:nvSpPr>
            <p:spPr>
              <a:xfrm>
                <a:off x="185823" y="3115817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D2B2458-0989-3055-6B35-B65D5B6CC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23" y="3115817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AC14999-BB6F-840E-2588-75C8F81C3ABD}"/>
              </a:ext>
            </a:extLst>
          </p:cNvPr>
          <p:cNvSpPr/>
          <p:nvPr/>
        </p:nvSpPr>
        <p:spPr>
          <a:xfrm>
            <a:off x="3299012" y="139826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4F3967-0BB7-DFC8-88EA-08C47C417CDD}"/>
              </a:ext>
            </a:extLst>
          </p:cNvPr>
          <p:cNvSpPr/>
          <p:nvPr/>
        </p:nvSpPr>
        <p:spPr>
          <a:xfrm>
            <a:off x="3299012" y="4411041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71C616-801E-91EF-FDBC-471CDA21E76C}"/>
              </a:ext>
            </a:extLst>
          </p:cNvPr>
          <p:cNvSpPr/>
          <p:nvPr/>
        </p:nvSpPr>
        <p:spPr>
          <a:xfrm>
            <a:off x="6590456" y="3077629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3BEA63-E352-5362-C370-A9B1BC4CFBA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100223" y="1855460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B34B25-37E3-1EC7-E289-70AB92062B9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100223" y="3573017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3BD93-1A7E-E6FC-728C-3FBE3D28527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13412" y="1855460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6805700-41D5-A62B-CAC5-A9B955072122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13412" y="4863586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038407-8D6B-D560-FF75-C5E7CF4DB209}"/>
                  </a:ext>
                </a:extLst>
              </p:cNvPr>
              <p:cNvSpPr/>
              <p:nvPr/>
            </p:nvSpPr>
            <p:spPr>
              <a:xfrm>
                <a:off x="1602893" y="1041817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E038407-8D6B-D560-FF75-C5E7CF4DB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93" y="1041817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D1BFF1-A303-0561-9ED2-8E968EED34A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33130" y="1344445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87FC7D-7EE9-6526-4C0E-1F09F5A13EA6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33130" y="4868241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5C5845B-72BC-66F2-DD98-CB1792489AE7}"/>
                  </a:ext>
                </a:extLst>
              </p:cNvPr>
              <p:cNvSpPr/>
              <p:nvPr/>
            </p:nvSpPr>
            <p:spPr>
              <a:xfrm>
                <a:off x="1602893" y="5246344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5C5845B-72BC-66F2-DD98-CB1792489A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893" y="5246344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7C8159-E492-800B-355A-41CF63D7049C}"/>
                  </a:ext>
                </a:extLst>
              </p:cNvPr>
              <p:cNvSpPr/>
              <p:nvPr/>
            </p:nvSpPr>
            <p:spPr>
              <a:xfrm>
                <a:off x="5260471" y="521476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07C8159-E492-800B-355A-41CF63D70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471" y="5214765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7A5BDB-5716-DFA9-EF53-2468957E3CC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8412" y="3534829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5EA64D-A41C-F8AA-E4E2-C8044FD08753}"/>
                  </a:ext>
                </a:extLst>
              </p:cNvPr>
              <p:cNvSpPr/>
              <p:nvPr/>
            </p:nvSpPr>
            <p:spPr>
              <a:xfrm>
                <a:off x="4771697" y="1559772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B5EA64D-A41C-F8AA-E4E2-C8044FD08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97" y="1559772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183850-F480-7AFB-CCEA-0D71B9F3DD5F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401934" y="1862400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7C87901-5ECB-194C-9DB9-235B23FE0BEB}"/>
                  </a:ext>
                </a:extLst>
              </p:cNvPr>
              <p:cNvSpPr/>
              <p:nvPr/>
            </p:nvSpPr>
            <p:spPr>
              <a:xfrm>
                <a:off x="4771697" y="4560958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7C87901-5ECB-194C-9DB9-235B23FE0B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97" y="4560958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B6EE68-52E3-9707-6F3A-C62530D867EA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401934" y="3534829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074C09-8AE0-0ED8-7A2D-4C20C9873391}"/>
                  </a:ext>
                </a:extLst>
              </p:cNvPr>
              <p:cNvSpPr txBox="1"/>
              <p:nvPr/>
            </p:nvSpPr>
            <p:spPr>
              <a:xfrm>
                <a:off x="3444905" y="1511773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074C09-8AE0-0ED8-7A2D-4C20C9873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05" y="1511773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B19290-F561-0524-A854-6D81C0BB992D}"/>
                  </a:ext>
                </a:extLst>
              </p:cNvPr>
              <p:cNvSpPr txBox="1"/>
              <p:nvPr/>
            </p:nvSpPr>
            <p:spPr>
              <a:xfrm>
                <a:off x="3444905" y="4544382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B19290-F561-0524-A854-6D81C0BB9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05" y="4544382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1B4C0-22EB-62C3-FD41-76F16C8010D3}"/>
                  </a:ext>
                </a:extLst>
              </p:cNvPr>
              <p:cNvSpPr txBox="1"/>
              <p:nvPr/>
            </p:nvSpPr>
            <p:spPr>
              <a:xfrm>
                <a:off x="6736545" y="3237972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B81B4C0-22EB-62C3-FD41-76F16C80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545" y="3237972"/>
                <a:ext cx="62222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7AFC3C-BE82-9D89-56D8-A3A9FD5F8B11}"/>
                  </a:ext>
                </a:extLst>
              </p:cNvPr>
              <p:cNvSpPr txBox="1"/>
              <p:nvPr/>
            </p:nvSpPr>
            <p:spPr>
              <a:xfrm rot="19305102">
                <a:off x="1571930" y="2149228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F7AFC3C-BE82-9D89-56D8-A3A9FD5F8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71930" y="2149228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C42C5A-CCAA-8C28-640F-4AA22DC2724F}"/>
                  </a:ext>
                </a:extLst>
              </p:cNvPr>
              <p:cNvSpPr txBox="1"/>
              <p:nvPr/>
            </p:nvSpPr>
            <p:spPr>
              <a:xfrm rot="1833935">
                <a:off x="1269815" y="416613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9C42C5A-CCAA-8C28-640F-4AA22DC2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9815" y="416613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6C4129-E0EA-5A89-0CF1-891CCFC9D843}"/>
                  </a:ext>
                </a:extLst>
              </p:cNvPr>
              <p:cNvSpPr txBox="1"/>
              <p:nvPr/>
            </p:nvSpPr>
            <p:spPr>
              <a:xfrm rot="3258982">
                <a:off x="5431419" y="20997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6C4129-E0EA-5A89-0CF1-891CCFC9D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31419" y="2099726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C6D2BC-E1FB-3610-8DED-CB378D49192E}"/>
                  </a:ext>
                </a:extLst>
              </p:cNvPr>
              <p:cNvSpPr txBox="1"/>
              <p:nvPr/>
            </p:nvSpPr>
            <p:spPr>
              <a:xfrm rot="18755047">
                <a:off x="5155818" y="3737347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C6D2BC-E1FB-3610-8DED-CB378D491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55818" y="3737347"/>
                <a:ext cx="120097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9C94C3-CA65-6BE3-84F6-227E1F0D4C5A}"/>
                  </a:ext>
                </a:extLst>
              </p:cNvPr>
              <p:cNvSpPr txBox="1"/>
              <p:nvPr/>
            </p:nvSpPr>
            <p:spPr>
              <a:xfrm rot="1542651">
                <a:off x="2109116" y="1071313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49C94C3-CA65-6BE3-84F6-227E1F0D4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9116" y="1071313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EC0EF8-75B6-04DD-1C38-A610787408C9}"/>
                  </a:ext>
                </a:extLst>
              </p:cNvPr>
              <p:cNvSpPr txBox="1"/>
              <p:nvPr/>
            </p:nvSpPr>
            <p:spPr>
              <a:xfrm rot="17650239">
                <a:off x="6024492" y="4365639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2EC0EF8-75B6-04DD-1C38-A61078740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024492" y="4365639"/>
                <a:ext cx="87716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F9AE0114-5560-FDF5-A366-20DA302F4298}"/>
              </a:ext>
            </a:extLst>
          </p:cNvPr>
          <p:cNvSpPr txBox="1"/>
          <p:nvPr/>
        </p:nvSpPr>
        <p:spPr>
          <a:xfrm>
            <a:off x="3317757" y="4481055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AA89DA-296D-F588-BABF-4783380A75B6}"/>
              </a:ext>
            </a:extLst>
          </p:cNvPr>
          <p:cNvSpPr txBox="1"/>
          <p:nvPr/>
        </p:nvSpPr>
        <p:spPr>
          <a:xfrm>
            <a:off x="3312613" y="1465278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9953C-01AC-373A-DC6F-2AC6B7D5F09B}"/>
                  </a:ext>
                </a:extLst>
              </p:cNvPr>
              <p:cNvSpPr txBox="1"/>
              <p:nvPr/>
            </p:nvSpPr>
            <p:spPr>
              <a:xfrm rot="19566455">
                <a:off x="2346556" y="515698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139953C-01AC-373A-DC6F-2AC6B7D5F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46556" y="5156987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BB24D9-885D-BA04-30F5-265DF5C8BA86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504856" y="3532648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A58E0053-EE98-CBED-1D96-5C0F6BCF9210}"/>
              </a:ext>
            </a:extLst>
          </p:cNvPr>
          <p:cNvSpPr/>
          <p:nvPr/>
        </p:nvSpPr>
        <p:spPr>
          <a:xfrm>
            <a:off x="8338104" y="3075448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D4C2E6-B077-E29A-0D03-5CCE3D126FA2}"/>
              </a:ext>
            </a:extLst>
          </p:cNvPr>
          <p:cNvSpPr txBox="1"/>
          <p:nvPr/>
        </p:nvSpPr>
        <p:spPr>
          <a:xfrm>
            <a:off x="8338104" y="1712495"/>
            <a:ext cx="2507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 the </a:t>
            </a:r>
            <a:r>
              <a:rPr lang="en-US" b="1" dirty="0">
                <a:solidFill>
                  <a:srgbClr val="C00000"/>
                </a:solidFill>
              </a:rPr>
              <a:t>Loss</a:t>
            </a:r>
            <a:r>
              <a:rPr lang="en-US" dirty="0">
                <a:solidFill>
                  <a:srgbClr val="C00000"/>
                </a:solidFill>
              </a:rPr>
              <a:t>. </a:t>
            </a:r>
            <a:r>
              <a:rPr lang="en-US" dirty="0"/>
              <a:t>In our example we used the </a:t>
            </a:r>
            <a:r>
              <a:rPr lang="en-US" b="1" dirty="0"/>
              <a:t>Sum of Squared Error </a:t>
            </a:r>
            <a:r>
              <a:rPr lang="en-US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4EE0AE-CCDC-9284-6F6C-A0509AFA0254}"/>
                  </a:ext>
                </a:extLst>
              </p:cNvPr>
              <p:cNvSpPr txBox="1"/>
              <p:nvPr/>
            </p:nvSpPr>
            <p:spPr>
              <a:xfrm>
                <a:off x="8340605" y="4523735"/>
                <a:ext cx="3131978" cy="1149289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F4EE0AE-CCDC-9284-6F6C-A0509AFA0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605" y="4523735"/>
                <a:ext cx="3131978" cy="11492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3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2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EFB4-D882-A5A3-EDE7-46EF9961B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152E0E3-B0CC-2D6F-A406-F1AEFBA86897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5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152E0E3-B0CC-2D6F-A406-F1AEFBA86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EDD8693-8D32-0629-F8C9-9099FA7FC837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D29926-0DC8-6FA3-5C5A-8FAD325DE262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845F1E-0A8B-D4E8-AAD5-DA1EA86276E3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8BBB6D-31D0-3913-19D7-4BE823BFE18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C1D0A9C-BED3-655B-C5C1-91075F43961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F86A29-E172-8FE2-FD49-E9720125C4D8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E093A0-9DA8-873E-F738-AE2157CB27D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F5F8D9F-1E39-ECE2-8D36-410E8980032D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F5F8D9F-1E39-ECE2-8D36-410E89800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F9B92-D289-0637-C00D-24DF2FA0AE0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D374C1-6AF8-161A-C0A3-99DD574D25E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B9EC12-A20E-11ED-E292-D73D5FD4C28C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0B9EC12-A20E-11ED-E292-D73D5FD4C2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63AAAD4-659A-76CB-3967-EC1802660924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63AAAD4-659A-76CB-3967-EC1802660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4D887D-02D4-9ECC-2177-9CB4B7E101E7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893EBE5-E100-33DB-9AA3-BCE8B6491895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893EBE5-E100-33DB-9AA3-BCE8B6491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76A481E-36CF-E872-9F3D-67AC129D1D98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9EB6F73-B39D-08FD-8992-CBC3A1DDBC51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49EB6F73-B39D-08FD-8992-CBC3A1DDBC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EC8577-C095-8418-4865-5A635796B4D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B6E552-D03A-2511-FC2E-0E93F04E0ACC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B6E552-D03A-2511-FC2E-0E93F04E0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0ED8FC-449C-2253-7775-6126971625D8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0ED8FC-449C-2253-7775-612697162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8B14E3-FEE2-978C-BE60-EC471D77B099}"/>
                  </a:ext>
                </a:extLst>
              </p:cNvPr>
              <p:cNvSpPr txBox="1"/>
              <p:nvPr/>
            </p:nvSpPr>
            <p:spPr>
              <a:xfrm>
                <a:off x="6729821" y="3177460"/>
                <a:ext cx="62222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3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8B14E3-FEE2-978C-BE60-EC471D77B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821" y="3177460"/>
                <a:ext cx="622222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957DBB-89F5-5CB1-BF39-0F07BA5DD35B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E957DBB-89F5-5CB1-BF39-0F07BA5DD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ACF83A-6F94-6432-8715-F8679CA73771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ACF83A-6F94-6432-8715-F8679CA73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1EE8CA-69E0-8C6F-1570-5E71D084C124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1EE8CA-69E0-8C6F-1570-5E71D084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2E2C5F-4F44-4CFA-03EF-B31A9F47DCCF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02E2C5F-4F44-4CFA-03EF-B31A9F47D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B778C8-B608-4802-26F1-4653C4FA557F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3B778C8-B608-4802-26F1-4653C4FA5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14E03D-C551-6F54-3BA7-7A636B69D421}"/>
                  </a:ext>
                </a:extLst>
              </p:cNvPr>
              <p:cNvSpPr txBox="1"/>
              <p:nvPr/>
            </p:nvSpPr>
            <p:spPr>
              <a:xfrm rot="17650239">
                <a:off x="6017768" y="4305127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D14E03D-C551-6F54-3BA7-7A636B69D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017768" y="4305127"/>
                <a:ext cx="877163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6CCC10-EE5E-592C-A8FE-3D0110C82F2B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18EACD-0EA9-184D-B7C1-D6FEE07ADF3B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CDA380-2E95-05D7-D062-A3C202C841E2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CDA380-2E95-05D7-D062-A3C202C84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EE1BD9-E0B5-3688-A339-D108A194AF4D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A4DB6E83-371C-7B93-4725-2C1E43146836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76F6BCBF-3041-E6CF-DAC8-320D0744B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331563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>
                <a:extLst>
                  <a:ext uri="{FF2B5EF4-FFF2-40B4-BE49-F238E27FC236}">
                    <a16:creationId xmlns:a16="http://schemas.microsoft.com/office/drawing/2014/main" id="{76F6BCBF-3041-E6CF-DAC8-320D0744BD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7331563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9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687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3864F-9F0B-FC13-578A-BE9B0BE9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69111B-FC3F-2658-7DD4-CC455E1B7C17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D69111B-FC3F-2658-7DD4-CC455E1B7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A63BB25-9906-6391-D1D8-79E3022CB917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282FE7-54AD-7BF1-C8E5-7A7EF0A0E0F2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D598E9-B665-4F52-A923-63ED71A9C4D1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71919D-2A9E-FC99-9B7F-E86B7723566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5244E5-9C8C-EFAF-15CB-BEE305448A6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9DD7D3-F0AE-4149-7A5C-07B25B6D79E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C427E5-AA71-F327-CB38-2163450103A2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020FB8-5A7A-7E98-56FC-13BD3F3E26D3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0020FB8-5A7A-7E98-56FC-13BD3F3E2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4F0B9A-9ECA-035E-B6E6-F8496D23B30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0D02EA-7CF5-66D8-75A3-FFCBD20DE1C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9B3981-2234-5FF8-CD67-4F7D346E8A96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9B3981-2234-5FF8-CD67-4F7D346E8A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DF6A3A1-8B3D-A059-0389-0DB11139D55F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DF6A3A1-8B3D-A059-0389-0DB11139D5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85558E-CED8-8796-3E36-A47674CD2DC7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57C517-98EC-6FE0-D757-5AB055CC78DD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157C517-98EC-6FE0-D757-5AB055CC78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386A8B-3C82-3463-A888-5455B551C0A2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8E611A-D834-0FF6-7DE1-6E91E916365F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8E611A-D834-0FF6-7DE1-6E91E9163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BCD88C-27C0-4B6C-3E45-3E6659EBB024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47815-81BF-BBC9-ECE9-FCE2B9D10A4E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547815-81BF-BBC9-ECE9-FCE2B9D1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17D09E-D141-6DA4-4166-82EF6C16B7EA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417D09E-D141-6DA4-4166-82EF6C16B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1BA844-5613-172E-D60D-620203BD2BEC}"/>
              </a:ext>
            </a:extLst>
          </p:cNvPr>
          <p:cNvSpPr txBox="1"/>
          <p:nvPr/>
        </p:nvSpPr>
        <p:spPr>
          <a:xfrm>
            <a:off x="6594943" y="3207323"/>
            <a:ext cx="8418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-2.6</a:t>
            </a:r>
            <a:endParaRPr lang="en-PH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44584C-A464-D1AE-F45A-440902048056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44584C-A464-D1AE-F45A-440902048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2C1A16-7201-1A93-CF28-5FCC8E27B5AC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2C1A16-7201-1A93-CF28-5FCC8E27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0503EF-D493-EB15-8AE7-2F3756C4B777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E0503EF-D493-EB15-8AE7-2F3756C4B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BF2B3C-7DBE-7246-C936-FF26B4BE859C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2BF2B3C-7DBE-7246-C936-FF26B4BE8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537C99-E170-DE87-DF2E-9FE87477413C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537C99-E170-DE87-DF2E-9FE874774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B8576-4D6D-B9FF-8E6E-8A576E527F50}"/>
                  </a:ext>
                </a:extLst>
              </p:cNvPr>
              <p:cNvSpPr txBox="1"/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B8576-4D6D-B9FF-8E6E-8A576E527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FF660AB-9D82-8407-2870-E16ABFB7545A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06D4C6-F0F2-28F9-0253-C6CD3FD32F3A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446508B-0C55-114D-D70A-166FD67B0A81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446508B-0C55-114D-D70A-166FD67B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8CDF0-E880-41EE-E3E4-A38215620099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CC72ADC7-DE63-37F7-B919-8CA20C0CEBFA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5691E98-61B6-D43F-DE44-B435251955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49023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5691E98-61B6-D43F-DE44-B435251955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449023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9B476212-4A80-6BA4-4BC7-F76956BFE5C9}"/>
              </a:ext>
            </a:extLst>
          </p:cNvPr>
          <p:cNvSpPr/>
          <p:nvPr/>
        </p:nvSpPr>
        <p:spPr>
          <a:xfrm>
            <a:off x="6655892" y="1422231"/>
            <a:ext cx="720000" cy="360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165E70-893D-9C6A-0D4B-9C86A67DCE62}"/>
              </a:ext>
            </a:extLst>
          </p:cNvPr>
          <p:cNvSpPr/>
          <p:nvPr/>
        </p:nvSpPr>
        <p:spPr>
          <a:xfrm>
            <a:off x="7498132" y="1414736"/>
            <a:ext cx="1477780" cy="36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0930C3-852E-563D-0679-E69DE1E2E1FD}"/>
              </a:ext>
            </a:extLst>
          </p:cNvPr>
          <p:cNvSpPr/>
          <p:nvPr/>
        </p:nvSpPr>
        <p:spPr>
          <a:xfrm>
            <a:off x="10450716" y="1417979"/>
            <a:ext cx="1477780" cy="3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5244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22CCB-B3DA-EBE3-53DE-FF65D71BF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8C46EA3-3858-B5FE-0FAF-F824A393EAA5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8C46EA3-3858-B5FE-0FAF-F824A393EA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7A5DC40-DC5C-3584-6CE6-F4B652F05B2C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0BE88F-3822-451E-19BD-4D9E7720726B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8B35C2-1AC2-BABA-1EA3-350A06D6DC16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616E1A-FD4C-AFA5-7989-E669908EEFB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AA03D1-7E14-577B-174A-14C773AFDA4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84D629-A206-9F97-D254-B06FE2550285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05EBE4-B552-646A-E829-09836A3C25C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4FF0B3-F9CB-7B39-007F-B217E06D67DF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4FF0B3-F9CB-7B39-007F-B217E06D67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E03268-CC43-1CAC-587B-A0DFD70531C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A50817-4E5A-DB91-7A81-5323387A5029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854BA3-F743-3F96-9BC6-E665570D4DE0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C854BA3-F743-3F96-9BC6-E665570D4D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9AC605C-65FC-6136-2177-80BA2FC41F15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9AC605C-65FC-6136-2177-80BA2FC41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4A368F-DAF9-592F-90E8-F62F5F26FA36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FBB95A-3EA5-BE42-1827-5CE081660F68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FBB95A-3EA5-BE42-1827-5CE081660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C670B52-23FC-3D0B-7128-9F83867DD454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019F75A-02B1-5482-3910-2EDE72FE4ABC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019F75A-02B1-5482-3910-2EDE72FE4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22D2412-74BB-19D3-96A2-6E51DEAA823C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4DE9B-7BF0-DE45-5E5F-CA9FCD0C0601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64DE9B-7BF0-DE45-5E5F-CA9FCD0C0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342217-91FD-AB3C-F193-BD715AC94A29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342217-91FD-AB3C-F193-BD715AC94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0CD33E0-3955-46AD-0D27-23A88CFA7933}"/>
              </a:ext>
            </a:extLst>
          </p:cNvPr>
          <p:cNvSpPr txBox="1"/>
          <p:nvPr/>
        </p:nvSpPr>
        <p:spPr>
          <a:xfrm>
            <a:off x="6600282" y="3205212"/>
            <a:ext cx="8166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-1.6</a:t>
            </a:r>
            <a:endParaRPr lang="en-PH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2E2A9F-F6F3-9A37-B63B-104990E95BCC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2E2A9F-F6F3-9A37-B63B-104990E95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8C06F0-F491-6695-F1F6-E63C117D12D0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F8C06F0-F491-6695-F1F6-E63C117D1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89C7A5-F28E-7904-8CBC-84B5C1BB454F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89C7A5-F28E-7904-8CBC-84B5C1BB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04FC98-2731-011A-8E06-9A13820229A9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D04FC98-2731-011A-8E06-9A1382022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B792F4-9CC2-38B4-863B-E0ADE2D94624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DB792F4-9CC2-38B4-863B-E0ADE2D94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663BD2-B6BC-0F2A-FD74-14C1EA5BC67C}"/>
                  </a:ext>
                </a:extLst>
              </p:cNvPr>
              <p:cNvSpPr txBox="1"/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5663BD2-B6BC-0F2A-FD74-14C1EA5BC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78355DE-1F22-2CAA-F5D1-BD13DAE047E6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E045B0-CC38-3006-FB02-54F5CF876B41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E2C4BA-2878-4A4B-8FEC-A9DD20B3ECCC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2E2C4BA-2878-4A4B-8FEC-A9DD20B3E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BE99A2-9115-948E-3F6B-3D40910507E7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84814558-911C-1527-961F-F13F57325C02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B785F3-A277-291D-11CD-C22EB776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1042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FB785F3-A277-291D-11CD-C22EB7761E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610421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8C4D87F6-04A4-94D2-1EF8-79CD47CE7869}"/>
              </a:ext>
            </a:extLst>
          </p:cNvPr>
          <p:cNvSpPr/>
          <p:nvPr/>
        </p:nvSpPr>
        <p:spPr>
          <a:xfrm>
            <a:off x="6655892" y="1773496"/>
            <a:ext cx="720000" cy="360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C7E61D-2BDC-6428-7DDB-B59EE5A36981}"/>
              </a:ext>
            </a:extLst>
          </p:cNvPr>
          <p:cNvSpPr/>
          <p:nvPr/>
        </p:nvSpPr>
        <p:spPr>
          <a:xfrm>
            <a:off x="7498132" y="1766001"/>
            <a:ext cx="1477780" cy="36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BBFAFB-7CA9-C12C-CC0E-A332708A3E9F}"/>
              </a:ext>
            </a:extLst>
          </p:cNvPr>
          <p:cNvSpPr/>
          <p:nvPr/>
        </p:nvSpPr>
        <p:spPr>
          <a:xfrm>
            <a:off x="10450716" y="1773496"/>
            <a:ext cx="1477780" cy="3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2669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1E08D-D27B-D691-FAD8-F360A831A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5FC841-4DD2-3203-B046-D0C463B45193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5FC841-4DD2-3203-B046-D0C463B451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D7E42DA-A76D-9030-27C0-782E58EB8D62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D32C1F-1431-7381-B3BA-2DE9EADAA6E3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0D97446-6A09-A4A7-CF89-6523ACAC1B51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E47AF2-E3FB-F627-8577-0785665DF8A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ED5067-119E-B736-CBC6-C2C4ABA4384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27E52B-03D2-1E71-EECF-6CCE385F4DD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7B1D84-6CFB-D2DA-7330-17C5B99D3BD6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E94A1-5A9F-1743-7F49-C1A52E58A958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EE94A1-5A9F-1743-7F49-C1A52E58A9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D69B52-1ED1-4EBF-BA9F-096A6E9A521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8D02A-AADC-C728-F591-A46BBC3A6DD5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58637A2-0F12-94D0-873A-C3DA0C64E1DF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58637A2-0F12-94D0-873A-C3DA0C64E1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5368F6E-BE69-B9D0-74BE-DB6DC2749F90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5368F6E-BE69-B9D0-74BE-DB6DC2749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220CE1-F1F5-7708-CF6A-CD07B7DF42C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3AE7907-38E8-F9B1-3F65-B7C4D65DB162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3AE7907-38E8-F9B1-3F65-B7C4D65DB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3BBDB46-C657-2B24-C732-82112DEA5656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9B0459C-E874-A80F-2D96-367842E42732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A9B0459C-E874-A80F-2D96-367842E42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F889474-A9E9-6666-C726-87926F7CAEE7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2792DC-DE08-E7A6-8DCA-A3E2DDAA1CE3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2792DC-DE08-E7A6-8DCA-A3E2DDAA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75C85F-C1AF-7E18-4E7F-0A0BD54B6369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75C85F-C1AF-7E18-4E7F-0A0BD54B6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CB9F401-2B4F-5D4C-F41B-419CB70CE2C9}"/>
              </a:ext>
            </a:extLst>
          </p:cNvPr>
          <p:cNvSpPr txBox="1"/>
          <p:nvPr/>
        </p:nvSpPr>
        <p:spPr>
          <a:xfrm>
            <a:off x="6557967" y="3190450"/>
            <a:ext cx="1047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-2.61</a:t>
            </a:r>
            <a:endParaRPr lang="en-PH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A0E61D-2372-9E6F-CE4E-930D749CE393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A0E61D-2372-9E6F-CE4E-930D749CE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A375AE-748F-17FC-A856-B7CA5D2E4391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A375AE-748F-17FC-A856-B7CA5D2E4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11FD35-0055-6AD7-0BFD-369095A00EF3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11FD35-0055-6AD7-0BFD-369095A0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9E6087-EC10-A94E-9B24-F3C065D56F70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69E6087-EC10-A94E-9B24-F3C065D56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24C7397-F870-4A8B-95FA-263F46AA2C84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24C7397-F870-4A8B-95FA-263F46AA2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AC5143-5FCF-E12E-FEAF-627BAC4DA53E}"/>
                  </a:ext>
                </a:extLst>
              </p:cNvPr>
              <p:cNvSpPr txBox="1"/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8AC5143-5FCF-E12E-FEAF-627BAC4DA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088CDE4-2C9F-2DEE-0EC1-E7D60C35C8F8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FF8FD1-2040-0CC1-489E-486BB8A02B8E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61EEEA-910C-C6A7-A776-FFB49A200DAC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F61EEEA-910C-C6A7-A776-FFB49A200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37A14C0-A67B-5573-B1B4-D8696D60D6F6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635D911C-E01F-0D39-92E4-7DEF5B59D0F7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D156946-1812-8DEB-0DC6-60AD92125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08058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AD156946-1812-8DEB-0DC6-60AD92125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3808058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EDF923FF-85FF-36B2-C555-6CAE476C04B9}"/>
              </a:ext>
            </a:extLst>
          </p:cNvPr>
          <p:cNvSpPr/>
          <p:nvPr/>
        </p:nvSpPr>
        <p:spPr>
          <a:xfrm>
            <a:off x="6655892" y="2155260"/>
            <a:ext cx="720000" cy="36000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FCB844-DF22-F7AE-D145-23F8D50B8CBE}"/>
              </a:ext>
            </a:extLst>
          </p:cNvPr>
          <p:cNvSpPr/>
          <p:nvPr/>
        </p:nvSpPr>
        <p:spPr>
          <a:xfrm>
            <a:off x="7498132" y="2147765"/>
            <a:ext cx="1477780" cy="360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C49971-7490-76F5-A757-F86277C9AF44}"/>
              </a:ext>
            </a:extLst>
          </p:cNvPr>
          <p:cNvSpPr/>
          <p:nvPr/>
        </p:nvSpPr>
        <p:spPr>
          <a:xfrm>
            <a:off x="10450716" y="2136213"/>
            <a:ext cx="1477780" cy="360000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8098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A0D0-39CA-34D4-3091-B5C5BDE0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160A87C-F0F1-5A08-B7FD-BA012D809766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160A87C-F0F1-5A08-B7FD-BA012D809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CAE19CF-C32F-5A23-A32D-D67BBF493EF3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C81B8-426B-4368-61F5-E060092CC6DE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F0AE5B-A80B-1F64-EA0D-7CF13766351D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AA5473-E9EE-70F1-B531-916EB947523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556F85-8E94-1B03-6A25-D8918FE212B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1FB4CC-9634-1987-7FFE-49F1BE980A8D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F6CF21-D04E-6C6B-F28A-B80C8A3D62D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302A0A-75DA-F865-54AD-2056DDA42AA4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302A0A-75DA-F865-54AD-2056DDA42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07E41D-D80C-718D-8F01-EA498413754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1AB38DA-1803-C890-90BB-D3B66396083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EA824F6-DBBF-4C68-B8FA-049F6B43EFE1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EA824F6-DBBF-4C68-B8FA-049F6B43E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93F179A-A12E-77A2-7C80-277DE2CAC55E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93F179A-A12E-77A2-7C80-277DE2CAC5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9091D1-6DDB-EBC8-F8E4-D8F2BAE69AAC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AB3417B-6DAE-C154-DB92-360BB04F9060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AB3417B-6DAE-C154-DB92-360BB04F9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331B3EA-0B92-03CD-5E2A-F20405C0DC66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39AECB-7E1F-07D3-C748-8D34CB611698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839AECB-7E1F-07D3-C748-8D34CB611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3B6504-EB86-0463-E371-69FC6DAE2754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1DBC9C-9410-DC4E-3777-8143E905D6CB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1DBC9C-9410-DC4E-3777-8143E905D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65D4BB-DBD8-95DE-4968-A8C937050A6C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65D4BB-DBD8-95DE-4968-A8C937050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8799F88-86FB-2A40-3F8B-3D538BE2B582}"/>
              </a:ext>
            </a:extLst>
          </p:cNvPr>
          <p:cNvSpPr txBox="1"/>
          <p:nvPr/>
        </p:nvSpPr>
        <p:spPr>
          <a:xfrm>
            <a:off x="6557967" y="3190450"/>
            <a:ext cx="1047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-2.61</a:t>
            </a:r>
            <a:endParaRPr lang="en-PH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2194D9-5C3D-6892-9212-41F2B4D9A3D3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F2194D9-5C3D-6892-9212-41F2B4D9A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E2B60-4B4F-E42F-4986-CFE7EE3A44B7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EE2B60-4B4F-E42F-4986-CFE7EE3A4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3DF8D6-5F3E-E397-74AA-B6526CE5AD10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3DF8D6-5F3E-E397-74AA-B6526CE5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4B0161-C50A-7788-B7A7-A4C2DE8E636E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44B0161-C50A-7788-B7A7-A4C2DE8E6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527442-8CBB-39AA-912F-7475F3CF2C5D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C527442-8CBB-39AA-912F-7475F3CF2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87A344-0F02-7CB7-0136-740A8B1C5699}"/>
                  </a:ext>
                </a:extLst>
              </p:cNvPr>
              <p:cNvSpPr txBox="1"/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087A344-0F02-7CB7-0136-740A8B1C5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209326" y="4305127"/>
                <a:ext cx="49404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43D17CE-6B40-0485-4B71-2DD3152EC8F1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B3C4B3-052D-7B1D-9D56-5A98C85BA256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53EF1E-69DB-C3F3-C015-8FFF126A2229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53EF1E-69DB-C3F3-C015-8FFF126A2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212241-B82F-E0AE-F945-20AECC9DF22D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271A3B4E-7BC0-3EFB-DF16-DB30D11F6404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CB9C1D7-B0D8-6831-8CDB-40789DD9C9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488225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9CB9C1D7-B0D8-6831-8CDB-40789DD9C9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488225"/>
                  </p:ext>
                </p:extLst>
              </p:nvPr>
            </p:nvGraphicFramePr>
            <p:xfrm>
              <a:off x="7498132" y="849755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8"/>
                          <a:stretch>
                            <a:fillRect l="-826" t="-1111" r="-201240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0412" t="-1111" r="-100412" b="-21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01240" t="-1111" r="-826" b="-21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1266D5B-D3A7-1D95-B840-82115B87E7C8}"/>
              </a:ext>
            </a:extLst>
          </p:cNvPr>
          <p:cNvSpPr/>
          <p:nvPr/>
        </p:nvSpPr>
        <p:spPr>
          <a:xfrm>
            <a:off x="8982635" y="1404766"/>
            <a:ext cx="2945861" cy="1104371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450290-FEF0-BF7D-5F66-3235AF58636C}"/>
                  </a:ext>
                </a:extLst>
              </p:cNvPr>
              <p:cNvSpPr txBox="1"/>
              <p:nvPr/>
            </p:nvSpPr>
            <p:spPr>
              <a:xfrm>
                <a:off x="7019378" y="4419879"/>
                <a:ext cx="3131978" cy="1149289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450290-FEF0-BF7D-5F66-3235AF586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378" y="4419879"/>
                <a:ext cx="3131978" cy="114928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3EAF-1692-A6AE-DF83-DC84B39AF9FE}"/>
                  </a:ext>
                </a:extLst>
              </p:cNvPr>
              <p:cNvSpPr txBox="1"/>
              <p:nvPr/>
            </p:nvSpPr>
            <p:spPr>
              <a:xfrm>
                <a:off x="4411871" y="5921763"/>
                <a:ext cx="7669987" cy="47705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2.6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PH" sz="25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(1−(−1.6))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(0−(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2.61))</m:t>
                          </m:r>
                        </m:e>
                        <m:sup>
                          <m:r>
                            <a:rPr lang="en-US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BB43EAF-1692-A6AE-DF83-DC84B39AF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871" y="5921763"/>
                <a:ext cx="7669987" cy="4770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rrow: Up 33">
            <a:extLst>
              <a:ext uri="{FF2B5EF4-FFF2-40B4-BE49-F238E27FC236}">
                <a16:creationId xmlns:a16="http://schemas.microsoft.com/office/drawing/2014/main" id="{3FDDB5BD-7A9A-9556-B254-F46C920B7B0A}"/>
              </a:ext>
            </a:extLst>
          </p:cNvPr>
          <p:cNvSpPr/>
          <p:nvPr/>
        </p:nvSpPr>
        <p:spPr>
          <a:xfrm rot="16200000">
            <a:off x="10607414" y="4441999"/>
            <a:ext cx="484632" cy="97840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2D2E9D10-E055-6FAD-6239-1FE73FBEB20B}"/>
              </a:ext>
            </a:extLst>
          </p:cNvPr>
          <p:cNvSpPr/>
          <p:nvPr/>
        </p:nvSpPr>
        <p:spPr>
          <a:xfrm rot="5400000">
            <a:off x="10264907" y="1350676"/>
            <a:ext cx="372083" cy="2818713"/>
          </a:xfrm>
          <a:prstGeom prst="rightBrac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H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31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3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95" y="924477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5" y="1773430"/>
            <a:ext cx="11273589" cy="34635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???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???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???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794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E2136-EF9B-C281-7BE9-62CD43D1B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755C150-DFFD-B68A-BE92-792553F01E23}"/>
                  </a:ext>
                </a:extLst>
              </p:cNvPr>
              <p:cNvSpPr/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755C150-DFFD-B68A-BE92-792553F01E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9" y="3055305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4DEDCD1-44C9-74BD-0754-AEDE650048CE}"/>
              </a:ext>
            </a:extLst>
          </p:cNvPr>
          <p:cNvSpPr/>
          <p:nvPr/>
        </p:nvSpPr>
        <p:spPr>
          <a:xfrm>
            <a:off x="3292288" y="1337748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06FEE5-8219-EFD0-7F55-358F2B33C386}"/>
              </a:ext>
            </a:extLst>
          </p:cNvPr>
          <p:cNvSpPr/>
          <p:nvPr/>
        </p:nvSpPr>
        <p:spPr>
          <a:xfrm>
            <a:off x="3292288" y="435052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7897CFD-B44B-93B5-6AAA-C18BA0D4FBBD}"/>
              </a:ext>
            </a:extLst>
          </p:cNvPr>
          <p:cNvSpPr/>
          <p:nvPr/>
        </p:nvSpPr>
        <p:spPr>
          <a:xfrm>
            <a:off x="6583732" y="3017117"/>
            <a:ext cx="914400" cy="914400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593757-F1C8-01F5-4FC9-0C14FA46B4A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1093499" y="1794948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42A322-F06E-C84A-97CA-1F58D895C0E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093499" y="3512505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25FA1E-77F2-465F-FF39-4BB603D0C0BC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4206688" y="1794948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38B6EA-C857-DE9B-B350-AB2CA7EF5365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4206688" y="4803074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D833CC-CB6C-3187-F1D7-FA896848674E}"/>
                  </a:ext>
                </a:extLst>
              </p:cNvPr>
              <p:cNvSpPr/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2D833CC-CB6C-3187-F1D7-FA8968486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981305"/>
                <a:ext cx="630237" cy="60525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97A25D-8731-0E49-99D9-8F0B9387FF7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2226406" y="1283933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7A4D56C-C7C1-9B99-49A0-BABE7AAEE6B9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2226406" y="4807729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FA7997A-B182-D1DA-86CD-A1AF90097535}"/>
                  </a:ext>
                </a:extLst>
              </p:cNvPr>
              <p:cNvSpPr/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FA7997A-B182-D1DA-86CD-A1AF900975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169" y="518583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C25E50C-C3F6-8E7A-2ECF-88D0F92F1686}"/>
                  </a:ext>
                </a:extLst>
              </p:cNvPr>
              <p:cNvSpPr/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C25E50C-C3F6-8E7A-2ECF-88D0F92F16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747" y="5154253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21BC31-62AB-B8E2-B844-79B3DDE5D3EE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5791688" y="3474317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0961AB2-6A1E-2081-B0CF-F7D7A51C8B48}"/>
                  </a:ext>
                </a:extLst>
              </p:cNvPr>
              <p:cNvSpPr/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0961AB2-6A1E-2081-B0CF-F7D7A51C8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149926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43E6EC5-1287-1E0B-EA64-F51A8905F521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5395210" y="1801888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A13B4D8-86EE-2D8C-DBCB-ACB1D15E8F82}"/>
                  </a:ext>
                </a:extLst>
              </p:cNvPr>
              <p:cNvSpPr/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A13B4D8-86EE-2D8C-DBCB-ACB1D15E8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973" y="4500446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2B8BBE-32AC-3951-FF4B-81AC59D0E81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5395210" y="3474317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2384DD-FBF4-EE32-2363-E9C982A5ED30}"/>
                  </a:ext>
                </a:extLst>
              </p:cNvPr>
              <p:cNvSpPr txBox="1"/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2384DD-FBF4-EE32-2363-E9C982A5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1451261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3A5045-A50A-9191-8161-A376288CB4D8}"/>
                  </a:ext>
                </a:extLst>
              </p:cNvPr>
              <p:cNvSpPr txBox="1"/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3A5045-A50A-9191-8161-A376288CB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181" y="4483870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E68FA35-8ED1-CEB8-5D81-4BDE8D4EEE00}"/>
              </a:ext>
            </a:extLst>
          </p:cNvPr>
          <p:cNvSpPr txBox="1"/>
          <p:nvPr/>
        </p:nvSpPr>
        <p:spPr>
          <a:xfrm>
            <a:off x="6557967" y="3190450"/>
            <a:ext cx="104708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tx1"/>
                </a:solidFill>
              </a:rPr>
              <a:t>-2.61</a:t>
            </a:r>
            <a:endParaRPr lang="en-PH" sz="30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4CE070-DDCE-3DE9-E7C2-A3F9D1321AF3}"/>
                  </a:ext>
                </a:extLst>
              </p:cNvPr>
              <p:cNvSpPr txBox="1"/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4CE070-DDCE-3DE9-E7C2-A3F9D1321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1565206" y="2088716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5468FC-E2EB-1102-3040-B761E737206E}"/>
                  </a:ext>
                </a:extLst>
              </p:cNvPr>
              <p:cNvSpPr txBox="1"/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15468FC-E2EB-1102-3040-B761E7372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1263091" y="4105622"/>
                <a:ext cx="138531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0BBBB8-03A5-B110-D7D6-402C6562919E}"/>
                  </a:ext>
                </a:extLst>
              </p:cNvPr>
              <p:cNvSpPr txBox="1"/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0BBBB8-03A5-B110-D7D6-402C656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258982">
                <a:off x="5424695" y="2039214"/>
                <a:ext cx="138531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B759E4-C4AC-971E-4565-6B8183C44C12}"/>
                  </a:ext>
                </a:extLst>
              </p:cNvPr>
              <p:cNvSpPr txBox="1"/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8B759E4-C4AC-971E-4565-6B8183C44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55047">
                <a:off x="5149094" y="3676835"/>
                <a:ext cx="1200970" cy="553998"/>
              </a:xfrm>
              <a:prstGeom prst="rect">
                <a:avLst/>
              </a:prstGeom>
              <a:blipFill>
                <a:blip r:embed="rId14"/>
                <a:stretch>
                  <a:fillRect t="-3000" r="-5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373E6C-962C-42B0-A1F3-B60E81C97FC0}"/>
                  </a:ext>
                </a:extLst>
              </p:cNvPr>
              <p:cNvSpPr txBox="1"/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0373E6C-962C-42B0-A1F3-B60E81C97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2102392" y="1010801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1D143C-F4FA-FF3E-A525-DEB2A3633429}"/>
                  </a:ext>
                </a:extLst>
              </p:cNvPr>
              <p:cNvSpPr txBox="1"/>
              <p:nvPr/>
            </p:nvSpPr>
            <p:spPr>
              <a:xfrm rot="17650239">
                <a:off x="6017768" y="4305127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1D143C-F4FA-FF3E-A525-DEB2A3633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6017768" y="4305127"/>
                <a:ext cx="87716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28273D9-82C0-00EB-354B-ECAB7846C780}"/>
              </a:ext>
            </a:extLst>
          </p:cNvPr>
          <p:cNvSpPr txBox="1"/>
          <p:nvPr/>
        </p:nvSpPr>
        <p:spPr>
          <a:xfrm>
            <a:off x="3311033" y="4420543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A8180A2-29A9-3734-CEE7-FEF9EFF5E8BF}"/>
              </a:ext>
            </a:extLst>
          </p:cNvPr>
          <p:cNvSpPr txBox="1"/>
          <p:nvPr/>
        </p:nvSpPr>
        <p:spPr>
          <a:xfrm>
            <a:off x="3305889" y="1404766"/>
            <a:ext cx="926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err="1"/>
              <a:t>Softplus</a:t>
            </a:r>
            <a:endParaRPr lang="en-PH" sz="1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213825-FE2E-73D5-AC8A-B00E0754FC48}"/>
                  </a:ext>
                </a:extLst>
              </p:cNvPr>
              <p:cNvSpPr txBox="1"/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213825-FE2E-73D5-AC8A-B00E0754F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2339832" y="509647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94D99F-3706-1804-819E-3BAF1C6C5C38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 flipV="1">
            <a:off x="7498132" y="3472136"/>
            <a:ext cx="833248" cy="218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2598D15E-43B2-32F4-7095-2CBF1B4E260C}"/>
              </a:ext>
            </a:extLst>
          </p:cNvPr>
          <p:cNvSpPr/>
          <p:nvPr/>
        </p:nvSpPr>
        <p:spPr>
          <a:xfrm>
            <a:off x="8331380" y="3014936"/>
            <a:ext cx="1316885" cy="914400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EC7D62-CCE3-9EC2-0845-F064E71D899D}"/>
                  </a:ext>
                </a:extLst>
              </p:cNvPr>
              <p:cNvSpPr txBox="1"/>
              <p:nvPr/>
            </p:nvSpPr>
            <p:spPr>
              <a:xfrm>
                <a:off x="7830372" y="2157029"/>
                <a:ext cx="387575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CEC7D62-CCE3-9EC2-0845-F064E71D8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72" y="2157029"/>
                <a:ext cx="3875750" cy="477054"/>
              </a:xfrm>
              <a:prstGeom prst="rect">
                <a:avLst/>
              </a:prstGeom>
              <a:blipFill>
                <a:blip r:embed="rId18"/>
                <a:stretch>
                  <a:fillRect t="-10256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47EB9D-28C2-8ACE-D633-856178F454BD}"/>
                  </a:ext>
                </a:extLst>
              </p:cNvPr>
              <p:cNvSpPr txBox="1"/>
              <p:nvPr/>
            </p:nvSpPr>
            <p:spPr>
              <a:xfrm>
                <a:off x="7830372" y="773486"/>
                <a:ext cx="1008828" cy="87556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347EB9D-28C2-8ACE-D633-856178F45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72" y="773486"/>
                <a:ext cx="1008828" cy="875561"/>
              </a:xfrm>
              <a:prstGeom prst="rect">
                <a:avLst/>
              </a:prstGeom>
              <a:blipFill>
                <a:blip r:embed="rId19"/>
                <a:stretch>
                  <a:fillRect b="-140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21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44610-55D8-7568-5176-2C58C95AA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A1BDA6-1788-EBDC-1150-96C175FF26E0}"/>
                  </a:ext>
                </a:extLst>
              </p:cNvPr>
              <p:cNvSpPr txBox="1"/>
              <p:nvPr/>
            </p:nvSpPr>
            <p:spPr>
              <a:xfrm>
                <a:off x="540290" y="2822018"/>
                <a:ext cx="387575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A1BDA6-1788-EBDC-1150-96C175FF2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0" y="2822018"/>
                <a:ext cx="3875750" cy="477054"/>
              </a:xfrm>
              <a:prstGeom prst="rect">
                <a:avLst/>
              </a:prstGeom>
              <a:blipFill>
                <a:blip r:embed="rId3"/>
                <a:stretch>
                  <a:fillRect t="-10526" b="-184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F261EA-DC86-B1C9-A2CF-ECE59EF3E7FB}"/>
                  </a:ext>
                </a:extLst>
              </p:cNvPr>
              <p:cNvSpPr txBox="1"/>
              <p:nvPr/>
            </p:nvSpPr>
            <p:spPr>
              <a:xfrm>
                <a:off x="531824" y="1078534"/>
                <a:ext cx="3131978" cy="117384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9F261EA-DC86-B1C9-A2CF-ECE59EF3E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24" y="1078534"/>
                <a:ext cx="3131978" cy="1173847"/>
              </a:xfrm>
              <a:prstGeom prst="rect">
                <a:avLst/>
              </a:prstGeom>
              <a:blipFill>
                <a:blip r:embed="rId4"/>
                <a:stretch>
                  <a:fillRect l="-403" t="-101064" b="-1574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98AB904-44EA-91F1-A7FF-36FC1D380435}"/>
              </a:ext>
            </a:extLst>
          </p:cNvPr>
          <p:cNvSpPr/>
          <p:nvPr/>
        </p:nvSpPr>
        <p:spPr>
          <a:xfrm>
            <a:off x="2963333" y="1498600"/>
            <a:ext cx="345246" cy="389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83C0EE-CEE3-A2D6-F675-EEDD2108224A}"/>
              </a:ext>
            </a:extLst>
          </p:cNvPr>
          <p:cNvSpPr/>
          <p:nvPr/>
        </p:nvSpPr>
        <p:spPr>
          <a:xfrm>
            <a:off x="633423" y="2858440"/>
            <a:ext cx="416624" cy="468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47C6C049-4FF7-66E7-9CD5-0991FD0A88DD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5400000">
            <a:off x="1503455" y="1225938"/>
            <a:ext cx="970783" cy="2294221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9EA5FD-9D45-DD80-E555-71373B7BB86C}"/>
                  </a:ext>
                </a:extLst>
              </p:cNvPr>
              <p:cNvSpPr txBox="1"/>
              <p:nvPr/>
            </p:nvSpPr>
            <p:spPr>
              <a:xfrm>
                <a:off x="531823" y="3763072"/>
                <a:ext cx="3752029" cy="88787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GB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9EA5FD-9D45-DD80-E555-71373B7BB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23" y="3763072"/>
                <a:ext cx="3752029" cy="887872"/>
              </a:xfrm>
              <a:prstGeom prst="rect">
                <a:avLst/>
              </a:prstGeom>
              <a:blipFill>
                <a:blip r:embed="rId5"/>
                <a:stretch>
                  <a:fillRect t="-7042" b="-126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98E962-CDA1-CA82-BE85-0ED187DF3878}"/>
                  </a:ext>
                </a:extLst>
              </p:cNvPr>
              <p:cNvSpPr txBox="1"/>
              <p:nvPr/>
            </p:nvSpPr>
            <p:spPr>
              <a:xfrm>
                <a:off x="6096000" y="4348990"/>
                <a:ext cx="4573294" cy="95763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</m:t>
                          </m:r>
                        </m:e>
                      </m:nary>
                    </m:oMath>
                  </m:oMathPara>
                </a14:m>
                <a:endParaRPr lang="en-PH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D98E962-CDA1-CA82-BE85-0ED187DF3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348990"/>
                <a:ext cx="4573294" cy="957634"/>
              </a:xfrm>
              <a:prstGeom prst="rect">
                <a:avLst/>
              </a:prstGeom>
              <a:blipFill>
                <a:blip r:embed="rId6"/>
                <a:stretch>
                  <a:fillRect l="-8033" t="-97403" b="-1506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44F2B3-525A-1AFF-AE6C-F14304ED0B6A}"/>
                  </a:ext>
                </a:extLst>
              </p:cNvPr>
              <p:cNvSpPr txBox="1"/>
              <p:nvPr/>
            </p:nvSpPr>
            <p:spPr>
              <a:xfrm>
                <a:off x="6095311" y="1598660"/>
                <a:ext cx="1915044" cy="7287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PH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B44F2B3-525A-1AFF-AE6C-F14304ED0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311" y="1598660"/>
                <a:ext cx="1915044" cy="728789"/>
              </a:xfrm>
              <a:prstGeom prst="rect">
                <a:avLst/>
              </a:prstGeom>
              <a:blipFill>
                <a:blip r:embed="rId7"/>
                <a:stretch>
                  <a:fillRect b="-10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3B43E9-5F69-7021-526E-36BB51E162F7}"/>
                  </a:ext>
                </a:extLst>
              </p:cNvPr>
              <p:cNvSpPr txBox="1"/>
              <p:nvPr/>
            </p:nvSpPr>
            <p:spPr>
              <a:xfrm>
                <a:off x="6096000" y="2457623"/>
                <a:ext cx="2085910" cy="7287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PH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73B43E9-5F69-7021-526E-36BB51E1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57623"/>
                <a:ext cx="2085910" cy="728789"/>
              </a:xfrm>
              <a:prstGeom prst="rect">
                <a:avLst/>
              </a:prstGeom>
              <a:blipFill>
                <a:blip r:embed="rId8"/>
                <a:stretch>
                  <a:fillRect t="-1695" b="-10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FC8A37-4E62-319B-5331-770370CC14BE}"/>
                  </a:ext>
                </a:extLst>
              </p:cNvPr>
              <p:cNvSpPr txBox="1"/>
              <p:nvPr/>
            </p:nvSpPr>
            <p:spPr>
              <a:xfrm>
                <a:off x="6096000" y="3265114"/>
                <a:ext cx="2706377" cy="95763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PH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DFC8A37-4E62-319B-5331-770370CC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65114"/>
                <a:ext cx="2706377" cy="957634"/>
              </a:xfrm>
              <a:prstGeom prst="rect">
                <a:avLst/>
              </a:prstGeom>
              <a:blipFill>
                <a:blip r:embed="rId9"/>
                <a:stretch>
                  <a:fillRect l="-10748" t="-98684" b="-152632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717BE53-20E6-FBCC-3B53-7B0D4C5DAFCA}"/>
                  </a:ext>
                </a:extLst>
              </p:cNvPr>
              <p:cNvSpPr txBox="1"/>
              <p:nvPr/>
            </p:nvSpPr>
            <p:spPr>
              <a:xfrm>
                <a:off x="6096000" y="5566971"/>
                <a:ext cx="3217333" cy="95763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PH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717BE53-20E6-FBCC-3B53-7B0D4C5DA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66971"/>
                <a:ext cx="3217333" cy="957634"/>
              </a:xfrm>
              <a:prstGeom prst="rect">
                <a:avLst/>
              </a:prstGeom>
              <a:blipFill>
                <a:blip r:embed="rId10"/>
                <a:stretch>
                  <a:fillRect t="-91250" b="-14375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493DB36E-0317-818A-D67C-9955D5D70E40}"/>
              </a:ext>
            </a:extLst>
          </p:cNvPr>
          <p:cNvSpPr/>
          <p:nvPr/>
        </p:nvSpPr>
        <p:spPr>
          <a:xfrm>
            <a:off x="2150533" y="3738048"/>
            <a:ext cx="985424" cy="957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/>
      <p:bldP spid="52" grpId="0"/>
      <p:bldP spid="55" grpId="0"/>
      <p:bldP spid="56" grpId="0"/>
      <p:bldP spid="57" grpId="0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00A6A-D90D-4D09-51EA-329A30FB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18FFC8-8894-065C-7682-C041ED4A7098}"/>
                  </a:ext>
                </a:extLst>
              </p:cNvPr>
              <p:cNvSpPr txBox="1"/>
              <p:nvPr/>
            </p:nvSpPr>
            <p:spPr>
              <a:xfrm>
                <a:off x="540290" y="2822018"/>
                <a:ext cx="3875750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acc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5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5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18FFC8-8894-065C-7682-C041ED4A7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90" y="2822018"/>
                <a:ext cx="3875750" cy="477054"/>
              </a:xfrm>
              <a:prstGeom prst="rect">
                <a:avLst/>
              </a:prstGeom>
              <a:blipFill>
                <a:blip r:embed="rId3"/>
                <a:stretch>
                  <a:fillRect t="-10526" b="-1842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80C47B-3521-5AA8-448A-C0DF4EEE9B95}"/>
                  </a:ext>
                </a:extLst>
              </p:cNvPr>
              <p:cNvSpPr txBox="1"/>
              <p:nvPr/>
            </p:nvSpPr>
            <p:spPr>
              <a:xfrm>
                <a:off x="531824" y="1078534"/>
                <a:ext cx="3131978" cy="117384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𝑳𝒐𝒔𝒔</m:t>
                      </m:r>
                      <m:r>
                        <a:rPr lang="en-US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sSup>
                            <m:sSupPr>
                              <m:ctrlP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5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2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80C47B-3521-5AA8-448A-C0DF4EEE9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24" y="1078534"/>
                <a:ext cx="3131978" cy="1173847"/>
              </a:xfrm>
              <a:prstGeom prst="rect">
                <a:avLst/>
              </a:prstGeom>
              <a:blipFill>
                <a:blip r:embed="rId4"/>
                <a:stretch>
                  <a:fillRect l="-403" t="-101064" b="-15744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59BC939-459B-63A4-CC2C-0EF53E7B0F8A}"/>
              </a:ext>
            </a:extLst>
          </p:cNvPr>
          <p:cNvSpPr/>
          <p:nvPr/>
        </p:nvSpPr>
        <p:spPr>
          <a:xfrm>
            <a:off x="2963333" y="1498600"/>
            <a:ext cx="345246" cy="38905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919123-7DE7-899B-619C-E68E40D22C9C}"/>
              </a:ext>
            </a:extLst>
          </p:cNvPr>
          <p:cNvSpPr/>
          <p:nvPr/>
        </p:nvSpPr>
        <p:spPr>
          <a:xfrm>
            <a:off x="633423" y="2858440"/>
            <a:ext cx="416624" cy="4689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DA3E045-ADA1-03C7-2DB1-13B2C81F04AD}"/>
              </a:ext>
            </a:extLst>
          </p:cNvPr>
          <p:cNvCxnSpPr>
            <a:cxnSpLocks/>
            <a:stCxn id="3" idx="2"/>
            <a:endCxn id="28" idx="0"/>
          </p:cNvCxnSpPr>
          <p:nvPr/>
        </p:nvCxnSpPr>
        <p:spPr>
          <a:xfrm rot="5400000">
            <a:off x="1503455" y="1225938"/>
            <a:ext cx="970783" cy="2294221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F02535-862B-CA17-3A5A-CAAC944E2A48}"/>
                  </a:ext>
                </a:extLst>
              </p:cNvPr>
              <p:cNvSpPr txBox="1"/>
              <p:nvPr/>
            </p:nvSpPr>
            <p:spPr>
              <a:xfrm>
                <a:off x="531823" y="3763072"/>
                <a:ext cx="3752029" cy="88787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GB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F02535-862B-CA17-3A5A-CAAC944E2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23" y="3763072"/>
                <a:ext cx="3752029" cy="887872"/>
              </a:xfrm>
              <a:prstGeom prst="rect">
                <a:avLst/>
              </a:prstGeom>
              <a:blipFill>
                <a:blip r:embed="rId5"/>
                <a:stretch>
                  <a:fillRect t="-7042" b="-126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B884D6-8222-8A06-BDB9-DF4BBFF19895}"/>
                  </a:ext>
                </a:extLst>
              </p:cNvPr>
              <p:cNvSpPr txBox="1"/>
              <p:nvPr/>
            </p:nvSpPr>
            <p:spPr>
              <a:xfrm>
                <a:off x="6336956" y="915001"/>
                <a:ext cx="1177556" cy="73475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PH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CB884D6-8222-8A06-BDB9-DF4BBFF19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956" y="915001"/>
                <a:ext cx="1177556" cy="734753"/>
              </a:xfrm>
              <a:prstGeom prst="rect">
                <a:avLst/>
              </a:prstGeom>
              <a:blipFill>
                <a:blip r:embed="rId6"/>
                <a:stretch>
                  <a:fillRect t="-5085" b="-10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AC55CFD-13FF-B921-CCA0-3ECAAFA0349D}"/>
                  </a:ext>
                </a:extLst>
              </p:cNvPr>
              <p:cNvSpPr txBox="1"/>
              <p:nvPr/>
            </p:nvSpPr>
            <p:spPr>
              <a:xfrm>
                <a:off x="6336956" y="2537000"/>
                <a:ext cx="3719331" cy="7287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AC55CFD-13FF-B921-CCA0-3ECAAFA03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956" y="2537000"/>
                <a:ext cx="3719331" cy="728726"/>
              </a:xfrm>
              <a:prstGeom prst="rect">
                <a:avLst/>
              </a:prstGeom>
              <a:blipFill>
                <a:blip r:embed="rId7"/>
                <a:stretch>
                  <a:fillRect b="-10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A070B4F-C99D-4115-2E56-109719361639}"/>
              </a:ext>
            </a:extLst>
          </p:cNvPr>
          <p:cNvSpPr/>
          <p:nvPr/>
        </p:nvSpPr>
        <p:spPr>
          <a:xfrm>
            <a:off x="3439082" y="3728191"/>
            <a:ext cx="743451" cy="957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EA04C2-BEC3-A870-B764-346E70DA52D5}"/>
                  </a:ext>
                </a:extLst>
              </p:cNvPr>
              <p:cNvSpPr txBox="1"/>
              <p:nvPr/>
            </p:nvSpPr>
            <p:spPr>
              <a:xfrm>
                <a:off x="6336956" y="3429000"/>
                <a:ext cx="4686644" cy="7287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EA04C2-BEC3-A870-B764-346E70DA5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956" y="3429000"/>
                <a:ext cx="4686644" cy="728726"/>
              </a:xfrm>
              <a:prstGeom prst="rect">
                <a:avLst/>
              </a:prstGeom>
              <a:blipFill>
                <a:blip r:embed="rId8"/>
                <a:stretch>
                  <a:fillRect t="-1724" r="-542" b="-1034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40A1C-1C01-7C99-1A9C-C2839580FDB2}"/>
                  </a:ext>
                </a:extLst>
              </p:cNvPr>
              <p:cNvSpPr txBox="1"/>
              <p:nvPr/>
            </p:nvSpPr>
            <p:spPr>
              <a:xfrm>
                <a:off x="6336956" y="4263406"/>
                <a:ext cx="3823044" cy="7287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20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540A1C-1C01-7C99-1A9C-C2839580F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956" y="4263406"/>
                <a:ext cx="3823044" cy="728726"/>
              </a:xfrm>
              <a:prstGeom prst="rect">
                <a:avLst/>
              </a:prstGeom>
              <a:blipFill>
                <a:blip r:embed="rId9"/>
                <a:stretch>
                  <a:fillRect b="-10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D898A7-21BE-8763-E222-A58A95565DB3}"/>
                  </a:ext>
                </a:extLst>
              </p:cNvPr>
              <p:cNvSpPr txBox="1"/>
              <p:nvPr/>
            </p:nvSpPr>
            <p:spPr>
              <a:xfrm>
                <a:off x="6472423" y="5260524"/>
                <a:ext cx="1249177" cy="72872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D898A7-21BE-8763-E222-A58A95565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423" y="5260524"/>
                <a:ext cx="1249177" cy="728726"/>
              </a:xfrm>
              <a:prstGeom prst="rect">
                <a:avLst/>
              </a:prstGeom>
              <a:blipFill>
                <a:blip r:embed="rId10"/>
                <a:stretch>
                  <a:fillRect t="-1639" b="-1147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205885-34FA-07A0-808A-680C7B3E51F5}"/>
                  </a:ext>
                </a:extLst>
              </p:cNvPr>
              <p:cNvSpPr txBox="1"/>
              <p:nvPr/>
            </p:nvSpPr>
            <p:spPr>
              <a:xfrm>
                <a:off x="6336956" y="1702594"/>
                <a:ext cx="1644998" cy="7287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GB" sz="2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205885-34FA-07A0-808A-680C7B3E5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956" y="1702594"/>
                <a:ext cx="1644998" cy="728726"/>
              </a:xfrm>
              <a:prstGeom prst="rect">
                <a:avLst/>
              </a:prstGeom>
              <a:blipFill>
                <a:blip r:embed="rId11"/>
                <a:stretch>
                  <a:fillRect b="-1016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73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6" grpId="0"/>
      <p:bldP spid="55" grpId="0"/>
      <p:bldP spid="56" grpId="0"/>
      <p:bldP spid="2" grpId="0"/>
      <p:bldP spid="4" grpId="0"/>
      <p:bldP spid="5" grpId="0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500F9-C885-0B0D-FBC2-6BB021DA0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83925F-8581-1DE0-AD45-4E180507AC9E}"/>
                  </a:ext>
                </a:extLst>
              </p:cNvPr>
              <p:cNvSpPr txBox="1"/>
              <p:nvPr/>
            </p:nvSpPr>
            <p:spPr>
              <a:xfrm>
                <a:off x="396357" y="977539"/>
                <a:ext cx="3752029" cy="88787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5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5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5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GB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83925F-8581-1DE0-AD45-4E180507A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7" y="977539"/>
                <a:ext cx="3752029" cy="887872"/>
              </a:xfrm>
              <a:prstGeom prst="rect">
                <a:avLst/>
              </a:prstGeom>
              <a:blipFill>
                <a:blip r:embed="rId3"/>
                <a:stretch>
                  <a:fillRect t="-5634" b="-14085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867739-3CA4-5B15-AB32-5D6CADC59F73}"/>
                  </a:ext>
                </a:extLst>
              </p:cNvPr>
              <p:cNvSpPr txBox="1"/>
              <p:nvPr/>
            </p:nvSpPr>
            <p:spPr>
              <a:xfrm>
                <a:off x="482600" y="2104105"/>
                <a:ext cx="3217333" cy="95763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den>
                      </m:f>
                      <m:r>
                        <a:rPr lang="en-GB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PH" sz="20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867739-3CA4-5B15-AB32-5D6CADC5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0" y="2104105"/>
                <a:ext cx="3217333" cy="957634"/>
              </a:xfrm>
              <a:prstGeom prst="rect">
                <a:avLst/>
              </a:prstGeom>
              <a:blipFill>
                <a:blip r:embed="rId4"/>
                <a:stretch>
                  <a:fillRect t="-92405" b="-14557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BD0CD-00A0-26EB-5349-A6AAFF561762}"/>
                  </a:ext>
                </a:extLst>
              </p:cNvPr>
              <p:cNvSpPr txBox="1"/>
              <p:nvPr/>
            </p:nvSpPr>
            <p:spPr>
              <a:xfrm>
                <a:off x="4042490" y="2104105"/>
                <a:ext cx="1249177" cy="72872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GB" sz="2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</m:num>
                        <m:den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PH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9BD0CD-00A0-26EB-5349-A6AAFF56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490" y="2104105"/>
                <a:ext cx="1249177" cy="728726"/>
              </a:xfrm>
              <a:prstGeom prst="rect">
                <a:avLst/>
              </a:prstGeom>
              <a:blipFill>
                <a:blip r:embed="rId5"/>
                <a:stretch>
                  <a:fillRect t="-3279" b="-9836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C69E3B-3E13-D6E3-CD83-2773665DC3BF}"/>
                  </a:ext>
                </a:extLst>
              </p:cNvPr>
              <p:cNvSpPr txBox="1"/>
              <p:nvPr/>
            </p:nvSpPr>
            <p:spPr>
              <a:xfrm>
                <a:off x="396357" y="3300433"/>
                <a:ext cx="4988443" cy="127297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C69E3B-3E13-D6E3-CD83-2773665DC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57" y="3300433"/>
                <a:ext cx="4988443" cy="1272977"/>
              </a:xfrm>
              <a:prstGeom prst="rect">
                <a:avLst/>
              </a:prstGeom>
              <a:blipFill>
                <a:blip r:embed="rId6"/>
                <a:stretch>
                  <a:fillRect t="-103960" b="-1643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751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52D1-A8F1-DCC4-62EE-00E82BCE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C4DD0-335B-5244-71FF-74FC3DDC3DE7}"/>
                  </a:ext>
                </a:extLst>
              </p:cNvPr>
              <p:cNvSpPr txBox="1"/>
              <p:nvPr/>
            </p:nvSpPr>
            <p:spPr>
              <a:xfrm>
                <a:off x="472557" y="1149900"/>
                <a:ext cx="4988443" cy="127297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=3</m:t>
                          </m:r>
                        </m:sup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−2 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7C4DD0-335B-5244-71FF-74FC3DDC3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57" y="1149900"/>
                <a:ext cx="4988443" cy="1272977"/>
              </a:xfrm>
              <a:prstGeom prst="rect">
                <a:avLst/>
              </a:prstGeom>
              <a:blipFill>
                <a:blip r:embed="rId3"/>
                <a:stretch>
                  <a:fillRect t="-104950" b="-16435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AF3038-2EBC-01BA-DBD7-6754E6D9495D}"/>
                  </a:ext>
                </a:extLst>
              </p:cNvPr>
              <p:cNvSpPr txBox="1"/>
              <p:nvPr/>
            </p:nvSpPr>
            <p:spPr>
              <a:xfrm>
                <a:off x="675757" y="2724700"/>
                <a:ext cx="10466375" cy="88787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GB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−2.6</m:t>
                              </m:r>
                            </m:e>
                          </m:d>
                        </m:e>
                      </m:d>
                      <m:r>
                        <a:rPr lang="en-GB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.6</m:t>
                              </m:r>
                            </m:e>
                          </m:d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5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0−</m:t>
                          </m:r>
                          <m:d>
                            <m:dPr>
                              <m:ctrlP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−2.6</m:t>
                              </m:r>
                              <m:r>
                                <a:rPr lang="en-GB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GB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1</m:t>
                      </m:r>
                    </m:oMath>
                  </m:oMathPara>
                </a14:m>
                <a:endParaRPr lang="en-PH" sz="25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AF3038-2EBC-01BA-DBD7-6754E6D94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7" y="2724700"/>
                <a:ext cx="10466375" cy="887872"/>
              </a:xfrm>
              <a:prstGeom prst="rect">
                <a:avLst/>
              </a:prstGeom>
              <a:blipFill>
                <a:blip r:embed="rId4"/>
                <a:stretch>
                  <a:fillRect t="-1408" b="-1267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F8E933D-5B4E-7E68-EB12-B164C84F7B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44739"/>
                  </p:ext>
                </p:extLst>
              </p:nvPr>
            </p:nvGraphicFramePr>
            <p:xfrm>
              <a:off x="7159466" y="841288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1500" b="1" i="1" smtClean="0">
                                        <a:solidFill>
                                          <a:schemeClr val="tx2">
                                            <a:lumMod val="50000"/>
                                            <a:lumOff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500" b="1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FFC000"/>
                              </a:solidFill>
                            </a:rPr>
                            <a:t>Effectiveness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5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endParaRPr lang="en-PH" sz="15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500" b="1" dirty="0">
                              <a:solidFill>
                                <a:srgbClr val="00B050"/>
                              </a:solidFill>
                            </a:rPr>
                            <a:t>Prediction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PH" sz="1500" b="1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PH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sz="1500" b="1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en-PH" sz="1500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0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F8E933D-5B4E-7E68-EB12-B164C84F7B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0244739"/>
                  </p:ext>
                </p:extLst>
              </p:nvPr>
            </p:nvGraphicFramePr>
            <p:xfrm>
              <a:off x="7159466" y="841288"/>
              <a:ext cx="4430364" cy="164592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476788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  <a:gridCol w="1476788">
                      <a:extLst>
                        <a:ext uri="{9D8B030D-6E8A-4147-A177-3AD203B41FA5}">
                          <a16:colId xmlns:a16="http://schemas.microsoft.com/office/drawing/2014/main" val="2485656231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2326" r="-200000" b="-2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0862" t="-2326" r="-101724" b="-2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99145" t="-2326" r="-855" b="-223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0.5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-1.6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0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-2.61</a:t>
                          </a:r>
                          <a:endParaRPr lang="en-PH" sz="18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500A18-1F89-E4AD-08F9-5E8B030678C4}"/>
                  </a:ext>
                </a:extLst>
              </p:cNvPr>
              <p:cNvSpPr txBox="1"/>
              <p:nvPr/>
            </p:nvSpPr>
            <p:spPr>
              <a:xfrm>
                <a:off x="675756" y="3850064"/>
                <a:ext cx="2414577" cy="88787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𝑳𝒐𝒔𝒔</m:t>
                          </m:r>
                        </m:num>
                        <m:den>
                          <m:sSub>
                            <m:sSubPr>
                              <m:ctrlP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GB" sz="25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−15.7</m:t>
                      </m:r>
                    </m:oMath>
                  </m:oMathPara>
                </a14:m>
                <a:endParaRPr lang="en-GB" sz="25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500A18-1F89-E4AD-08F9-5E8B03067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6" y="3850064"/>
                <a:ext cx="2414577" cy="887872"/>
              </a:xfrm>
              <a:prstGeom prst="rect">
                <a:avLst/>
              </a:prstGeom>
              <a:blipFill>
                <a:blip r:embed="rId6"/>
                <a:stretch>
                  <a:fillRect l="-524" t="-2857" b="-128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E1860D-AB26-6634-F279-C331BB56A33F}"/>
                  </a:ext>
                </a:extLst>
              </p:cNvPr>
              <p:cNvSpPr txBox="1"/>
              <p:nvPr/>
            </p:nvSpPr>
            <p:spPr>
              <a:xfrm>
                <a:off x="675755" y="4975428"/>
                <a:ext cx="4912245" cy="47705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𝑺𝒕𝒆𝒑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𝒔𝒊𝒛𝒆</m:t>
                      </m:r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−15.7 × 0.1=−1.57</m:t>
                      </m:r>
                    </m:oMath>
                  </m:oMathPara>
                </a14:m>
                <a:endParaRPr lang="en-GB" sz="25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E1860D-AB26-6634-F279-C331BB56A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5" y="4975428"/>
                <a:ext cx="4912245" cy="477054"/>
              </a:xfrm>
              <a:prstGeom prst="rect">
                <a:avLst/>
              </a:prstGeom>
              <a:blipFill>
                <a:blip r:embed="rId7"/>
                <a:stretch>
                  <a:fillRect l="-258" b="-1794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1538FE-8498-B688-D1CA-88A49A643D4D}"/>
                  </a:ext>
                </a:extLst>
              </p:cNvPr>
              <p:cNvSpPr txBox="1"/>
              <p:nvPr/>
            </p:nvSpPr>
            <p:spPr>
              <a:xfrm>
                <a:off x="675755" y="5688069"/>
                <a:ext cx="3549112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𝑵𝒆𝒘</m:t>
                      </m:r>
                      <m:sSub>
                        <m:sSubPr>
                          <m:ctrlPr>
                            <a:rPr lang="en-GB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GB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0 −(−1.57)</m:t>
                      </m:r>
                    </m:oMath>
                  </m:oMathPara>
                </a14:m>
                <a:endParaRPr lang="en-GB" sz="2500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1538FE-8498-B688-D1CA-88A49A643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5" y="5688069"/>
                <a:ext cx="3549112" cy="477054"/>
              </a:xfrm>
              <a:prstGeom prst="rect">
                <a:avLst/>
              </a:prstGeom>
              <a:blipFill>
                <a:blip r:embed="rId8"/>
                <a:stretch>
                  <a:fillRect b="-14634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54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  <p:bldP spid="4" grpId="0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3EE72E-56E0-AF45-DDA4-AA734B315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000" y="925942"/>
            <a:ext cx="768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1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C129C-A451-D1E3-561C-0D7FAE915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B3997F3-FBDF-F296-08EB-FDEC3FEE77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981619"/>
                  </p:ext>
                </p:extLst>
              </p:nvPr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</a:rPr>
                            <a:t>Dosage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4000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4000" b="0" dirty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Effectiveness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4000" b="0" dirty="0">
                              <a:solidFill>
                                <a:srgbClr val="FFC000"/>
                              </a:solidFill>
                            </a:rPr>
                            <a:t>)</a:t>
                          </a:r>
                          <a:endParaRPr lang="en-PH" sz="4000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4B3997F3-FBDF-F296-08EB-FDEC3FEE775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981619"/>
                  </p:ext>
                </p:extLst>
              </p:nvPr>
            </p:nvGraphicFramePr>
            <p:xfrm>
              <a:off x="696000" y="2026920"/>
              <a:ext cx="10800000" cy="280416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5400000">
                      <a:extLst>
                        <a:ext uri="{9D8B030D-6E8A-4147-A177-3AD203B41FA5}">
                          <a16:colId xmlns:a16="http://schemas.microsoft.com/office/drawing/2014/main" val="3411107017"/>
                        </a:ext>
                      </a:extLst>
                    </a:gridCol>
                    <a:gridCol w="5400000">
                      <a:extLst>
                        <a:ext uri="{9D8B030D-6E8A-4147-A177-3AD203B41FA5}">
                          <a16:colId xmlns:a16="http://schemas.microsoft.com/office/drawing/2014/main" val="3534058314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113" t="-14783" r="-100226" b="-33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113" t="-14783" r="-226" b="-33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336205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998416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0.5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8537674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1</a:t>
                          </a:r>
                          <a:endParaRPr lang="en-PH" sz="4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4000" dirty="0"/>
                            <a:t>0</a:t>
                          </a:r>
                          <a:endParaRPr lang="en-PH" sz="40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741552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7548DE2-9F70-D7D1-87C4-9AFE57EBA704}"/>
              </a:ext>
            </a:extLst>
          </p:cNvPr>
          <p:cNvSpPr txBox="1"/>
          <p:nvPr/>
        </p:nvSpPr>
        <p:spPr>
          <a:xfrm>
            <a:off x="4445422" y="1075112"/>
            <a:ext cx="33011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4000" b="1" dirty="0"/>
              <a:t>Training Data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940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D1673-D31C-D89A-A942-13BB5D3E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F86A56-89BD-33F2-003A-E22BD4CB1A34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0F86A56-89BD-33F2-003A-E22BD4CB1A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11931C7-2A93-666B-3EED-2FFA31EF570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36B6EB-84F4-5BE6-4255-115C84A6670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5742AD-0E93-71CE-8FF4-111F06A99F71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BD83C0-1D27-2A6F-F696-743AB7351B5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8396A5-E6EE-F951-F462-D697C867FEC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748A75-1827-42DB-F4A8-9CB30931409E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0F2FE0-2D92-1760-D5C3-AFE9A241BF4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032316-2157-8A43-2878-0665974CFFF5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CF21B9-3F22-BF06-860E-EF6AA509B3CF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150F4E-F137-347E-F2AD-36B894F0ACA3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02FF7-B0E3-BA3F-AAA0-A0D798A467B0}"/>
                  </a:ext>
                </a:extLst>
              </p:cNvPr>
              <p:cNvSpPr txBox="1"/>
              <p:nvPr/>
            </p:nvSpPr>
            <p:spPr>
              <a:xfrm rot="19305102">
                <a:off x="3951205" y="1853393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7D02FF7-B0E3-BA3F-AAA0-A0D798A46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951205" y="1853393"/>
                <a:ext cx="75046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7F3F2D-9C92-5D8F-2262-2BDF671CCE64}"/>
                  </a:ext>
                </a:extLst>
              </p:cNvPr>
              <p:cNvSpPr txBox="1"/>
              <p:nvPr/>
            </p:nvSpPr>
            <p:spPr>
              <a:xfrm rot="1833935">
                <a:off x="3792559" y="3870299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7F3F2D-9C92-5D8F-2262-2BDF671CC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792559" y="3870299"/>
                <a:ext cx="75046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5AD21-65B9-1987-5583-B7C6FB065280}"/>
                  </a:ext>
                </a:extLst>
              </p:cNvPr>
              <p:cNvSpPr txBox="1"/>
              <p:nvPr/>
            </p:nvSpPr>
            <p:spPr>
              <a:xfrm rot="2102455">
                <a:off x="7207854" y="1734394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25AD21-65B9-1987-5583-B7C6FB065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7207854" y="1734394"/>
                <a:ext cx="750462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F45B5-017A-ED94-6DBA-6710A9E713CE}"/>
                  </a:ext>
                </a:extLst>
              </p:cNvPr>
              <p:cNvSpPr txBox="1"/>
              <p:nvPr/>
            </p:nvSpPr>
            <p:spPr>
              <a:xfrm rot="19833362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9F45B5-017A-ED94-6DBA-6710A9E71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33362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3A74180-2705-7AEA-827E-B24BA74C67B2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903712-D166-0B7B-F434-8733CC623C8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8B7657-4A7A-1D2D-531B-EFB4923BB21B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2E92D2-AF14-2BB9-8F95-F6DB7C1062B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22E92D2-AF14-2BB9-8F95-F6DB7C106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2E1A7E-F71D-734F-EABE-113A39A50FE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BE5972-6013-EAFF-CFB6-AE7E1B64E08C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F10CF5-1F43-D4D0-5C70-284820CEA6B7}"/>
                  </a:ext>
                </a:extLst>
              </p:cNvPr>
              <p:cNvSpPr txBox="1"/>
              <p:nvPr/>
            </p:nvSpPr>
            <p:spPr>
              <a:xfrm rot="1542651">
                <a:off x="4666325" y="775478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F10CF5-1F43-D4D0-5C70-284820CEA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666325" y="775478"/>
                <a:ext cx="68153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64EAE0-036C-E8C3-67CF-9FAEB1118A7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464EAE0-036C-E8C3-67CF-9FAEB1118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BD834E-BDD0-525F-5B59-D7CBA0035396}"/>
                  </a:ext>
                </a:extLst>
              </p:cNvPr>
              <p:cNvSpPr txBox="1"/>
              <p:nvPr/>
            </p:nvSpPr>
            <p:spPr>
              <a:xfrm rot="19702253">
                <a:off x="4760296" y="4861152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BD834E-BDD0-525F-5B59-D7CBA0035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02253">
                <a:off x="4760296" y="4861152"/>
                <a:ext cx="68153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188C447-3197-F233-A890-3CDA4F4C3C8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188C447-3197-F233-A890-3CDA4F4C3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FA824-59E3-B98A-7DDC-A56FA7AADA0E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0F5157-DDC4-F82E-0439-896FDBBFED04}"/>
                  </a:ext>
                </a:extLst>
              </p:cNvPr>
              <p:cNvSpPr txBox="1"/>
              <p:nvPr/>
            </p:nvSpPr>
            <p:spPr>
              <a:xfrm rot="17650239">
                <a:off x="8327624" y="4069804"/>
                <a:ext cx="68153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B0F5157-DDC4-F82E-0439-896FDBBF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327624" y="4069804"/>
                <a:ext cx="68153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085B7-B227-C653-7F6F-125F970FCB34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4085B7-B227-C653-7F6F-125F970FC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83818-BCED-7EF7-C7D1-C21D61996402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083818-BCED-7EF7-C7D1-C21D61996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90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62C41-4838-0A2C-7AF9-6E33F11D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90792D-B3D8-0FC1-3527-D4C39335F5D3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590792D-B3D8-0FC1-3527-D4C39335F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F2634FD4-1B11-4302-462C-EFCACC750804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B74E0D-FA2A-8445-0FD6-0CA2C617759B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6DA2A6-ACAD-0069-5BD8-937CA1500FB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3497E8-4839-A43C-977A-BC9B39B3848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2BE8C4-B40A-3E1B-AECB-3DEECD93252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6A4B20-C914-A466-64EE-968B26F8FFF7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D58BAF-879D-2D56-A31B-13FD179D435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88DA16-C237-1554-11E2-6E954B096A14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C85107-52C1-B8CB-408D-1A64F1504B04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88EBFA-F0EA-88BF-0F7D-DCED553ADD2F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4AECC3-DAED-5B95-4716-35D017EA1EC3}"/>
                  </a:ext>
                </a:extLst>
              </p:cNvPr>
              <p:cNvSpPr txBox="1"/>
              <p:nvPr/>
            </p:nvSpPr>
            <p:spPr>
              <a:xfrm rot="19305102">
                <a:off x="3887855" y="1853393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4AECC3-DAED-5B95-4716-35D017EA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887855" y="1853393"/>
                <a:ext cx="87716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29324-9B93-671C-A324-708D4370DBC0}"/>
                  </a:ext>
                </a:extLst>
              </p:cNvPr>
              <p:cNvSpPr txBox="1"/>
              <p:nvPr/>
            </p:nvSpPr>
            <p:spPr>
              <a:xfrm rot="1833935">
                <a:off x="3729209" y="3870299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F29324-9B93-671C-A324-708D4370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729209" y="3870299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17817C-5D2D-A31D-CAC1-067C895E293E}"/>
                  </a:ext>
                </a:extLst>
              </p:cNvPr>
              <p:cNvSpPr txBox="1"/>
              <p:nvPr/>
            </p:nvSpPr>
            <p:spPr>
              <a:xfrm rot="2102455">
                <a:off x="7144504" y="173439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C17817C-5D2D-A31D-CAC1-067C895E2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7144504" y="1734394"/>
                <a:ext cx="87716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FBAC5D-AEA2-EB5D-B056-AC6A85365BDA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BFBAC5D-AEA2-EB5D-B056-AC6A8536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87137C3-507F-59A4-2E91-C079EAB3DCBB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30CAA5-4696-EE46-A35A-8F10E3DCD7C0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72E0D5-6600-A830-496A-C214FADD5D25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DE728D7-1E3A-556B-1B3E-1CC3D0751F5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DE728D7-1E3A-556B-1B3E-1CC3D0751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04E758-7B58-C166-EA70-01BC4FE4D209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172548-AF95-06B8-AF71-3232B6399A85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744430-0DC7-5D4E-FEB0-7918CF973C2B}"/>
                  </a:ext>
                </a:extLst>
              </p:cNvPr>
              <p:cNvSpPr txBox="1"/>
              <p:nvPr/>
            </p:nvSpPr>
            <p:spPr>
              <a:xfrm rot="1542651">
                <a:off x="4568510" y="775478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744430-0DC7-5D4E-FEB0-7918CF973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568510" y="775478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693952D-93CA-CEFB-D40D-451D3FC0505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693952D-93CA-CEFB-D40D-451D3FC05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9EFDCE-F1B5-8748-8892-AAA0DA767351}"/>
                  </a:ext>
                </a:extLst>
              </p:cNvPr>
              <p:cNvSpPr txBox="1"/>
              <p:nvPr/>
            </p:nvSpPr>
            <p:spPr>
              <a:xfrm rot="19566455">
                <a:off x="4662481" y="4861152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39EFDCE-F1B5-8748-8892-AAA0DA767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662481" y="4861152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FD5058A-7DD5-A6C7-2D18-F708C7C0926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FD5058A-7DD5-A6C7-2D18-F708C7C09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5AC319-18A8-3908-51DD-FA050951564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7A5C15-EEEE-2D47-BF3F-11C06BA0AECD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7A5C15-EEEE-2D47-BF3F-11C06BA0A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855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B7DE1-A4B2-D64C-A71C-663D0E7D5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F89EA1-1C91-EAA8-44AD-F16D71F462A6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F89EA1-1C91-EAA8-44AD-F16D71F46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FCD8E79-E6E2-0B60-B7D4-E3D64791A836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6AC7CB-BA38-ED01-2DBE-D9363941F90D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182F83-8165-E75F-FA4A-C4D14116EB23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221E63-A533-FE1B-1CE6-CC6AE04117AF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171AC4-2C46-7289-4933-3393422A4D0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D63867-9140-C7B9-B0E4-CDDF2161862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AB1CE7-9778-EB98-7FD4-55C1ADAA35F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D27808-6A5D-7B11-0E66-DCE2F088A901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609BC5-4A42-79E6-7B0B-8AF5E6E549A7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7FB3C-C8A0-31CB-E7A0-10DADEBDB0FF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B9958C-881F-8F0C-9A42-F755053AF3F9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FB9958C-881F-8F0C-9A42-F755053AF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05B62-5967-AA5A-3BB8-17BDAB930C1E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B05B62-5967-AA5A-3BB8-17BDAB930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2658CD-8864-EC14-642A-1583251D055F}"/>
                  </a:ext>
                </a:extLst>
              </p:cNvPr>
              <p:cNvSpPr txBox="1"/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2658CD-8864-EC14-642A-1583251D0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E2D86-8EBE-163F-060A-F341E47D78E6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E2D86-8EBE-163F-060A-F341E47D7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084B6BC-2C9A-CE06-7D71-5D228D279148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A543A69-3778-A2E2-76E3-5F35B04BFD1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605F363-5141-9FC2-4E01-E312C5787AB6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D5EEB5-E2A0-4A3C-E3DC-BE2E6A4C7E09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2D5EEB5-E2A0-4A3C-E3DC-BE2E6A4C7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E31DF0-4147-FEAB-AD60-C897D2B4958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910A92-B1B4-6ED0-4450-8270516363D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6BFAEB-90A0-598E-5077-75877F5220BD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6BFAEB-90A0-598E-5077-75877F52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317F413-1432-0BF6-5558-EBB5EF203F2A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317F413-1432-0BF6-5558-EBB5EF203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72C31-2765-8D99-27D4-EF9EA97F97C3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3C72C31-2765-8D99-27D4-EF9EA97F9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5C36BE-C871-3209-F987-C31982C5410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5C36BE-C871-3209-F987-C31982C54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653CC7-5037-AB23-D58A-6FD0CBBE720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EC650-5F0C-C1BF-3312-F916E93EFFE1}"/>
                  </a:ext>
                </a:extLst>
              </p:cNvPr>
              <p:cNvSpPr txBox="1"/>
              <p:nvPr/>
            </p:nvSpPr>
            <p:spPr>
              <a:xfrm rot="17650239">
                <a:off x="8119201" y="4069804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FEC650-5F0C-C1BF-3312-F916E93EF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119201" y="4069804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08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591ED-F1E0-7E38-8F4A-F6FBFAAA1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A3318C-174E-4591-1747-C03980D37FC1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A3318C-174E-4591-1747-C03980D37F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113A6AA-5A78-F252-BF31-2FD2F336BF9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8739C2-D98D-32E2-2252-A8EED5D495DA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E54C122-0AE4-8B5C-5D86-581A7EE5E0B3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A94333-31D7-12C8-1BA8-B5BCC694746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7E3A0A-65B0-C5E3-C2CD-FEA93954F30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933A3F-3FB2-9CDD-89D5-3F95EAF63732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C446DD-F3F9-84B2-2EDF-B8691C0D745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0C6E10E-44BB-2523-6F9E-39E43DBA82E2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CBAAC2-CAD3-BB0E-C0BE-71597BD96166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567183-86BB-D470-2E55-A4C42288F443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ADADB6-4548-CFA5-23CF-A44CE7AADA05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ADADB6-4548-CFA5-23CF-A44CE7AAD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51FD6B-9107-C082-9F2D-2A3B47B73D6A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51FD6B-9107-C082-9F2D-2A3B47B73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B7CA14-119B-89C2-8D89-C53BE035FF85}"/>
                  </a:ext>
                </a:extLst>
              </p:cNvPr>
              <p:cNvSpPr txBox="1"/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B7CA14-119B-89C2-8D89-C53BE035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BD5E6-6C3D-1F12-7A66-A3CFE79BC12D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BD5E6-6C3D-1F12-7A66-A3CFE79BC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8E72E53-CC99-B1B1-7D5A-F1243FAFDF2F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820D356-C35C-C9D2-C462-81047F48465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F534BF-5F62-1F4F-D9F1-CC620E4B5559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8ED5B51-8F5F-884F-CC19-22174E2F6ED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8ED5B51-8F5F-884F-CC19-22174E2F6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2614245-80E8-0D3D-A587-17C76723517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9A6B5F0-B911-855A-AD2F-41A9F361CC7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A45E7A-7F8B-6585-ADAE-27BC3E76AF26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A45E7A-7F8B-6585-ADAE-27BC3E76A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322CC8-6B2F-8EA1-7F26-16615F91907B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322CC8-6B2F-8EA1-7F26-16615F919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AFF674-9408-BEEB-ADF2-D3BB2C2C1683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AFF674-9408-BEEB-ADF2-D3BB2C2C1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DE6460-0980-7AFB-8A29-04790DD2FF6E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DE6460-0980-7AFB-8A29-04790DD2F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DD532BC-7E2E-B112-65EE-27338FF3269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0CD9E8-64C7-3C5D-D138-A7FFF4D4DA9D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0CD9E8-64C7-3C5D-D138-A7FFF4D4D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58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CA41F-F47E-10C8-B7E8-492322627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3065249-CA7E-18E2-E676-606AB256326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3065249-CA7E-18E2-E676-606AB2563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51CF71D-9B73-E453-5D0A-60E3CC2DE510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DF3229-5B62-E066-1608-A286273C7378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512DBC-3B7F-B2CF-D952-45347BDB5E2F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DF5AD5-9BCC-2592-96B7-F25B62E68F5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7BED03-2F4A-C670-0B6A-4753BF8255F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28179E-491F-0C69-8564-F3AAE7BF13FD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3C72CC0-43D8-DC7F-617D-8E1FF613B137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0D621B-38EB-9003-D173-C48AD37EFA0A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2B66017-7EB4-F341-9BC7-761B79736A0B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E6FD03-5D7A-F8E1-558F-EFFCBD3AC16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970A40-4B3D-CD37-B4B2-319595FA2146}"/>
                  </a:ext>
                </a:extLst>
              </p:cNvPr>
              <p:cNvSpPr txBox="1"/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4970A40-4B3D-CD37-B4B2-319595FA2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05102">
                <a:off x="3777247" y="1853393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E9842-1DA8-A3AF-C5B5-54D313E3D40B}"/>
                  </a:ext>
                </a:extLst>
              </p:cNvPr>
              <p:cNvSpPr txBox="1"/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E9842-1DA8-A3AF-C5B5-54D313E3D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935">
                <a:off x="3475132" y="3870299"/>
                <a:ext cx="1385316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80AD8-1E0F-6B80-1C5C-00C4ACAC38B1}"/>
                  </a:ext>
                </a:extLst>
              </p:cNvPr>
              <p:cNvSpPr txBox="1"/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680AD8-1E0F-6B80-1C5C-00C4ACAC3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02455">
                <a:off x="6890427" y="1734394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4A9A98-93F7-74B4-BA53-42450B925303}"/>
                  </a:ext>
                </a:extLst>
              </p:cNvPr>
              <p:cNvSpPr txBox="1"/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4A9A98-93F7-74B4-BA53-42450B925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92709">
                <a:off x="6682826" y="3534394"/>
                <a:ext cx="1200970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592ABED5-1EA2-C7EA-9A87-1CC261B11441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B77B8B6-EFD8-875E-8927-428303D096D4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22F9DB-03EA-18CE-73DC-B39B62F57BEA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85E051F-DE02-A32B-CBAC-64AEBD451C1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85E051F-DE02-A32B-CBAC-64AEBD451C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813359-2363-0FE9-78FF-14B33BC253B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2E3FCA-8D98-77F9-F8F2-F7C95B0ABA26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E4A44-5019-0EC4-3E4D-3B1378AE2BED}"/>
                  </a:ext>
                </a:extLst>
              </p:cNvPr>
              <p:cNvSpPr txBox="1"/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4E4A44-5019-0EC4-3E4D-3B1378AE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542651">
                <a:off x="4314433" y="775478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BDE958-763E-1CBE-8136-4D706AF67E7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BDE958-763E-1CBE-8136-4D706AF67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25E58B-3021-B377-272D-44DDF2672614}"/>
                  </a:ext>
                </a:extLst>
              </p:cNvPr>
              <p:cNvSpPr txBox="1"/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𝟓𝟕</m:t>
                      </m:r>
                    </m:oMath>
                  </m:oMathPara>
                </a14:m>
                <a:endParaRPr lang="en-PH" sz="3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25E58B-3021-B377-272D-44DDF267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66455">
                <a:off x="4551873" y="4861152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C3D427-7112-4C9E-E0E8-1736ED6102E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FC3D427-7112-4C9E-E0E8-1736ED610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C8E495-0194-4D45-50DA-51B2E5A69B6F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8AC22A-31B9-F7A9-C805-E82B80F2298B}"/>
                  </a:ext>
                </a:extLst>
              </p:cNvPr>
              <p:cNvSpPr txBox="1"/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08AC22A-31B9-F7A9-C805-E82B80F22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650239">
                <a:off x="8229809" y="4069804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10228F-B22D-C101-8002-1E5C9E02996F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510228F-B22D-C101-8002-1E5C9E029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B2C230-0502-58DB-B742-8668AB1E763D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B2C230-0502-58DB-B742-8668AB1E7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321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4673</TotalTime>
  <Words>944</Words>
  <Application>Microsoft Macintosh PowerPoint</Application>
  <PresentationFormat>Widescreen</PresentationFormat>
  <Paragraphs>434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Calibri (Body)</vt:lpstr>
      <vt:lpstr>Cambria Math</vt:lpstr>
      <vt:lpstr>Wingdings</vt:lpstr>
      <vt:lpstr>Office Theme</vt:lpstr>
      <vt:lpstr>Backpropagation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784</cp:revision>
  <dcterms:created xsi:type="dcterms:W3CDTF">2024-08-08T01:29:50Z</dcterms:created>
  <dcterms:modified xsi:type="dcterms:W3CDTF">2025-04-07T08:29:01Z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