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388" r:id="rId5"/>
    <p:sldId id="405" r:id="rId6"/>
    <p:sldId id="397" r:id="rId7"/>
    <p:sldId id="400" r:id="rId8"/>
    <p:sldId id="401" r:id="rId9"/>
    <p:sldId id="402" r:id="rId10"/>
    <p:sldId id="403" r:id="rId11"/>
    <p:sldId id="404" r:id="rId12"/>
    <p:sldId id="40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2" autoAdjust="0"/>
    <p:restoredTop sz="93469" autoAdjust="0"/>
  </p:normalViewPr>
  <p:slideViewPr>
    <p:cSldViewPr snapToGrid="0">
      <p:cViewPr varScale="1">
        <p:scale>
          <a:sx n="119" d="100"/>
          <a:sy n="119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5760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3620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841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0342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5739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6792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51546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7425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1775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4/22/24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9" Type="http://schemas.openxmlformats.org/officeDocument/2006/relationships/image" Target="../media/image58.png"/><Relationship Id="rId21" Type="http://schemas.openxmlformats.org/officeDocument/2006/relationships/image" Target="../media/image40.png"/><Relationship Id="rId34" Type="http://schemas.openxmlformats.org/officeDocument/2006/relationships/image" Target="../media/image53.png"/><Relationship Id="rId42" Type="http://schemas.openxmlformats.org/officeDocument/2006/relationships/image" Target="../media/image6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36" Type="http://schemas.openxmlformats.org/officeDocument/2006/relationships/image" Target="../media/image55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4" Type="http://schemas.openxmlformats.org/officeDocument/2006/relationships/image" Target="../media/image63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Relationship Id="rId43" Type="http://schemas.openxmlformats.org/officeDocument/2006/relationships/image" Target="../media/image62.png"/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38" Type="http://schemas.openxmlformats.org/officeDocument/2006/relationships/image" Target="../media/image57.png"/><Relationship Id="rId20" Type="http://schemas.openxmlformats.org/officeDocument/2006/relationships/image" Target="../media/image39.png"/><Relationship Id="rId41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21" Type="http://schemas.openxmlformats.org/officeDocument/2006/relationships/image" Target="../media/image83.png"/><Relationship Id="rId34" Type="http://schemas.openxmlformats.org/officeDocument/2006/relationships/image" Target="../media/image96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33" Type="http://schemas.openxmlformats.org/officeDocument/2006/relationships/image" Target="../media/image9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32" Type="http://schemas.openxmlformats.org/officeDocument/2006/relationships/image" Target="../media/image94.png"/><Relationship Id="rId37" Type="http://schemas.openxmlformats.org/officeDocument/2006/relationships/image" Target="../media/image99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36" Type="http://schemas.openxmlformats.org/officeDocument/2006/relationships/image" Target="../media/image98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31" Type="http://schemas.openxmlformats.org/officeDocument/2006/relationships/image" Target="../media/image93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Relationship Id="rId35" Type="http://schemas.openxmlformats.org/officeDocument/2006/relationships/image" Target="../media/image97.png"/><Relationship Id="rId8" Type="http://schemas.openxmlformats.org/officeDocument/2006/relationships/image" Target="../media/image70.png"/><Relationship Id="rId3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.png"/><Relationship Id="rId18" Type="http://schemas.openxmlformats.org/officeDocument/2006/relationships/image" Target="../media/image80.png"/><Relationship Id="rId26" Type="http://schemas.openxmlformats.org/officeDocument/2006/relationships/image" Target="../media/image111.png"/><Relationship Id="rId21" Type="http://schemas.openxmlformats.org/officeDocument/2006/relationships/image" Target="../media/image83.png"/><Relationship Id="rId34" Type="http://schemas.openxmlformats.org/officeDocument/2006/relationships/image" Target="../media/image96.png"/><Relationship Id="rId7" Type="http://schemas.openxmlformats.org/officeDocument/2006/relationships/image" Target="../media/image104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33" Type="http://schemas.openxmlformats.org/officeDocument/2006/relationships/image" Target="../media/image11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86.png"/><Relationship Id="rId32" Type="http://schemas.openxmlformats.org/officeDocument/2006/relationships/image" Target="../media/image94.png"/><Relationship Id="rId37" Type="http://schemas.openxmlformats.org/officeDocument/2006/relationships/image" Target="../media/image99.png"/><Relationship Id="rId5" Type="http://schemas.openxmlformats.org/officeDocument/2006/relationships/image" Target="../media/image102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36" Type="http://schemas.openxmlformats.org/officeDocument/2006/relationships/image" Target="../media/image98.png"/><Relationship Id="rId10" Type="http://schemas.openxmlformats.org/officeDocument/2006/relationships/image" Target="../media/image107.png"/><Relationship Id="rId19" Type="http://schemas.openxmlformats.org/officeDocument/2006/relationships/image" Target="../media/image110.png"/><Relationship Id="rId31" Type="http://schemas.openxmlformats.org/officeDocument/2006/relationships/image" Target="../media/image93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Relationship Id="rId35" Type="http://schemas.openxmlformats.org/officeDocument/2006/relationships/image" Target="../media/image97.png"/><Relationship Id="rId8" Type="http://schemas.openxmlformats.org/officeDocument/2006/relationships/image" Target="../media/image105.png"/><Relationship Id="rId3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110.png"/><Relationship Id="rId26" Type="http://schemas.openxmlformats.org/officeDocument/2006/relationships/image" Target="../media/image89.png"/><Relationship Id="rId3" Type="http://schemas.openxmlformats.org/officeDocument/2006/relationships/image" Target="../media/image113.png"/><Relationship Id="rId21" Type="http://schemas.openxmlformats.org/officeDocument/2006/relationships/image" Target="../media/image84.png"/><Relationship Id="rId34" Type="http://schemas.openxmlformats.org/officeDocument/2006/relationships/image" Target="../media/image97.png"/><Relationship Id="rId7" Type="http://schemas.openxmlformats.org/officeDocument/2006/relationships/image" Target="../media/image117.png"/><Relationship Id="rId12" Type="http://schemas.openxmlformats.org/officeDocument/2006/relationships/image" Target="../media/image109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5" Type="http://schemas.openxmlformats.org/officeDocument/2006/relationships/image" Target="../media/image115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99.png"/><Relationship Id="rId10" Type="http://schemas.openxmlformats.org/officeDocument/2006/relationships/image" Target="../media/image108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0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121.png"/><Relationship Id="rId8" Type="http://schemas.openxmlformats.org/officeDocument/2006/relationships/image" Target="../media/image1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110.png"/><Relationship Id="rId26" Type="http://schemas.openxmlformats.org/officeDocument/2006/relationships/image" Target="../media/image89.png"/><Relationship Id="rId3" Type="http://schemas.openxmlformats.org/officeDocument/2006/relationships/image" Target="../media/image122.png"/><Relationship Id="rId21" Type="http://schemas.openxmlformats.org/officeDocument/2006/relationships/image" Target="../media/image84.png"/><Relationship Id="rId34" Type="http://schemas.openxmlformats.org/officeDocument/2006/relationships/image" Target="../media/image97.png"/><Relationship Id="rId7" Type="http://schemas.openxmlformats.org/officeDocument/2006/relationships/image" Target="../media/image126.png"/><Relationship Id="rId12" Type="http://schemas.openxmlformats.org/officeDocument/2006/relationships/image" Target="../media/image109.png"/><Relationship Id="rId17" Type="http://schemas.openxmlformats.org/officeDocument/2006/relationships/image" Target="../media/image130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5" Type="http://schemas.openxmlformats.org/officeDocument/2006/relationships/image" Target="../media/image124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132.png"/><Relationship Id="rId10" Type="http://schemas.openxmlformats.org/officeDocument/2006/relationships/image" Target="../media/image108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29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131.png"/><Relationship Id="rId8" Type="http://schemas.openxmlformats.org/officeDocument/2006/relationships/image" Target="../media/image12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133.png"/><Relationship Id="rId21" Type="http://schemas.openxmlformats.org/officeDocument/2006/relationships/image" Target="../media/image91.png"/><Relationship Id="rId34" Type="http://schemas.openxmlformats.org/officeDocument/2006/relationships/image" Target="../media/image141.png"/><Relationship Id="rId7" Type="http://schemas.openxmlformats.org/officeDocument/2006/relationships/image" Target="../media/image129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4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110.png"/><Relationship Id="rId24" Type="http://schemas.openxmlformats.org/officeDocument/2006/relationships/image" Target="../media/image94.png"/><Relationship Id="rId32" Type="http://schemas.openxmlformats.org/officeDocument/2006/relationships/image" Target="../media/image139.png"/><Relationship Id="rId5" Type="http://schemas.openxmlformats.org/officeDocument/2006/relationships/image" Target="../media/image109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131.png"/><Relationship Id="rId10" Type="http://schemas.openxmlformats.org/officeDocument/2006/relationships/image" Target="../media/image135.png"/><Relationship Id="rId19" Type="http://schemas.openxmlformats.org/officeDocument/2006/relationships/image" Target="../media/image89.png"/><Relationship Id="rId31" Type="http://schemas.openxmlformats.org/officeDocument/2006/relationships/image" Target="../media/image138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37.png"/><Relationship Id="rId8" Type="http://schemas.openxmlformats.org/officeDocument/2006/relationships/image" Target="../media/image1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26" Type="http://schemas.openxmlformats.org/officeDocument/2006/relationships/image" Target="../media/image165.png"/><Relationship Id="rId3" Type="http://schemas.openxmlformats.org/officeDocument/2006/relationships/image" Target="../media/image142.png"/><Relationship Id="rId21" Type="http://schemas.openxmlformats.org/officeDocument/2006/relationships/image" Target="../media/image160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5" Type="http://schemas.openxmlformats.org/officeDocument/2006/relationships/image" Target="../media/image16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29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24" Type="http://schemas.openxmlformats.org/officeDocument/2006/relationships/image" Target="../media/image163.png"/><Relationship Id="rId5" Type="http://schemas.openxmlformats.org/officeDocument/2006/relationships/image" Target="../media/image144.png"/><Relationship Id="rId15" Type="http://schemas.openxmlformats.org/officeDocument/2006/relationships/image" Target="../media/image154.png"/><Relationship Id="rId23" Type="http://schemas.openxmlformats.org/officeDocument/2006/relationships/image" Target="../media/image162.png"/><Relationship Id="rId28" Type="http://schemas.openxmlformats.org/officeDocument/2006/relationships/image" Target="../media/image167.png"/><Relationship Id="rId10" Type="http://schemas.openxmlformats.org/officeDocument/2006/relationships/image" Target="../media/image149.png"/><Relationship Id="rId19" Type="http://schemas.openxmlformats.org/officeDocument/2006/relationships/image" Target="../media/image158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Relationship Id="rId27" Type="http://schemas.openxmlformats.org/officeDocument/2006/relationships/image" Target="../media/image1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>
            <a:extLst>
              <a:ext uri="{FF2B5EF4-FFF2-40B4-BE49-F238E27FC236}">
                <a16:creationId xmlns:a16="http://schemas.microsoft.com/office/drawing/2014/main" id="{D4B0DAA3-2CA4-C7A9-719C-D5762408D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6057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b="1" dirty="0"/>
              <a:t>Training Multi-Layer Neural Networks</a:t>
            </a:r>
            <a:endParaRPr lang="en-PH" sz="5000" b="1" dirty="0"/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85009C32-AA0B-1603-5964-2FFD193EB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114" name="Footer Placeholder 3">
            <a:extLst>
              <a:ext uri="{FF2B5EF4-FFF2-40B4-BE49-F238E27FC236}">
                <a16:creationId xmlns:a16="http://schemas.microsoft.com/office/drawing/2014/main" id="{BC8165BE-3C9E-5CE1-D1D5-A99F79DD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1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/>
              <p:nvPr/>
            </p:nvSpPr>
            <p:spPr>
              <a:xfrm>
                <a:off x="1422572" y="5668161"/>
                <a:ext cx="975307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Weights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</a:t>
                </a:r>
                <a:r>
                  <a:rPr lang="en-US" sz="3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</a:t>
                </a:r>
                <a:r>
                  <a:rPr lang="en-US" sz="3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𝟑𝟐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72" y="5668161"/>
                <a:ext cx="9753073" cy="553998"/>
              </a:xfrm>
              <a:prstGeom prst="rect">
                <a:avLst/>
              </a:prstGeom>
              <a:blipFill>
                <a:blip r:embed="rId3"/>
                <a:stretch>
                  <a:fillRect l="-1438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DA060C-08CE-14B2-5F36-A1A82A74A267}"/>
                  </a:ext>
                </a:extLst>
              </p:cNvPr>
              <p:cNvSpPr txBox="1"/>
              <p:nvPr/>
            </p:nvSpPr>
            <p:spPr>
              <a:xfrm>
                <a:off x="9698841" y="335501"/>
                <a:ext cx="1920343" cy="77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b="1" dirty="0"/>
                  <a:t>Desired output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100" b="1" dirty="0"/>
                  <a:t>)</a:t>
                </a:r>
                <a:endParaRPr lang="en-PH" sz="21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DA060C-08CE-14B2-5F36-A1A82A74A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841" y="335501"/>
                <a:ext cx="1920343" cy="776303"/>
              </a:xfrm>
              <a:prstGeom prst="rect">
                <a:avLst/>
              </a:prstGeom>
              <a:blipFill>
                <a:blip r:embed="rId4"/>
                <a:stretch>
                  <a:fillRect l="-2222" t="-4724" r="-4444" b="-1574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37">
            <a:extLst>
              <a:ext uri="{FF2B5EF4-FFF2-40B4-BE49-F238E27FC236}">
                <a16:creationId xmlns:a16="http://schemas.microsoft.com/office/drawing/2014/main" id="{6C4FC042-99E8-7B94-6FB4-B12E7E333E83}"/>
              </a:ext>
            </a:extLst>
          </p:cNvPr>
          <p:cNvSpPr/>
          <p:nvPr/>
        </p:nvSpPr>
        <p:spPr>
          <a:xfrm>
            <a:off x="10103209" y="1693598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0.00</a:t>
            </a:r>
          </a:p>
        </p:txBody>
      </p:sp>
      <p:sp>
        <p:nvSpPr>
          <p:cNvPr id="58" name="Rounded Rectangle 37">
            <a:extLst>
              <a:ext uri="{FF2B5EF4-FFF2-40B4-BE49-F238E27FC236}">
                <a16:creationId xmlns:a16="http://schemas.microsoft.com/office/drawing/2014/main" id="{9E2F3938-0690-E74D-6FC3-90D12843E44D}"/>
              </a:ext>
            </a:extLst>
          </p:cNvPr>
          <p:cNvSpPr/>
          <p:nvPr/>
        </p:nvSpPr>
        <p:spPr>
          <a:xfrm>
            <a:off x="10103209" y="3197078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31E72A-9A9C-415F-8883-D3A6AAD71A8F}"/>
                  </a:ext>
                </a:extLst>
              </p:cNvPr>
              <p:cNvSpPr txBox="1"/>
              <p:nvPr/>
            </p:nvSpPr>
            <p:spPr>
              <a:xfrm>
                <a:off x="10461601" y="1290304"/>
                <a:ext cx="46998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31E72A-9A9C-415F-8883-D3A6AAD7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601" y="1290304"/>
                <a:ext cx="469980" cy="415498"/>
              </a:xfrm>
              <a:prstGeom prst="rect">
                <a:avLst/>
              </a:prstGeom>
              <a:blipFill>
                <a:blip r:embed="rId5"/>
                <a:stretch>
                  <a:fillRect l="-1299" b="-735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3E4FB6-716C-6891-119E-094A9FEBDB00}"/>
                  </a:ext>
                </a:extLst>
              </p:cNvPr>
              <p:cNvSpPr txBox="1"/>
              <p:nvPr/>
            </p:nvSpPr>
            <p:spPr>
              <a:xfrm>
                <a:off x="10461601" y="2797942"/>
                <a:ext cx="46998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3E4FB6-716C-6891-119E-094A9FEBD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601" y="2797942"/>
                <a:ext cx="469980" cy="415498"/>
              </a:xfrm>
              <a:prstGeom prst="rect">
                <a:avLst/>
              </a:prstGeom>
              <a:blipFill>
                <a:blip r:embed="rId6"/>
                <a:stretch>
                  <a:fillRect l="-1299" b="-735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2B8041EF-E189-309B-440A-DC86F4E46C48}"/>
              </a:ext>
            </a:extLst>
          </p:cNvPr>
          <p:cNvGrpSpPr/>
          <p:nvPr/>
        </p:nvGrpSpPr>
        <p:grpSpPr>
          <a:xfrm>
            <a:off x="2232397" y="814773"/>
            <a:ext cx="6694309" cy="4184932"/>
            <a:chOff x="261942" y="1185168"/>
            <a:chExt cx="5390266" cy="364426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5ECFD4F-8DFA-019F-684B-8A634FD37B72}"/>
                </a:ext>
              </a:extLst>
            </p:cNvPr>
            <p:cNvCxnSpPr>
              <a:cxnSpLocks/>
              <a:stCxn id="63" idx="6"/>
              <a:endCxn id="83" idx="2"/>
            </p:cNvCxnSpPr>
            <p:nvPr/>
          </p:nvCxnSpPr>
          <p:spPr>
            <a:xfrm flipV="1">
              <a:off x="3029066" y="2482289"/>
              <a:ext cx="2072061" cy="2597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1A49887-DA66-5D56-46E0-1BEC60BE2AA0}"/>
                </a:ext>
              </a:extLst>
            </p:cNvPr>
            <p:cNvSpPr/>
            <p:nvPr/>
          </p:nvSpPr>
          <p:spPr>
            <a:xfrm>
              <a:off x="2477985" y="2195857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4433D9A-F2F1-AA46-F2C4-A6D407343C7B}"/>
                </a:ext>
              </a:extLst>
            </p:cNvPr>
            <p:cNvSpPr/>
            <p:nvPr/>
          </p:nvSpPr>
          <p:spPr>
            <a:xfrm>
              <a:off x="2477985" y="3322353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8D49D55-780C-9CA1-90AF-F853A4F989C8}"/>
                </a:ext>
              </a:extLst>
            </p:cNvPr>
            <p:cNvSpPr/>
            <p:nvPr/>
          </p:nvSpPr>
          <p:spPr>
            <a:xfrm>
              <a:off x="5101127" y="3296377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5749EC-39E2-7B77-B9FF-35000D732E13}"/>
                </a:ext>
              </a:extLst>
            </p:cNvPr>
            <p:cNvSpPr txBox="1"/>
            <p:nvPr/>
          </p:nvSpPr>
          <p:spPr>
            <a:xfrm>
              <a:off x="5376667" y="2605421"/>
              <a:ext cx="2045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5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52269B2-D12B-AFBF-5FBE-76034D6E4777}"/>
                    </a:ext>
                  </a:extLst>
                </p:cNvPr>
                <p:cNvSpPr txBox="1"/>
                <p:nvPr/>
              </p:nvSpPr>
              <p:spPr>
                <a:xfrm>
                  <a:off x="3688735" y="2140205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52269B2-D12B-AFBF-5FBE-76034D6E4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735" y="2140205"/>
                  <a:ext cx="358713" cy="323165"/>
                </a:xfrm>
                <a:prstGeom prst="rect">
                  <a:avLst/>
                </a:prstGeom>
                <a:blipFill>
                  <a:blip r:embed="rId7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3C4140-8F63-6635-B498-5BA96DDE0672}"/>
                </a:ext>
              </a:extLst>
            </p:cNvPr>
            <p:cNvCxnSpPr>
              <a:cxnSpLocks/>
              <a:stCxn id="69" idx="6"/>
              <a:endCxn id="63" idx="2"/>
            </p:cNvCxnSpPr>
            <p:nvPr/>
          </p:nvCxnSpPr>
          <p:spPr>
            <a:xfrm flipV="1">
              <a:off x="813023" y="2508264"/>
              <a:ext cx="1664961" cy="685961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AAD0E9-87BB-5357-7641-EF5D457D84E1}"/>
                </a:ext>
              </a:extLst>
            </p:cNvPr>
            <p:cNvSpPr/>
            <p:nvPr/>
          </p:nvSpPr>
          <p:spPr>
            <a:xfrm>
              <a:off x="261942" y="2881818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BF91729-2CF9-10F0-7284-5E4F495CCAB7}"/>
                </a:ext>
              </a:extLst>
            </p:cNvPr>
            <p:cNvSpPr/>
            <p:nvPr/>
          </p:nvSpPr>
          <p:spPr>
            <a:xfrm>
              <a:off x="261942" y="1563718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AF730C7-F146-7940-05A6-7CE724CB3CD8}"/>
                </a:ext>
              </a:extLst>
            </p:cNvPr>
            <p:cNvSpPr/>
            <p:nvPr/>
          </p:nvSpPr>
          <p:spPr>
            <a:xfrm>
              <a:off x="261942" y="4204622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56E88A7-2C21-C2E3-E3A9-85620E2787BF}"/>
                </a:ext>
              </a:extLst>
            </p:cNvPr>
            <p:cNvCxnSpPr>
              <a:cxnSpLocks/>
              <a:stCxn id="70" idx="6"/>
              <a:endCxn id="63" idx="2"/>
            </p:cNvCxnSpPr>
            <p:nvPr/>
          </p:nvCxnSpPr>
          <p:spPr>
            <a:xfrm>
              <a:off x="813023" y="1876125"/>
              <a:ext cx="1664961" cy="63213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32F3540-EDAA-C60A-BC4D-3D41D73BF1AA}"/>
                </a:ext>
              </a:extLst>
            </p:cNvPr>
            <p:cNvCxnSpPr>
              <a:cxnSpLocks/>
              <a:stCxn id="71" idx="6"/>
              <a:endCxn id="64" idx="2"/>
            </p:cNvCxnSpPr>
            <p:nvPr/>
          </p:nvCxnSpPr>
          <p:spPr>
            <a:xfrm flipV="1">
              <a:off x="813023" y="3634761"/>
              <a:ext cx="1664961" cy="88226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6061440-3050-D842-41CE-61268512F407}"/>
                </a:ext>
              </a:extLst>
            </p:cNvPr>
            <p:cNvCxnSpPr>
              <a:cxnSpLocks/>
              <a:stCxn id="71" idx="7"/>
              <a:endCxn id="63" idx="2"/>
            </p:cNvCxnSpPr>
            <p:nvPr/>
          </p:nvCxnSpPr>
          <p:spPr>
            <a:xfrm flipV="1">
              <a:off x="732319" y="2508264"/>
              <a:ext cx="1745666" cy="178786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9FDC6A1-9418-3636-B69F-8DC82B3223C9}"/>
                </a:ext>
              </a:extLst>
            </p:cNvPr>
            <p:cNvCxnSpPr>
              <a:cxnSpLocks/>
              <a:stCxn id="70" idx="5"/>
              <a:endCxn id="64" idx="2"/>
            </p:cNvCxnSpPr>
            <p:nvPr/>
          </p:nvCxnSpPr>
          <p:spPr>
            <a:xfrm>
              <a:off x="732319" y="2097030"/>
              <a:ext cx="1745666" cy="153773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D0C2F0E-5DA3-F8F0-1278-A324200A1A9C}"/>
                </a:ext>
              </a:extLst>
            </p:cNvPr>
            <p:cNvCxnSpPr>
              <a:cxnSpLocks/>
              <a:stCxn id="69" idx="5"/>
              <a:endCxn id="64" idx="2"/>
            </p:cNvCxnSpPr>
            <p:nvPr/>
          </p:nvCxnSpPr>
          <p:spPr>
            <a:xfrm>
              <a:off x="732319" y="3415130"/>
              <a:ext cx="1745666" cy="21963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BBAB7F4-51E5-189B-B21C-37B2208B337A}"/>
                </a:ext>
              </a:extLst>
            </p:cNvPr>
            <p:cNvSpPr/>
            <p:nvPr/>
          </p:nvSpPr>
          <p:spPr>
            <a:xfrm>
              <a:off x="5101127" y="2169881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56E9210-66DD-9700-BD08-16B328DB7CBB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 flipV="1">
              <a:off x="3029066" y="3608785"/>
              <a:ext cx="2072061" cy="2597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A46A851-43A6-5230-D0FF-3CF966C7C528}"/>
                    </a:ext>
                  </a:extLst>
                </p:cNvPr>
                <p:cNvSpPr txBox="1"/>
                <p:nvPr/>
              </p:nvSpPr>
              <p:spPr>
                <a:xfrm>
                  <a:off x="1351339" y="1822303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A46A851-43A6-5230-D0FF-3CF966C7C5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339" y="1822303"/>
                  <a:ext cx="358713" cy="323165"/>
                </a:xfrm>
                <a:prstGeom prst="rect">
                  <a:avLst/>
                </a:prstGeom>
                <a:blipFill>
                  <a:blip r:embed="rId8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43BF59E-AEC4-CF6C-503F-204B2556EABB}"/>
                    </a:ext>
                  </a:extLst>
                </p:cNvPr>
                <p:cNvSpPr txBox="1"/>
                <p:nvPr/>
              </p:nvSpPr>
              <p:spPr>
                <a:xfrm>
                  <a:off x="1246438" y="2345279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43BF59E-AEC4-CF6C-503F-204B2556E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438" y="2345279"/>
                  <a:ext cx="358713" cy="323165"/>
                </a:xfrm>
                <a:prstGeom prst="rect">
                  <a:avLst/>
                </a:prstGeom>
                <a:blipFill>
                  <a:blip r:embed="rId9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68CF87-C42E-7B40-1A1D-ABE24E72162B}"/>
                    </a:ext>
                  </a:extLst>
                </p:cNvPr>
                <p:cNvSpPr txBox="1"/>
                <p:nvPr/>
              </p:nvSpPr>
              <p:spPr>
                <a:xfrm>
                  <a:off x="802178" y="2742970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68CF87-C42E-7B40-1A1D-ABE24E721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78" y="2742970"/>
                  <a:ext cx="358713" cy="323165"/>
                </a:xfrm>
                <a:prstGeom prst="rect">
                  <a:avLst/>
                </a:prstGeom>
                <a:blipFill>
                  <a:blip r:embed="rId10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185CF35-4F24-974D-118F-29B57DBAEE28}"/>
                    </a:ext>
                  </a:extLst>
                </p:cNvPr>
                <p:cNvSpPr txBox="1"/>
                <p:nvPr/>
              </p:nvSpPr>
              <p:spPr>
                <a:xfrm>
                  <a:off x="880949" y="3162504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185CF35-4F24-974D-118F-29B57DBAE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49" y="3162504"/>
                  <a:ext cx="358713" cy="323165"/>
                </a:xfrm>
                <a:prstGeom prst="rect">
                  <a:avLst/>
                </a:prstGeom>
                <a:blipFill>
                  <a:blip r:embed="rId11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F400AF8-EE92-0827-D540-01B8E7E289BF}"/>
                    </a:ext>
                  </a:extLst>
                </p:cNvPr>
                <p:cNvSpPr txBox="1"/>
                <p:nvPr/>
              </p:nvSpPr>
              <p:spPr>
                <a:xfrm>
                  <a:off x="1293978" y="4186257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F400AF8-EE92-0827-D540-01B8E7E28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978" y="4186257"/>
                  <a:ext cx="358713" cy="323165"/>
                </a:xfrm>
                <a:prstGeom prst="rect">
                  <a:avLst/>
                </a:prstGeom>
                <a:blipFill>
                  <a:blip r:embed="rId12"/>
                  <a:stretch>
                    <a:fillRect r="-135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0ADD9C5-E423-AAAD-CCF9-C0E3DBCF5B85}"/>
                    </a:ext>
                  </a:extLst>
                </p:cNvPr>
                <p:cNvSpPr txBox="1"/>
                <p:nvPr/>
              </p:nvSpPr>
              <p:spPr>
                <a:xfrm>
                  <a:off x="701592" y="3622221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0ADD9C5-E423-AAAD-CCF9-C0E3DBCF5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592" y="3622221"/>
                  <a:ext cx="358713" cy="323165"/>
                </a:xfrm>
                <a:prstGeom prst="rect">
                  <a:avLst/>
                </a:prstGeom>
                <a:blipFill>
                  <a:blip r:embed="rId13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B0C3326-6020-1242-4227-BA6F85D2CB46}"/>
                    </a:ext>
                  </a:extLst>
                </p:cNvPr>
                <p:cNvSpPr txBox="1"/>
                <p:nvPr/>
              </p:nvSpPr>
              <p:spPr>
                <a:xfrm>
                  <a:off x="3214534" y="3184279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B0C3326-6020-1242-4227-BA6F85D2C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534" y="3184279"/>
                  <a:ext cx="358713" cy="323165"/>
                </a:xfrm>
                <a:prstGeom prst="rect">
                  <a:avLst/>
                </a:prstGeom>
                <a:blipFill>
                  <a:blip r:embed="rId14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Curved Connector 90">
              <a:extLst>
                <a:ext uri="{FF2B5EF4-FFF2-40B4-BE49-F238E27FC236}">
                  <a16:creationId xmlns:a16="http://schemas.microsoft.com/office/drawing/2014/main" id="{7D394ACD-D7C4-B637-EEEF-49E0622D5A2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11223" y="2374191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urved Connector 96">
              <a:extLst>
                <a:ext uri="{FF2B5EF4-FFF2-40B4-BE49-F238E27FC236}">
                  <a16:creationId xmlns:a16="http://schemas.microsoft.com/office/drawing/2014/main" id="{D805375C-88E3-EE37-2EEE-EFDD45E2B6C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11223" y="3498077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urved Connector 97">
              <a:extLst>
                <a:ext uri="{FF2B5EF4-FFF2-40B4-BE49-F238E27FC236}">
                  <a16:creationId xmlns:a16="http://schemas.microsoft.com/office/drawing/2014/main" id="{9A77E4CA-E0DC-E655-DDF4-D803463C1A4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3004" y="2366867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urved Connector 98">
              <a:extLst>
                <a:ext uri="{FF2B5EF4-FFF2-40B4-BE49-F238E27FC236}">
                  <a16:creationId xmlns:a16="http://schemas.microsoft.com/office/drawing/2014/main" id="{46253AE4-4FDA-63E0-984C-F770D4F5A37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3003" y="3472102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CDA81A2-0C8F-B910-807A-407C2851C7A5}"/>
                    </a:ext>
                  </a:extLst>
                </p:cNvPr>
                <p:cNvSpPr txBox="1"/>
                <p:nvPr/>
              </p:nvSpPr>
              <p:spPr>
                <a:xfrm>
                  <a:off x="5229603" y="1802199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CDA81A2-0C8F-B910-807A-407C2851C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03" y="1802199"/>
                  <a:ext cx="294127" cy="3231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D7E21ED-04A2-B458-1F2F-61B93457F0D4}"/>
                    </a:ext>
                  </a:extLst>
                </p:cNvPr>
                <p:cNvSpPr txBox="1"/>
                <p:nvPr/>
              </p:nvSpPr>
              <p:spPr>
                <a:xfrm>
                  <a:off x="5226240" y="2947421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D7E21ED-04A2-B458-1F2F-61B93457F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40" y="2947421"/>
                  <a:ext cx="294127" cy="323165"/>
                </a:xfrm>
                <a:prstGeom prst="rect">
                  <a:avLst/>
                </a:prstGeom>
                <a:blipFill>
                  <a:blip r:embed="rId16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4AA0E67-EFD6-1B57-80D8-F6178D9E5D17}"/>
                    </a:ext>
                  </a:extLst>
                </p:cNvPr>
                <p:cNvSpPr txBox="1"/>
                <p:nvPr/>
              </p:nvSpPr>
              <p:spPr>
                <a:xfrm>
                  <a:off x="2571168" y="1846716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4AA0E67-EFD6-1B57-80D8-F6178D9E5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168" y="1846716"/>
                  <a:ext cx="294127" cy="3231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F7CCAB3-BEEF-AC44-F666-5592311A4059}"/>
                    </a:ext>
                  </a:extLst>
                </p:cNvPr>
                <p:cNvSpPr txBox="1"/>
                <p:nvPr/>
              </p:nvSpPr>
              <p:spPr>
                <a:xfrm>
                  <a:off x="2603098" y="2973229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F7CCAB3-BEEF-AC44-F666-5592311A4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098" y="2973229"/>
                  <a:ext cx="294127" cy="3231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5A3FBCC-C027-77A1-DCF8-D87399F4B7D5}"/>
                    </a:ext>
                  </a:extLst>
                </p:cNvPr>
                <p:cNvSpPr txBox="1"/>
                <p:nvPr/>
              </p:nvSpPr>
              <p:spPr>
                <a:xfrm>
                  <a:off x="367221" y="2526916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5A3FBCC-C027-77A1-DCF8-D87399F4B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2526916"/>
                  <a:ext cx="294127" cy="3231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BAC1D87-1F62-5EC0-22CB-9C2D354417B0}"/>
                    </a:ext>
                  </a:extLst>
                </p:cNvPr>
                <p:cNvSpPr txBox="1"/>
                <p:nvPr/>
              </p:nvSpPr>
              <p:spPr>
                <a:xfrm>
                  <a:off x="367221" y="3826072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BAC1D87-1F62-5EC0-22CB-9C2D35441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3826072"/>
                  <a:ext cx="294127" cy="3231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3803955-5B0A-3473-3C4B-843D347F6531}"/>
                    </a:ext>
                  </a:extLst>
                </p:cNvPr>
                <p:cNvSpPr txBox="1"/>
                <p:nvPr/>
              </p:nvSpPr>
              <p:spPr>
                <a:xfrm>
                  <a:off x="367221" y="1185168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3803955-5B0A-3473-3C4B-843D347F6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1185168"/>
                  <a:ext cx="294127" cy="3231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9920785-71DF-F1C5-4701-C605D3FDC82C}"/>
                </a:ext>
              </a:extLst>
            </p:cNvPr>
            <p:cNvCxnSpPr>
              <a:cxnSpLocks/>
              <a:stCxn id="64" idx="7"/>
              <a:endCxn id="83" idx="2"/>
            </p:cNvCxnSpPr>
            <p:nvPr/>
          </p:nvCxnSpPr>
          <p:spPr>
            <a:xfrm flipV="1">
              <a:off x="2948362" y="2482289"/>
              <a:ext cx="2152765" cy="93156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1D6C162-167E-4AB7-BAFB-0D85400F140E}"/>
                </a:ext>
              </a:extLst>
            </p:cNvPr>
            <p:cNvCxnSpPr>
              <a:cxnSpLocks/>
              <a:stCxn id="63" idx="5"/>
              <a:endCxn id="65" idx="2"/>
            </p:cNvCxnSpPr>
            <p:nvPr/>
          </p:nvCxnSpPr>
          <p:spPr>
            <a:xfrm>
              <a:off x="2948362" y="2729170"/>
              <a:ext cx="2152765" cy="879615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444A8E6-4726-54F1-A2C5-80D34C88C4EB}"/>
                    </a:ext>
                  </a:extLst>
                </p:cNvPr>
                <p:cNvSpPr txBox="1"/>
                <p:nvPr/>
              </p:nvSpPr>
              <p:spPr>
                <a:xfrm>
                  <a:off x="3197156" y="2585972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444A8E6-4726-54F1-A2C5-80D34C88C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56" y="2585972"/>
                  <a:ext cx="358713" cy="323165"/>
                </a:xfrm>
                <a:prstGeom prst="rect">
                  <a:avLst/>
                </a:prstGeom>
                <a:blipFill>
                  <a:blip r:embed="rId22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A3195BE-219F-C6EA-9EBE-0BA34CA13688}"/>
                    </a:ext>
                  </a:extLst>
                </p:cNvPr>
                <p:cNvSpPr txBox="1"/>
                <p:nvPr/>
              </p:nvSpPr>
              <p:spPr>
                <a:xfrm>
                  <a:off x="3657212" y="3634714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A3195BE-219F-C6EA-9EBE-0BA34CA13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212" y="3634714"/>
                  <a:ext cx="358713" cy="323165"/>
                </a:xfrm>
                <a:prstGeom prst="rect">
                  <a:avLst/>
                </a:prstGeom>
                <a:blipFill>
                  <a:blip r:embed="rId23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23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0D2201F-64DA-1FB3-ABB1-60D37ACD2C7F}"/>
              </a:ext>
            </a:extLst>
          </p:cNvPr>
          <p:cNvGrpSpPr/>
          <p:nvPr/>
        </p:nvGrpSpPr>
        <p:grpSpPr>
          <a:xfrm>
            <a:off x="261942" y="1185168"/>
            <a:ext cx="5390266" cy="3644269"/>
            <a:chOff x="261942" y="1185168"/>
            <a:chExt cx="5390266" cy="364426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4" idx="6"/>
              <a:endCxn id="49" idx="2"/>
            </p:cNvCxnSpPr>
            <p:nvPr/>
          </p:nvCxnSpPr>
          <p:spPr>
            <a:xfrm flipV="1">
              <a:off x="3029066" y="2482289"/>
              <a:ext cx="2072061" cy="2597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D2E7949-72ED-110B-08E0-42A41541F837}"/>
                </a:ext>
              </a:extLst>
            </p:cNvPr>
            <p:cNvSpPr/>
            <p:nvPr/>
          </p:nvSpPr>
          <p:spPr>
            <a:xfrm>
              <a:off x="2477985" y="2195857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E33EF8A-7FA3-0C01-00A0-3F92C3A57D91}"/>
                </a:ext>
              </a:extLst>
            </p:cNvPr>
            <p:cNvSpPr/>
            <p:nvPr/>
          </p:nvSpPr>
          <p:spPr>
            <a:xfrm>
              <a:off x="2477985" y="3322353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89A29F-0558-8CA7-6928-DADE68D370C6}"/>
                </a:ext>
              </a:extLst>
            </p:cNvPr>
            <p:cNvSpPr/>
            <p:nvPr/>
          </p:nvSpPr>
          <p:spPr>
            <a:xfrm>
              <a:off x="5101127" y="3296377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5745BB-DB34-2DD7-5714-74E7BD8F2DB6}"/>
                </a:ext>
              </a:extLst>
            </p:cNvPr>
            <p:cNvSpPr txBox="1"/>
            <p:nvPr/>
          </p:nvSpPr>
          <p:spPr>
            <a:xfrm>
              <a:off x="5376667" y="2605421"/>
              <a:ext cx="2045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5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C4F6D34-B563-1BB9-3A9A-C3EE8B0811E0}"/>
                    </a:ext>
                  </a:extLst>
                </p:cNvPr>
                <p:cNvSpPr txBox="1"/>
                <p:nvPr/>
              </p:nvSpPr>
              <p:spPr>
                <a:xfrm>
                  <a:off x="3688735" y="2140205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C4F6D34-B563-1BB9-3A9A-C3EE8B081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735" y="2140205"/>
                  <a:ext cx="358713" cy="323165"/>
                </a:xfrm>
                <a:prstGeom prst="rect">
                  <a:avLst/>
                </a:prstGeom>
                <a:blipFill>
                  <a:blip r:embed="rId3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8F4898-6F71-2EA7-BB6F-811F05BC4841}"/>
                </a:ext>
              </a:extLst>
            </p:cNvPr>
            <p:cNvCxnSpPr>
              <a:cxnSpLocks/>
              <a:stCxn id="28" idx="6"/>
              <a:endCxn id="4" idx="2"/>
            </p:cNvCxnSpPr>
            <p:nvPr/>
          </p:nvCxnSpPr>
          <p:spPr>
            <a:xfrm flipV="1">
              <a:off x="813023" y="2508264"/>
              <a:ext cx="1664961" cy="685961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5C4E0A2-F411-6DFF-4322-E154687A2360}"/>
                </a:ext>
              </a:extLst>
            </p:cNvPr>
            <p:cNvSpPr/>
            <p:nvPr/>
          </p:nvSpPr>
          <p:spPr>
            <a:xfrm>
              <a:off x="261942" y="2881818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280C32D-321E-C213-EF9C-CA928655C3EC}"/>
                </a:ext>
              </a:extLst>
            </p:cNvPr>
            <p:cNvSpPr/>
            <p:nvPr/>
          </p:nvSpPr>
          <p:spPr>
            <a:xfrm>
              <a:off x="261942" y="1563718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5D6916-0E74-E9ED-94B2-D4200915BBB2}"/>
                </a:ext>
              </a:extLst>
            </p:cNvPr>
            <p:cNvSpPr/>
            <p:nvPr/>
          </p:nvSpPr>
          <p:spPr>
            <a:xfrm>
              <a:off x="261942" y="4204622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A09E2F-833A-8BFA-0EA0-A941F16539DA}"/>
                </a:ext>
              </a:extLst>
            </p:cNvPr>
            <p:cNvCxnSpPr>
              <a:cxnSpLocks/>
              <a:stCxn id="2" idx="6"/>
              <a:endCxn id="4" idx="2"/>
            </p:cNvCxnSpPr>
            <p:nvPr/>
          </p:nvCxnSpPr>
          <p:spPr>
            <a:xfrm>
              <a:off x="813023" y="1876125"/>
              <a:ext cx="1664961" cy="63213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078065-B870-FFFB-5A38-1ED1ADB904D7}"/>
                </a:ext>
              </a:extLst>
            </p:cNvPr>
            <p:cNvCxnSpPr>
              <a:cxnSpLocks/>
              <a:stCxn id="5" idx="6"/>
              <a:endCxn id="3" idx="2"/>
            </p:cNvCxnSpPr>
            <p:nvPr/>
          </p:nvCxnSpPr>
          <p:spPr>
            <a:xfrm flipV="1">
              <a:off x="813023" y="3634761"/>
              <a:ext cx="1664961" cy="88226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F6F940-7329-C7E5-7EEB-2A92D90DF336}"/>
                </a:ext>
              </a:extLst>
            </p:cNvPr>
            <p:cNvCxnSpPr>
              <a:cxnSpLocks/>
              <a:stCxn id="5" idx="7"/>
              <a:endCxn id="4" idx="2"/>
            </p:cNvCxnSpPr>
            <p:nvPr/>
          </p:nvCxnSpPr>
          <p:spPr>
            <a:xfrm flipV="1">
              <a:off x="732319" y="2508264"/>
              <a:ext cx="1745666" cy="178786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BA4941-9D90-50A5-C87F-B061DA84C46F}"/>
                </a:ext>
              </a:extLst>
            </p:cNvPr>
            <p:cNvCxnSpPr>
              <a:cxnSpLocks/>
              <a:stCxn id="2" idx="5"/>
              <a:endCxn id="3" idx="2"/>
            </p:cNvCxnSpPr>
            <p:nvPr/>
          </p:nvCxnSpPr>
          <p:spPr>
            <a:xfrm>
              <a:off x="732319" y="2097030"/>
              <a:ext cx="1745666" cy="153773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B2D343-9F85-B734-59A7-A480BB3ECA34}"/>
                </a:ext>
              </a:extLst>
            </p:cNvPr>
            <p:cNvCxnSpPr>
              <a:cxnSpLocks/>
              <a:stCxn id="28" idx="5"/>
              <a:endCxn id="3" idx="2"/>
            </p:cNvCxnSpPr>
            <p:nvPr/>
          </p:nvCxnSpPr>
          <p:spPr>
            <a:xfrm>
              <a:off x="732319" y="3415130"/>
              <a:ext cx="1745666" cy="21963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1A8645A-2F94-B093-108B-6B513E7EA268}"/>
                </a:ext>
              </a:extLst>
            </p:cNvPr>
            <p:cNvSpPr/>
            <p:nvPr/>
          </p:nvSpPr>
          <p:spPr>
            <a:xfrm>
              <a:off x="5101127" y="2169881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C30D8C9-26ED-E0EB-1391-4248842F30D8}"/>
                </a:ext>
              </a:extLst>
            </p:cNvPr>
            <p:cNvCxnSpPr>
              <a:cxnSpLocks/>
              <a:stCxn id="3" idx="6"/>
              <a:endCxn id="15" idx="2"/>
            </p:cNvCxnSpPr>
            <p:nvPr/>
          </p:nvCxnSpPr>
          <p:spPr>
            <a:xfrm flipV="1">
              <a:off x="3029066" y="3608785"/>
              <a:ext cx="2072061" cy="2597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CB4AE8D-AF93-999B-A228-F3E0FBD25F5D}"/>
                    </a:ext>
                  </a:extLst>
                </p:cNvPr>
                <p:cNvSpPr txBox="1"/>
                <p:nvPr/>
              </p:nvSpPr>
              <p:spPr>
                <a:xfrm>
                  <a:off x="1351339" y="1822303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CB4AE8D-AF93-999B-A228-F3E0FBD25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339" y="1822303"/>
                  <a:ext cx="358713" cy="323165"/>
                </a:xfrm>
                <a:prstGeom prst="rect">
                  <a:avLst/>
                </a:prstGeom>
                <a:blipFill>
                  <a:blip r:embed="rId4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B9CDC0E-431C-31A1-3B63-7028112F4C77}"/>
                    </a:ext>
                  </a:extLst>
                </p:cNvPr>
                <p:cNvSpPr txBox="1"/>
                <p:nvPr/>
              </p:nvSpPr>
              <p:spPr>
                <a:xfrm>
                  <a:off x="1246438" y="2345279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B9CDC0E-431C-31A1-3B63-7028112F4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438" y="2345279"/>
                  <a:ext cx="358713" cy="323165"/>
                </a:xfrm>
                <a:prstGeom prst="rect">
                  <a:avLst/>
                </a:prstGeom>
                <a:blipFill>
                  <a:blip r:embed="rId5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56C1B2A-6B63-F400-9611-052E1AFBD8BD}"/>
                    </a:ext>
                  </a:extLst>
                </p:cNvPr>
                <p:cNvSpPr txBox="1"/>
                <p:nvPr/>
              </p:nvSpPr>
              <p:spPr>
                <a:xfrm>
                  <a:off x="802178" y="2742970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56C1B2A-6B63-F400-9611-052E1AFBD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78" y="2742970"/>
                  <a:ext cx="358713" cy="323165"/>
                </a:xfrm>
                <a:prstGeom prst="rect">
                  <a:avLst/>
                </a:prstGeom>
                <a:blipFill>
                  <a:blip r:embed="rId6"/>
                  <a:stretch>
                    <a:fillRect r="-2931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66CBEBD-F2F8-CD04-E5BD-0FEE18CCD276}"/>
                    </a:ext>
                  </a:extLst>
                </p:cNvPr>
                <p:cNvSpPr txBox="1"/>
                <p:nvPr/>
              </p:nvSpPr>
              <p:spPr>
                <a:xfrm>
                  <a:off x="880949" y="3162504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66CBEBD-F2F8-CD04-E5BD-0FEE18CCD2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49" y="3162504"/>
                  <a:ext cx="358713" cy="323165"/>
                </a:xfrm>
                <a:prstGeom prst="rect">
                  <a:avLst/>
                </a:prstGeom>
                <a:blipFill>
                  <a:blip r:embed="rId7"/>
                  <a:stretch>
                    <a:fillRect r="-2931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846D486-B0BE-1B55-C5FA-C2D8BFA71A88}"/>
                    </a:ext>
                  </a:extLst>
                </p:cNvPr>
                <p:cNvSpPr txBox="1"/>
                <p:nvPr/>
              </p:nvSpPr>
              <p:spPr>
                <a:xfrm>
                  <a:off x="1293978" y="4186257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846D486-B0BE-1B55-C5FA-C2D8BFA71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978" y="4186257"/>
                  <a:ext cx="358713" cy="323165"/>
                </a:xfrm>
                <a:prstGeom prst="rect">
                  <a:avLst/>
                </a:prstGeom>
                <a:blipFill>
                  <a:blip r:embed="rId8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EEE2F4D-3E88-905B-A517-BC0A38C15B56}"/>
                    </a:ext>
                  </a:extLst>
                </p:cNvPr>
                <p:cNvSpPr txBox="1"/>
                <p:nvPr/>
              </p:nvSpPr>
              <p:spPr>
                <a:xfrm>
                  <a:off x="701592" y="3622221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EEE2F4D-3E88-905B-A517-BC0A38C1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592" y="3622221"/>
                  <a:ext cx="358713" cy="323165"/>
                </a:xfrm>
                <a:prstGeom prst="rect">
                  <a:avLst/>
                </a:prstGeom>
                <a:blipFill>
                  <a:blip r:embed="rId9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279C0A5-B4DD-AFD2-2AB0-52509816B807}"/>
                    </a:ext>
                  </a:extLst>
                </p:cNvPr>
                <p:cNvSpPr txBox="1"/>
                <p:nvPr/>
              </p:nvSpPr>
              <p:spPr>
                <a:xfrm>
                  <a:off x="3214534" y="3184279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279C0A5-B4DD-AFD2-2AB0-52509816B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534" y="3184279"/>
                  <a:ext cx="358713" cy="323165"/>
                </a:xfrm>
                <a:prstGeom prst="rect">
                  <a:avLst/>
                </a:prstGeom>
                <a:blipFill>
                  <a:blip r:embed="rId10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Curved Connector 90">
              <a:extLst>
                <a:ext uri="{FF2B5EF4-FFF2-40B4-BE49-F238E27FC236}">
                  <a16:creationId xmlns:a16="http://schemas.microsoft.com/office/drawing/2014/main" id="{C04B4E5D-F590-90BD-475E-E4DC06E1F8A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11223" y="2374191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urved Connector 96">
              <a:extLst>
                <a:ext uri="{FF2B5EF4-FFF2-40B4-BE49-F238E27FC236}">
                  <a16:creationId xmlns:a16="http://schemas.microsoft.com/office/drawing/2014/main" id="{7A163EDB-7ACB-A006-4FFF-B2A05F13BD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11223" y="3498077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urved Connector 97">
              <a:extLst>
                <a:ext uri="{FF2B5EF4-FFF2-40B4-BE49-F238E27FC236}">
                  <a16:creationId xmlns:a16="http://schemas.microsoft.com/office/drawing/2014/main" id="{36DE7001-9006-5A4B-78F7-71D6F91140F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3004" y="2366867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urved Connector 98">
              <a:extLst>
                <a:ext uri="{FF2B5EF4-FFF2-40B4-BE49-F238E27FC236}">
                  <a16:creationId xmlns:a16="http://schemas.microsoft.com/office/drawing/2014/main" id="{9226D13D-6580-2514-0CBA-55DB4111A6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3003" y="3472102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239359A-C420-4BF2-EFED-2A4BE1F04549}"/>
                    </a:ext>
                  </a:extLst>
                </p:cNvPr>
                <p:cNvSpPr txBox="1"/>
                <p:nvPr/>
              </p:nvSpPr>
              <p:spPr>
                <a:xfrm>
                  <a:off x="5229603" y="1802199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239359A-C420-4BF2-EFED-2A4BE1F04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03" y="1802199"/>
                  <a:ext cx="294127" cy="323165"/>
                </a:xfrm>
                <a:prstGeom prst="rect">
                  <a:avLst/>
                </a:prstGeom>
                <a:blipFill>
                  <a:blip r:embed="rId11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98C55E2-E36F-E6FD-BAD5-397A0ED927AC}"/>
                    </a:ext>
                  </a:extLst>
                </p:cNvPr>
                <p:cNvSpPr txBox="1"/>
                <p:nvPr/>
              </p:nvSpPr>
              <p:spPr>
                <a:xfrm>
                  <a:off x="5226240" y="2947421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98C55E2-E36F-E6FD-BAD5-397A0ED92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40" y="2947421"/>
                  <a:ext cx="294127" cy="323165"/>
                </a:xfrm>
                <a:prstGeom prst="rect">
                  <a:avLst/>
                </a:prstGeom>
                <a:blipFill>
                  <a:blip r:embed="rId12"/>
                  <a:stretch>
                    <a:fillRect r="-2244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B4767C9-FA8B-99D1-1815-8974EAD92C28}"/>
                    </a:ext>
                  </a:extLst>
                </p:cNvPr>
                <p:cNvSpPr txBox="1"/>
                <p:nvPr/>
              </p:nvSpPr>
              <p:spPr>
                <a:xfrm>
                  <a:off x="2571168" y="1846716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B4767C9-FA8B-99D1-1815-8974EAD92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168" y="1846716"/>
                  <a:ext cx="294127" cy="323165"/>
                </a:xfrm>
                <a:prstGeom prst="rect">
                  <a:avLst/>
                </a:prstGeom>
                <a:blipFill>
                  <a:blip r:embed="rId13"/>
                  <a:stretch>
                    <a:fillRect r="-187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A716DB-BBBC-BE71-AD08-9DF867FF92C4}"/>
                    </a:ext>
                  </a:extLst>
                </p:cNvPr>
                <p:cNvSpPr txBox="1"/>
                <p:nvPr/>
              </p:nvSpPr>
              <p:spPr>
                <a:xfrm>
                  <a:off x="2603098" y="2973229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A716DB-BBBC-BE71-AD08-9DF867FF9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098" y="2973229"/>
                  <a:ext cx="294127" cy="323165"/>
                </a:xfrm>
                <a:prstGeom prst="rect">
                  <a:avLst/>
                </a:prstGeom>
                <a:blipFill>
                  <a:blip r:embed="rId14"/>
                  <a:stretch>
                    <a:fillRect r="-187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6665B04-D965-F341-C1FC-7F3EFB13EE46}"/>
                    </a:ext>
                  </a:extLst>
                </p:cNvPr>
                <p:cNvSpPr txBox="1"/>
                <p:nvPr/>
              </p:nvSpPr>
              <p:spPr>
                <a:xfrm>
                  <a:off x="367221" y="2526916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6665B04-D965-F341-C1FC-7F3EFB13E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2526916"/>
                  <a:ext cx="294127" cy="323165"/>
                </a:xfrm>
                <a:prstGeom prst="rect">
                  <a:avLst/>
                </a:prstGeom>
                <a:blipFill>
                  <a:blip r:embed="rId15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3D630F-99FC-E8D5-28FB-2062246ACC05}"/>
                    </a:ext>
                  </a:extLst>
                </p:cNvPr>
                <p:cNvSpPr txBox="1"/>
                <p:nvPr/>
              </p:nvSpPr>
              <p:spPr>
                <a:xfrm>
                  <a:off x="367221" y="3826072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3D630F-99FC-E8D5-28FB-2062246AC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3826072"/>
                  <a:ext cx="294127" cy="323165"/>
                </a:xfrm>
                <a:prstGeom prst="rect">
                  <a:avLst/>
                </a:prstGeom>
                <a:blipFill>
                  <a:blip r:embed="rId16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7893D93-7485-B0C1-1DAA-0EC7BC1B4452}"/>
                    </a:ext>
                  </a:extLst>
                </p:cNvPr>
                <p:cNvSpPr txBox="1"/>
                <p:nvPr/>
              </p:nvSpPr>
              <p:spPr>
                <a:xfrm>
                  <a:off x="367221" y="1185168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7893D93-7485-B0C1-1DAA-0EC7BC1B44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1185168"/>
                  <a:ext cx="294127" cy="323165"/>
                </a:xfrm>
                <a:prstGeom prst="rect">
                  <a:avLst/>
                </a:prstGeom>
                <a:blipFill>
                  <a:blip r:embed="rId17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9BA509-307D-3D9F-B013-699C308BC942}"/>
                </a:ext>
              </a:extLst>
            </p:cNvPr>
            <p:cNvCxnSpPr>
              <a:cxnSpLocks/>
              <a:stCxn id="3" idx="7"/>
              <a:endCxn id="49" idx="2"/>
            </p:cNvCxnSpPr>
            <p:nvPr/>
          </p:nvCxnSpPr>
          <p:spPr>
            <a:xfrm flipV="1">
              <a:off x="2948362" y="2482289"/>
              <a:ext cx="2152765" cy="93156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C8873ED-FF1E-4726-7728-7191EE95E62F}"/>
                </a:ext>
              </a:extLst>
            </p:cNvPr>
            <p:cNvCxnSpPr>
              <a:cxnSpLocks/>
              <a:stCxn id="4" idx="5"/>
              <a:endCxn id="15" idx="2"/>
            </p:cNvCxnSpPr>
            <p:nvPr/>
          </p:nvCxnSpPr>
          <p:spPr>
            <a:xfrm>
              <a:off x="2948362" y="2729170"/>
              <a:ext cx="2152765" cy="879615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DFE7C94-AF96-B865-EF9B-DD9573CF74BA}"/>
                    </a:ext>
                  </a:extLst>
                </p:cNvPr>
                <p:cNvSpPr txBox="1"/>
                <p:nvPr/>
              </p:nvSpPr>
              <p:spPr>
                <a:xfrm>
                  <a:off x="3197156" y="2585972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DFE7C94-AF96-B865-EF9B-DD9573CF7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56" y="2585972"/>
                  <a:ext cx="358713" cy="323165"/>
                </a:xfrm>
                <a:prstGeom prst="rect">
                  <a:avLst/>
                </a:prstGeom>
                <a:blipFill>
                  <a:blip r:embed="rId18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D830383-AA3A-DFAA-0919-8F8DAD94B9E8}"/>
                    </a:ext>
                  </a:extLst>
                </p:cNvPr>
                <p:cNvSpPr txBox="1"/>
                <p:nvPr/>
              </p:nvSpPr>
              <p:spPr>
                <a:xfrm>
                  <a:off x="3657212" y="3634714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D830383-AA3A-DFAA-0919-8F8DAD94B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212" y="3634714"/>
                  <a:ext cx="358713" cy="323165"/>
                </a:xfrm>
                <a:prstGeom prst="rect">
                  <a:avLst/>
                </a:prstGeom>
                <a:blipFill>
                  <a:blip r:embed="rId19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B582287-C2AB-ABC9-6077-8AA29EF70694}"/>
              </a:ext>
            </a:extLst>
          </p:cNvPr>
          <p:cNvGrpSpPr/>
          <p:nvPr/>
        </p:nvGrpSpPr>
        <p:grpSpPr>
          <a:xfrm>
            <a:off x="6277190" y="734117"/>
            <a:ext cx="5895436" cy="5095069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BA1CD40-3615-5506-5DC3-E9AA6809E1EA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BA1CD40-3615-5506-5DC3-E9AA6809E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508F03-C650-3315-EC59-3684A9C855B6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508F03-C650-3315-EC59-3684A9C85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B387145-5FDB-3959-BEC8-714E742F42C9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B387145-5FDB-3959-BEC8-714E742F4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22"/>
                  <a:stretch>
                    <a:fillRect r="-237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0B4ED4A-412E-808D-8547-25E8C484B9C7}"/>
                </a:ext>
              </a:extLst>
            </p:cNvPr>
            <p:cNvCxnSpPr>
              <a:cxnSpLocks/>
              <a:stCxn id="54" idx="0"/>
              <a:endCxn id="14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524849-5DA6-EDE1-63B5-56BE13FC5A86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524849-5DA6-EDE1-63B5-56BE13FC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23"/>
                  <a:stretch>
                    <a:fillRect l="-1250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347BAD-3ECE-D07E-96B7-E31B42B9B152}"/>
                </a:ext>
              </a:extLst>
            </p:cNvPr>
            <p:cNvCxnSpPr>
              <a:cxnSpLocks/>
              <a:stCxn id="111" idx="0"/>
              <a:endCxn id="17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F15AFA-4BF9-A20A-BB5E-6F12D419C82E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F15AFA-4BF9-A20A-BB5E-6F12D419C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BE20A56-2D95-3630-7AB0-72BD9B814A47}"/>
                </a:ext>
              </a:extLst>
            </p:cNvPr>
            <p:cNvCxnSpPr>
              <a:cxnSpLocks/>
              <a:stCxn id="26" idx="0"/>
              <a:endCxn id="22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2DEF661-3F48-B7ED-6BE5-694D34BD1A62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2DEF661-3F48-B7ED-6BE5-694D34BD1A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2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A1A12D2-8358-1646-494C-B5A1B7AAF976}"/>
                </a:ext>
              </a:extLst>
            </p:cNvPr>
            <p:cNvCxnSpPr>
              <a:cxnSpLocks/>
              <a:stCxn id="26" idx="0"/>
              <a:endCxn id="31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EA1B87C-F270-EEA9-2C90-9B50587AB4DE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EA1B87C-F270-EEA9-2C90-9B50587A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26"/>
                  <a:stretch>
                    <a:fillRect l="-1250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32FF776-CC83-78FC-2672-9F4F588722F8}"/>
                </a:ext>
              </a:extLst>
            </p:cNvPr>
            <p:cNvCxnSpPr>
              <a:cxnSpLocks/>
              <a:stCxn id="26" idx="0"/>
              <a:endCxn id="33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3CA527B-5F3F-C9FF-131C-79A97ADCCA9D}"/>
                </a:ext>
              </a:extLst>
            </p:cNvPr>
            <p:cNvCxnSpPr>
              <a:cxnSpLocks/>
              <a:stCxn id="111" idx="0"/>
              <a:endCxn id="54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BAB6C33-C6BC-317C-810C-67018A900CB9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BAB6C33-C6BC-317C-810C-67018A900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604C84-F38E-D45E-1337-7404B4FD4BDB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C7B9B8A-1490-8DF2-97BD-28CE7A70C451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C7B9B8A-1490-8DF2-97BD-28CE7A70C4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EBC6D2-00DC-2773-F149-4EE9A8206776}"/>
                </a:ext>
              </a:extLst>
            </p:cNvPr>
            <p:cNvCxnSpPr>
              <a:cxnSpLocks/>
              <a:stCxn id="14" idx="0"/>
              <a:endCxn id="63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99EDC55-AD7D-0EBE-9C66-FAFB84BF406B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99EDC55-AD7D-0EBE-9C66-FAFB84BF4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673A98A-3437-DE03-1A77-4EFCF8F237E1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673A98A-3437-DE03-1A77-4EFCF8F23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2A7D85-D07D-9524-D474-32550E53B5DE}"/>
                </a:ext>
              </a:extLst>
            </p:cNvPr>
            <p:cNvCxnSpPr>
              <a:cxnSpLocks/>
              <a:stCxn id="14" idx="0"/>
              <a:endCxn id="69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CF8EA95-DFEB-D5D3-FDC0-F5F02C1339E9}"/>
                </a:ext>
              </a:extLst>
            </p:cNvPr>
            <p:cNvCxnSpPr>
              <a:cxnSpLocks/>
              <a:stCxn id="14" idx="0"/>
              <a:endCxn id="70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17E1140-91D8-E234-0152-57EF9B757D3C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17E1140-91D8-E234-0152-57EF9B757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A10C47B-BAC7-0052-079C-05E8FE4B7D83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A10C47B-BAC7-0052-079C-05E8FE4B7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705F8B6-8C35-6D15-D1FA-F23F35FBB3EB}"/>
                </a:ext>
              </a:extLst>
            </p:cNvPr>
            <p:cNvCxnSpPr>
              <a:cxnSpLocks/>
              <a:stCxn id="14" idx="0"/>
              <a:endCxn id="36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7F17B15-5B2B-E67F-839C-022F0353C9C6}"/>
                </a:ext>
              </a:extLst>
            </p:cNvPr>
            <p:cNvCxnSpPr>
              <a:cxnSpLocks/>
              <a:stCxn id="14" idx="0"/>
              <a:endCxn id="43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AFA18C3-A96B-219E-53B8-9D04B568C59B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AFA18C3-A96B-219E-53B8-9D04B568C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B767FA6-7EE6-EEBA-61C0-23B6C50EBB44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B767FA6-7EE6-EEBA-61C0-23B6C50EB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7AD703D-6482-3BA2-8781-46DBF63A339F}"/>
                </a:ext>
              </a:extLst>
            </p:cNvPr>
            <p:cNvCxnSpPr>
              <a:cxnSpLocks/>
              <a:stCxn id="116" idx="0"/>
              <a:endCxn id="115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32D862B-B2EE-D355-5459-3F3EE1D52FE7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32D862B-B2EE-D355-5459-3F3EE1D52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88916BF-49C2-7FC8-C7E3-B94932ED0CDD}"/>
                </a:ext>
              </a:extLst>
            </p:cNvPr>
            <p:cNvCxnSpPr>
              <a:cxnSpLocks/>
              <a:stCxn id="116" idx="0"/>
              <a:endCxn id="118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D471572-FCDC-3D3A-B922-E06B501EFA0B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D471572-FCDC-3D3A-B922-E06B501EF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36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2FDEF86-3F4C-6C87-0FFE-058B646338FC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2FDEF86-3F4C-6C87-0FFE-058B64633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FFD2646-042C-7376-5F4A-9D73DC1DB91B}"/>
                </a:ext>
              </a:extLst>
            </p:cNvPr>
            <p:cNvCxnSpPr>
              <a:cxnSpLocks/>
              <a:stCxn id="116" idx="0"/>
              <a:endCxn id="120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6854F60-30A6-7BFB-1BFC-A266AD5165E3}"/>
                </a:ext>
              </a:extLst>
            </p:cNvPr>
            <p:cNvCxnSpPr>
              <a:cxnSpLocks/>
              <a:stCxn id="116" idx="0"/>
              <a:endCxn id="121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94C44DB-D719-D5EE-7968-B76EE7A6577B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94C44DB-D719-D5EE-7968-B76EE7A65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C3C55-ADE5-4262-B4EC-0FB84067B703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C3C55-ADE5-4262-B4EC-0FB84067B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67EBB67-5314-3036-9F47-14F2851AE2D1}"/>
                </a:ext>
              </a:extLst>
            </p:cNvPr>
            <p:cNvCxnSpPr>
              <a:cxnSpLocks/>
              <a:stCxn id="116" idx="0"/>
              <a:endCxn id="124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FB06EBC-E407-A694-43F1-B51E68F89031}"/>
                </a:ext>
              </a:extLst>
            </p:cNvPr>
            <p:cNvCxnSpPr>
              <a:cxnSpLocks/>
              <a:stCxn id="116" idx="0"/>
              <a:endCxn id="125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5B5AEF1-DBA0-B58A-6697-7926C76E2ED1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5B5AEF1-DBA0-B58A-6697-7926C76E2E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40"/>
                  <a:stretch>
                    <a:fillRect r="-22222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371FB19-3FC2-4F97-93AC-446B668507D6}"/>
                </a:ext>
              </a:extLst>
            </p:cNvPr>
            <p:cNvCxnSpPr>
              <a:cxnSpLocks/>
              <a:stCxn id="112" idx="0"/>
              <a:endCxn id="128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8212C6A-5742-9EC8-B6B3-13C68BD0F37C}"/>
                </a:ext>
              </a:extLst>
            </p:cNvPr>
            <p:cNvCxnSpPr>
              <a:cxnSpLocks/>
              <a:stCxn id="112" idx="0"/>
              <a:endCxn id="134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28BC594-D73A-BE6C-299A-24B2780AC088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28BC594-D73A-BE6C-299A-24B2780AC0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41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EB149E3-B4D8-8125-AE85-C4EB9B48C074}"/>
                </a:ext>
              </a:extLst>
            </p:cNvPr>
            <p:cNvCxnSpPr>
              <a:cxnSpLocks/>
              <a:stCxn id="134" idx="0"/>
              <a:endCxn id="116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BAEC7D1-F1FE-251C-53D7-1663678F1D29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BAEC7D1-F1FE-251C-53D7-1663678F1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42"/>
                  <a:stretch>
                    <a:fillRect r="-25000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0DE92D0-980D-614A-4E67-C444396F1EEC}"/>
                </a:ext>
              </a:extLst>
            </p:cNvPr>
            <p:cNvCxnSpPr>
              <a:cxnSpLocks/>
              <a:stCxn id="111" idx="0"/>
              <a:endCxn id="60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48C3711-760B-AC32-0A42-9154D451FA47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48C3711-760B-AC32-0A42-9154D451F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43"/>
                  <a:stretch>
                    <a:fillRect r="-23750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3BEBA07-494C-3718-4CFA-352D9B7D5359}"/>
                </a:ext>
              </a:extLst>
            </p:cNvPr>
            <p:cNvCxnSpPr>
              <a:cxnSpLocks/>
              <a:stCxn id="112" idx="0"/>
              <a:endCxn id="81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900643B-F01A-5A13-F94F-C5C59A57A55E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900643B-F01A-5A13-F94F-C5C59A57A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0244E81-6BED-DBBF-B72F-8ACC26C878F8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0244E81-6BED-DBBF-B72F-8ACC26C87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531C996-D914-3602-5F81-5EFC6E4EF557}"/>
                </a:ext>
              </a:extLst>
            </p:cNvPr>
            <p:cNvCxnSpPr>
              <a:cxnSpLocks/>
              <a:stCxn id="111" idx="2"/>
              <a:endCxn id="22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CD578DB-A311-1316-7937-E6A01D7062D6}"/>
                </a:ext>
              </a:extLst>
            </p:cNvPr>
            <p:cNvCxnSpPr>
              <a:cxnSpLocks/>
              <a:stCxn id="112" idx="2"/>
              <a:endCxn id="33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8491913-FB69-D500-DD45-AB3DDCE9A3AF}"/>
                </a:ext>
              </a:extLst>
            </p:cNvPr>
            <p:cNvCxnSpPr>
              <a:cxnSpLocks/>
              <a:stCxn id="111" idx="0"/>
              <a:endCxn id="134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8D6C0B2-804F-8DEE-2405-6DD74D5216BC}"/>
                </a:ext>
              </a:extLst>
            </p:cNvPr>
            <p:cNvCxnSpPr>
              <a:cxnSpLocks/>
              <a:stCxn id="112" idx="0"/>
              <a:endCxn id="54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701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82072"/>
                  </p:ext>
                </p:extLst>
              </p:nvPr>
            </p:nvGraphicFramePr>
            <p:xfrm>
              <a:off x="2506547" y="164989"/>
              <a:ext cx="9213159" cy="1720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55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676231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2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82072"/>
                  </p:ext>
                </p:extLst>
              </p:nvPr>
            </p:nvGraphicFramePr>
            <p:xfrm>
              <a:off x="2506547" y="164989"/>
              <a:ext cx="9213159" cy="1720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55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676231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2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5" t="-220000" r="-6359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5" t="-220000" r="-4359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3650" t="-220000" r="-20365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5" t="-332075" r="-635922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5" t="-332075" r="-435922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3650" t="-332075" r="-203650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5" t="-416364" r="-63592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09EE259-1049-542C-AD44-71CCCB2DE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079336"/>
                  </p:ext>
                </p:extLst>
              </p:nvPr>
            </p:nvGraphicFramePr>
            <p:xfrm>
              <a:off x="491907" y="164989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095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09EE259-1049-542C-AD44-71CCCB2DE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079336"/>
                  </p:ext>
                </p:extLst>
              </p:nvPr>
            </p:nvGraphicFramePr>
            <p:xfrm>
              <a:off x="491907" y="164989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102222" r="-102069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202222" r="-102069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302222" r="-102069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402222" r="-10206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491304" r="-1020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604444" r="-102069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704444" r="-102069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804444" r="-102069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904444" r="-102069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1004444" r="-102069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164E985-3CE8-761E-DC8A-FA0BAC4007C7}"/>
              </a:ext>
            </a:extLst>
          </p:cNvPr>
          <p:cNvGrpSpPr/>
          <p:nvPr/>
        </p:nvGrpSpPr>
        <p:grpSpPr>
          <a:xfrm>
            <a:off x="507193" y="3375519"/>
            <a:ext cx="4962221" cy="1697999"/>
            <a:chOff x="485685" y="3534292"/>
            <a:chExt cx="4962221" cy="1697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9121EC6-85C9-BAA7-9968-D6C464F96607}"/>
                    </a:ext>
                  </a:extLst>
                </p:cNvPr>
                <p:cNvSpPr txBox="1"/>
                <p:nvPr/>
              </p:nvSpPr>
              <p:spPr>
                <a:xfrm>
                  <a:off x="485685" y="3993937"/>
                  <a:ext cx="4962221" cy="36933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PH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= (0.2 ∗ 10) + (−0.1 ∗ 30) + (0.4 ∗ 20)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9121EC6-85C9-BAA7-9968-D6C464F96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85" y="3993937"/>
                  <a:ext cx="496222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/>
                <p:nvPr/>
              </p:nvSpPr>
              <p:spPr>
                <a:xfrm>
                  <a:off x="485685" y="3534292"/>
                  <a:ext cx="3401335" cy="36933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PH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</a:t>
                  </a:r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PH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</a:t>
                  </a:r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85" y="3534292"/>
                  <a:ext cx="340133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061" b="-18182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AB53BE2-006D-33EB-F651-10AB66FD6012}"/>
                    </a:ext>
                  </a:extLst>
                </p:cNvPr>
                <p:cNvSpPr txBox="1"/>
                <p:nvPr/>
              </p:nvSpPr>
              <p:spPr>
                <a:xfrm>
                  <a:off x="491907" y="4434715"/>
                  <a:ext cx="2457415" cy="36933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PH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= 2 −3 + 8 = </m:t>
                        </m:r>
                        <m:r>
                          <a:rPr lang="en-PH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AB53BE2-006D-33EB-F651-10AB66FD6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907" y="4434715"/>
                  <a:ext cx="245741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ACCB245-C9EE-7089-DB4A-BEDABD25F233}"/>
                    </a:ext>
                  </a:extLst>
                </p:cNvPr>
                <p:cNvSpPr txBox="1"/>
                <p:nvPr/>
              </p:nvSpPr>
              <p:spPr>
                <a:xfrm>
                  <a:off x="485685" y="4862959"/>
                  <a:ext cx="1065329" cy="369332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PH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PH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ACCB245-C9EE-7089-DB4A-BEDABD25F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85" y="4862959"/>
                  <a:ext cx="106532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F0C119-C03C-0B4B-66A7-F7D6260D3CCD}"/>
              </a:ext>
            </a:extLst>
          </p:cNvPr>
          <p:cNvGrpSpPr/>
          <p:nvPr/>
        </p:nvGrpSpPr>
        <p:grpSpPr>
          <a:xfrm>
            <a:off x="435715" y="5424504"/>
            <a:ext cx="4386225" cy="1268507"/>
            <a:chOff x="3187388" y="5207859"/>
            <a:chExt cx="4386225" cy="12685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18A252-A858-51A6-B3B7-38F80DC76CEF}"/>
                    </a:ext>
                  </a:extLst>
                </p:cNvPr>
                <p:cNvSpPr txBox="1"/>
                <p:nvPr/>
              </p:nvSpPr>
              <p:spPr>
                <a:xfrm>
                  <a:off x="3258866" y="5207859"/>
                  <a:ext cx="1256308" cy="276999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PH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18A252-A858-51A6-B3B7-38F80DC76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66" y="5207859"/>
                  <a:ext cx="125630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15" r="-3774" b="-27451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9CEE23-72FC-693C-B303-118552AD0AE1}"/>
                    </a:ext>
                  </a:extLst>
                </p:cNvPr>
                <p:cNvSpPr txBox="1"/>
                <p:nvPr/>
              </p:nvSpPr>
              <p:spPr>
                <a:xfrm>
                  <a:off x="3187388" y="5568244"/>
                  <a:ext cx="4386225" cy="5250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PH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nor/>
                              </m:rPr>
                              <a:rPr lang="en-PH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PH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nor/>
                              </m:rPr>
                              <a:rPr lang="en-PH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+0.000912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9CEE23-72FC-693C-B303-118552AD0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388" y="5568244"/>
                  <a:ext cx="4386225" cy="52501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1F6447-721D-A595-0A56-8411E87D6F1A}"/>
                    </a:ext>
                  </a:extLst>
                </p:cNvPr>
                <p:cNvSpPr txBox="1"/>
                <p:nvPr/>
              </p:nvSpPr>
              <p:spPr>
                <a:xfrm>
                  <a:off x="3258866" y="6199367"/>
                  <a:ext cx="1316836" cy="276999"/>
                </a:xfrm>
                <a:prstGeom prst="rect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PH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nor/>
                          </m:rPr>
                          <a:rPr lang="en-PH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0.999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1F6447-721D-A595-0A56-8411E87D6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66" y="6199367"/>
                  <a:ext cx="131683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054" r="-4505" b="-9615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43DFAAD-A6D9-CBFB-BCED-4215D198F83B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67F334C-2A4A-35F2-2049-1EAFB7A4915E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67F334C-2A4A-35F2-2049-1EAFB7A49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54D8D63B-CB4D-8186-0CDE-652E7AD910EC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54D8D63B-CB4D-8186-0CDE-652E7AD91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CD67BB87-74FC-87E2-093E-404056EA86AE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CD67BB87-74FC-87E2-093E-404056EA8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1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771E27-00B5-EC51-7099-0ADE39AEBB12}"/>
                </a:ext>
              </a:extLst>
            </p:cNvPr>
            <p:cNvCxnSpPr>
              <a:cxnSpLocks/>
              <a:stCxn id="177" idx="0"/>
              <a:endCxn id="165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76142FD-DB57-C812-DC88-E7AE447F4CAB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76142FD-DB57-C812-DC88-E7AE447F4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15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93802F1-1075-E9C9-48BE-152564D170C0}"/>
                </a:ext>
              </a:extLst>
            </p:cNvPr>
            <p:cNvCxnSpPr>
              <a:cxnSpLocks/>
              <a:stCxn id="211" idx="0"/>
              <a:endCxn id="166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5099F2D-5E69-FBE8-D5A9-6616CD78E0DC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5099F2D-5E69-FBE8-D5A9-6616CD78E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5C16C74-88C1-E4F0-A2F3-60C79DE329B5}"/>
                </a:ext>
              </a:extLst>
            </p:cNvPr>
            <p:cNvCxnSpPr>
              <a:cxnSpLocks/>
              <a:stCxn id="170" idx="0"/>
              <a:endCxn id="168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F3087422-4529-0B0C-76C6-BE18BB84F6D0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F3087422-4529-0B0C-76C6-BE18BB84F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1E23372-B8C6-EF5B-9FD7-A16F0748ED46}"/>
                </a:ext>
              </a:extLst>
            </p:cNvPr>
            <p:cNvCxnSpPr>
              <a:cxnSpLocks/>
              <a:stCxn id="170" idx="0"/>
              <a:endCxn id="172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525C86A-BB80-897B-06A0-C5369868395D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525C86A-BB80-897B-06A0-C53698683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E1C7E7F-0E25-E0BE-88FC-9F184AE034D1}"/>
                </a:ext>
              </a:extLst>
            </p:cNvPr>
            <p:cNvCxnSpPr>
              <a:cxnSpLocks/>
              <a:stCxn id="170" idx="0"/>
              <a:endCxn id="174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76050B4-E14C-6AB4-34D1-AEAC0CC98FA4}"/>
                </a:ext>
              </a:extLst>
            </p:cNvPr>
            <p:cNvCxnSpPr>
              <a:cxnSpLocks/>
              <a:stCxn id="211" idx="0"/>
              <a:endCxn id="177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6D42C4A9-E274-DF6A-D15C-B686FEED7958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6D42C4A9-E274-DF6A-D15C-B686FEED7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7345307-4743-CE59-B8AC-9EF10A1DAC95}"/>
                </a:ext>
              </a:extLst>
            </p:cNvPr>
            <p:cNvCxnSpPr>
              <a:cxnSpLocks/>
              <a:stCxn id="165" idx="0"/>
              <a:endCxn id="164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10EA5C29-2548-A27A-9321-5C387FDDBD86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10EA5C29-2548-A27A-9321-5C387FDDB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100E388-1EF4-B484-96FD-B3531E4820F5}"/>
                </a:ext>
              </a:extLst>
            </p:cNvPr>
            <p:cNvCxnSpPr>
              <a:cxnSpLocks/>
              <a:stCxn id="165" idx="0"/>
              <a:endCxn id="179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D1C69B6-5548-D0D6-A1B6-EB77C03D0381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D1C69B6-5548-D0D6-A1B6-EB77C03D0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4AC1D37-1F5C-0E0C-1D33-9DBC80A34310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4AC1D37-1F5C-0E0C-1D33-9DBC80A34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41196F1-890A-47C5-60BB-1C4B3B7F7136}"/>
                </a:ext>
              </a:extLst>
            </p:cNvPr>
            <p:cNvCxnSpPr>
              <a:cxnSpLocks/>
              <a:stCxn id="165" idx="0"/>
              <a:endCxn id="181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A8975DB-96B4-AE72-0002-C64B6EC333BF}"/>
                </a:ext>
              </a:extLst>
            </p:cNvPr>
            <p:cNvCxnSpPr>
              <a:cxnSpLocks/>
              <a:stCxn id="165" idx="0"/>
              <a:endCxn id="182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F5947CF0-B688-0204-58F5-46B47EE5F40B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F5947CF0-B688-0204-58F5-46B47EE5F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33B1AFC5-8A5D-3E1C-4FDF-D62A97AF1E75}"/>
                    </a:ext>
                  </a:extLst>
                </p:cNvPr>
                <p:cNvSpPr txBox="1"/>
                <p:nvPr/>
              </p:nvSpPr>
              <p:spPr>
                <a:xfrm>
                  <a:off x="8523213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33B1AFC5-8A5D-3E1C-4FDF-D62A97AF1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3" y="784575"/>
                  <a:ext cx="780288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8156423-E9FE-FE0C-524B-874BFE025857}"/>
                </a:ext>
              </a:extLst>
            </p:cNvPr>
            <p:cNvCxnSpPr>
              <a:cxnSpLocks/>
              <a:stCxn id="165" idx="0"/>
              <a:endCxn id="185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9DA6AC7-5BC6-62D0-D872-251C90796279}"/>
                </a:ext>
              </a:extLst>
            </p:cNvPr>
            <p:cNvCxnSpPr>
              <a:cxnSpLocks/>
              <a:stCxn id="165" idx="0"/>
              <a:endCxn id="186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753B3831-87F2-CE43-F3B3-8425B65C5476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753B3831-87F2-CE43-F3B3-8425B65C5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2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64D3E8D-CA3B-261C-1F9D-2A5AB607E154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64D3E8D-CA3B-261C-1F9D-2A5AB607E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54931C7-89A3-652F-C123-92243A6CD3A7}"/>
                </a:ext>
              </a:extLst>
            </p:cNvPr>
            <p:cNvCxnSpPr>
              <a:cxnSpLocks/>
              <a:stCxn id="190" idx="0"/>
              <a:endCxn id="189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FB962907-89C3-EDAD-1C31-011FB8362DE7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FB962907-89C3-EDAD-1C31-011FB8362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2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7693833-977C-EC04-5616-56D197B10933}"/>
                </a:ext>
              </a:extLst>
            </p:cNvPr>
            <p:cNvCxnSpPr>
              <a:cxnSpLocks/>
              <a:stCxn id="190" idx="0"/>
              <a:endCxn id="192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1F898F76-0EEE-C88F-0830-7A6ED1D2594E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1F898F76-0EEE-C88F-0830-7A6ED1D25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D7604F01-3B61-6C7A-B219-7AB35ACABF9B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D7604F01-3B61-6C7A-B219-7AB35ACAB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1C34F11-D669-14B8-348A-99F25B80D233}"/>
                </a:ext>
              </a:extLst>
            </p:cNvPr>
            <p:cNvCxnSpPr>
              <a:cxnSpLocks/>
              <a:stCxn id="190" idx="0"/>
              <a:endCxn id="194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7FB9944-8E55-0E56-B2FC-05CD416A7FE3}"/>
                </a:ext>
              </a:extLst>
            </p:cNvPr>
            <p:cNvCxnSpPr>
              <a:cxnSpLocks/>
              <a:stCxn id="190" idx="0"/>
              <a:endCxn id="195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31D5071-41DE-E6FE-11EE-AA3970B4436B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31D5071-41DE-E6FE-11EE-AA3970B44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3A9735D-AE99-FD1C-BBB4-9BEB92EEA491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3A9735D-AE99-FD1C-BBB4-9BEB92EEA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A551818-00E1-530F-853B-F5E9DA1A777A}"/>
                </a:ext>
              </a:extLst>
            </p:cNvPr>
            <p:cNvCxnSpPr>
              <a:cxnSpLocks/>
              <a:stCxn id="190" idx="0"/>
              <a:endCxn id="198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882C3DA-77FC-BC81-79BE-92382E24C1F8}"/>
                </a:ext>
              </a:extLst>
            </p:cNvPr>
            <p:cNvCxnSpPr>
              <a:cxnSpLocks/>
              <a:stCxn id="190" idx="0"/>
              <a:endCxn id="199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49592DCA-2313-8084-405B-716B7E62C799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49592DCA-2313-8084-405B-716B7E62C7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32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84F5362-BB98-85B7-3DF0-63478DF572FA}"/>
                </a:ext>
              </a:extLst>
            </p:cNvPr>
            <p:cNvCxnSpPr>
              <a:cxnSpLocks/>
              <a:stCxn id="212" idx="0"/>
              <a:endCxn id="202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B2217AC-F39E-492D-1040-4306A5AE3674}"/>
                </a:ext>
              </a:extLst>
            </p:cNvPr>
            <p:cNvCxnSpPr>
              <a:cxnSpLocks/>
              <a:stCxn id="212" idx="0"/>
              <a:endCxn id="205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38D53B1A-F8E7-E25B-EC61-249796C27225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38D53B1A-F8E7-E25B-EC61-249796C27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224CBEC-BC73-4640-4778-7B1B31B8C6D9}"/>
                </a:ext>
              </a:extLst>
            </p:cNvPr>
            <p:cNvCxnSpPr>
              <a:cxnSpLocks/>
              <a:stCxn id="205" idx="0"/>
              <a:endCxn id="190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8D6773A9-7925-E90C-DB20-C4B7FA55FB70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8D6773A9-7925-E90C-DB20-C4B7FA55F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43DB58B-8F16-3333-5B4A-4BBB514066C7}"/>
                </a:ext>
              </a:extLst>
            </p:cNvPr>
            <p:cNvCxnSpPr>
              <a:cxnSpLocks/>
              <a:stCxn id="211" idx="0"/>
              <a:endCxn id="207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A27CE84F-0DEC-E397-4596-7D2A0CE70D25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A27CE84F-0DEC-E397-4596-7D2A0CE70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35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FEDBD1E-EF24-B5AD-A6F6-E47B0E1117E5}"/>
                </a:ext>
              </a:extLst>
            </p:cNvPr>
            <p:cNvCxnSpPr>
              <a:cxnSpLocks/>
              <a:stCxn id="212" idx="0"/>
              <a:endCxn id="209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622EE328-9777-B96C-E3D6-BDE762C59979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622EE328-9777-B96C-E3D6-BDE762C59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3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CB8CB4D1-5069-188E-E4DA-AE9B26CF0493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CB8CB4D1-5069-188E-E4DA-AE9B26CF0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3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AF0F770-9C0B-8351-E487-B3BF320877F1}"/>
                </a:ext>
              </a:extLst>
            </p:cNvPr>
            <p:cNvCxnSpPr>
              <a:cxnSpLocks/>
              <a:stCxn id="211" idx="2"/>
              <a:endCxn id="168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3ECF57E-B206-D17A-EB92-10D5165A4769}"/>
                </a:ext>
              </a:extLst>
            </p:cNvPr>
            <p:cNvCxnSpPr>
              <a:cxnSpLocks/>
              <a:stCxn id="212" idx="2"/>
              <a:endCxn id="174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5E5A142-1C2A-2DD1-0C5E-D702007F4178}"/>
                </a:ext>
              </a:extLst>
            </p:cNvPr>
            <p:cNvCxnSpPr>
              <a:cxnSpLocks/>
              <a:stCxn id="211" idx="0"/>
              <a:endCxn id="205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B7DE5E0-CA9A-6D90-54BC-AC821B5DD3B5}"/>
                </a:ext>
              </a:extLst>
            </p:cNvPr>
            <p:cNvCxnSpPr>
              <a:cxnSpLocks/>
              <a:stCxn id="212" idx="0"/>
              <a:endCxn id="177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05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617735"/>
                  </p:ext>
                </p:extLst>
              </p:nvPr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617735"/>
                  </p:ext>
                </p:extLst>
              </p:nvPr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201818" r="-63380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434272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201818" r="-20211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13208" r="-63380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3208" r="-434272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313208" r="-20211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98182" r="-633803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0CE718D-DE0B-6ECA-65CC-38DCC1E68D28}"/>
              </a:ext>
            </a:extLst>
          </p:cNvPr>
          <p:cNvGrpSpPr/>
          <p:nvPr/>
        </p:nvGrpSpPr>
        <p:grpSpPr>
          <a:xfrm>
            <a:off x="-148902" y="5300087"/>
            <a:ext cx="4471045" cy="1311226"/>
            <a:chOff x="-136268" y="5131574"/>
            <a:chExt cx="4471045" cy="13112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18A252-A858-51A6-B3B7-38F80DC76CEF}"/>
                    </a:ext>
                  </a:extLst>
                </p:cNvPr>
                <p:cNvSpPr txBox="1"/>
                <p:nvPr/>
              </p:nvSpPr>
              <p:spPr>
                <a:xfrm>
                  <a:off x="305533" y="5131574"/>
                  <a:ext cx="1256308" cy="276999"/>
                </a:xfrm>
                <a:prstGeom prst="rect">
                  <a:avLst/>
                </a:prstGeom>
                <a:ln w="38100">
                  <a:solidFill>
                    <a:srgbClr val="FFCC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PH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18A252-A858-51A6-B3B7-38F80DC76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5131574"/>
                  <a:ext cx="125630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15" r="-3774" b="-25000"/>
                  </a:stretch>
                </a:blipFill>
                <a:ln w="38100">
                  <a:solidFill>
                    <a:srgbClr val="FFCC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9CEE23-72FC-693C-B303-118552AD0AE1}"/>
                    </a:ext>
                  </a:extLst>
                </p:cNvPr>
                <p:cNvSpPr txBox="1"/>
                <p:nvPr/>
              </p:nvSpPr>
              <p:spPr>
                <a:xfrm>
                  <a:off x="-136268" y="5485977"/>
                  <a:ext cx="4471045" cy="5250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PH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nor/>
                              </m:rPr>
                              <a:rPr lang="en-PH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PH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PH"/>
                              <m:t>148.4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9CEE23-72FC-693C-B303-118552AD0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268" y="5485977"/>
                  <a:ext cx="4471045" cy="5250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1F6447-721D-A595-0A56-8411E87D6F1A}"/>
                    </a:ext>
                  </a:extLst>
                </p:cNvPr>
                <p:cNvSpPr txBox="1"/>
                <p:nvPr/>
              </p:nvSpPr>
              <p:spPr>
                <a:xfrm>
                  <a:off x="305533" y="6165801"/>
                  <a:ext cx="1316836" cy="27699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PH" b="1"/>
                          <m:t>0.0067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1F6447-721D-A595-0A56-8411E87D6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6165801"/>
                  <a:ext cx="1316836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9615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92177C5-7B00-3652-1635-80F94E904417}"/>
              </a:ext>
            </a:extLst>
          </p:cNvPr>
          <p:cNvGrpSpPr/>
          <p:nvPr/>
        </p:nvGrpSpPr>
        <p:grpSpPr>
          <a:xfrm>
            <a:off x="302141" y="3316235"/>
            <a:ext cx="4444386" cy="1776122"/>
            <a:chOff x="305533" y="2950777"/>
            <a:chExt cx="4276494" cy="1776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/>
                <p:nvPr/>
              </p:nvSpPr>
              <p:spPr>
                <a:xfrm>
                  <a:off x="305533" y="2950777"/>
                  <a:ext cx="3401335" cy="369332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PH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</a:t>
                  </a:r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PH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</a:t>
                  </a:r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2950777"/>
                  <a:ext cx="340133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478" b="-16418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27E40C5-53D2-BE99-56FD-6EDFACCD62B2}"/>
                    </a:ext>
                  </a:extLst>
                </p:cNvPr>
                <p:cNvSpPr txBox="1"/>
                <p:nvPr/>
              </p:nvSpPr>
              <p:spPr>
                <a:xfrm>
                  <a:off x="305533" y="3429000"/>
                  <a:ext cx="4276494" cy="403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(0.7 ∗ 10) + (−1.2 ∗ 30) + (1.2 ∗ 20) 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27E40C5-53D2-BE99-56FD-6EDFACCD6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3429000"/>
                  <a:ext cx="4276494" cy="403124"/>
                </a:xfrm>
                <a:prstGeom prst="rect">
                  <a:avLst/>
                </a:prstGeom>
                <a:blipFill>
                  <a:blip r:embed="rId8"/>
                  <a:stretch>
                    <a:fillRect b="-1343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84D9136-00F3-1938-C1A5-5E730ED53DCB}"/>
                    </a:ext>
                  </a:extLst>
                </p:cNvPr>
                <p:cNvSpPr txBox="1"/>
                <p:nvPr/>
              </p:nvSpPr>
              <p:spPr>
                <a:xfrm>
                  <a:off x="305533" y="3963383"/>
                  <a:ext cx="198179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7 − 36 + 24 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84D9136-00F3-1938-C1A5-5E730ED53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3963383"/>
                  <a:ext cx="198179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B78625-E4F6-5175-420F-53F270E52C09}"/>
                    </a:ext>
                  </a:extLst>
                </p:cNvPr>
                <p:cNvSpPr txBox="1"/>
                <p:nvPr/>
              </p:nvSpPr>
              <p:spPr>
                <a:xfrm>
                  <a:off x="305533" y="4357567"/>
                  <a:ext cx="1098954" cy="369332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nor/>
                          </m:rPr>
                          <a:rPr lang="en-US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B78625-E4F6-5175-420F-53F270E52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4357567"/>
                  <a:ext cx="109895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1" name="Table 160">
                <a:extLst>
                  <a:ext uri="{FF2B5EF4-FFF2-40B4-BE49-F238E27FC236}">
                    <a16:creationId xmlns:a16="http://schemas.microsoft.com/office/drawing/2014/main" id="{49A0E099-4F93-93A4-0710-57745BAE56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991832"/>
                  </p:ext>
                </p:extLst>
              </p:nvPr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095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1" name="Table 160">
                <a:extLst>
                  <a:ext uri="{FF2B5EF4-FFF2-40B4-BE49-F238E27FC236}">
                    <a16:creationId xmlns:a16="http://schemas.microsoft.com/office/drawing/2014/main" id="{49A0E099-4F93-93A4-0710-57745BAE56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991832"/>
                  </p:ext>
                </p:extLst>
              </p:nvPr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104444" r="-102069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204444" r="-102069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304444" r="-102069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404444" r="-10206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493478" r="-1020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606667" r="-102069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706667" r="-102069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806667" r="-102069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906667" r="-102069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1006667" r="-102069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06976E3-08BD-C8AD-F11D-CACD3DB5703A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27909176-A3E1-66C2-F36A-8FAC5CCB5596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27909176-A3E1-66C2-F36A-8FAC5CCB5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CE7F2E0-2389-B628-FE64-4ED6EF2C5886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CE7F2E0-2389-B628-FE64-4ED6EF2C5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73CEC6E-87A3-4FBD-5F1B-D609DD001DC5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73CEC6E-87A3-4FBD-5F1B-D609DD001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1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B67C121-10BA-B177-C3E2-6EFDA7DA058C}"/>
                </a:ext>
              </a:extLst>
            </p:cNvPr>
            <p:cNvCxnSpPr>
              <a:cxnSpLocks/>
              <a:stCxn id="178" idx="0"/>
              <a:endCxn id="166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F3311427-E61A-5E18-CDDC-C4ED18503F40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F3311427-E61A-5E18-CDDC-C4ED18503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15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04234D1-E75E-8CB6-09DF-77E495AC8922}"/>
                </a:ext>
              </a:extLst>
            </p:cNvPr>
            <p:cNvCxnSpPr>
              <a:cxnSpLocks/>
              <a:stCxn id="212" idx="0"/>
              <a:endCxn id="167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BE9C26F3-53C1-5742-82E1-AEED30ED02DD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BE9C26F3-53C1-5742-82E1-AEED30ED0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399DBD6-6129-DC62-6AB1-A5AD22640F9C}"/>
                </a:ext>
              </a:extLst>
            </p:cNvPr>
            <p:cNvCxnSpPr>
              <a:cxnSpLocks/>
              <a:stCxn id="171" idx="0"/>
              <a:endCxn id="169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1D836F9C-3093-2B2C-9CE1-A4EA98983641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1D836F9C-3093-2B2C-9CE1-A4EA98983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1996F17-66D8-AB5A-489F-AD3560362C0D}"/>
                </a:ext>
              </a:extLst>
            </p:cNvPr>
            <p:cNvCxnSpPr>
              <a:cxnSpLocks/>
              <a:stCxn id="171" idx="0"/>
              <a:endCxn id="173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70A5BD4D-A7C3-F273-B414-EAC6757D5B74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70A5BD4D-A7C3-F273-B414-EAC6757D5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8C351F3-D23C-F723-E7CF-C3AE131997EB}"/>
                </a:ext>
              </a:extLst>
            </p:cNvPr>
            <p:cNvCxnSpPr>
              <a:cxnSpLocks/>
              <a:stCxn id="171" idx="0"/>
              <a:endCxn id="175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80DCBF0-145F-1D54-CA81-C94D6B142ED4}"/>
                </a:ext>
              </a:extLst>
            </p:cNvPr>
            <p:cNvCxnSpPr>
              <a:cxnSpLocks/>
              <a:stCxn id="212" idx="0"/>
              <a:endCxn id="178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1B028E7-64A5-3810-6C86-520B85DB73A0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1B028E7-64A5-3810-6C86-520B85DB7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B5BBE9E-365C-4784-C1B5-11A3D1267388}"/>
                </a:ext>
              </a:extLst>
            </p:cNvPr>
            <p:cNvCxnSpPr>
              <a:cxnSpLocks/>
              <a:stCxn id="166" idx="0"/>
              <a:endCxn id="165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B8828304-A923-A01D-8CDB-C09CB74437E8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B8828304-A923-A01D-8CDB-C09CB74437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20B67BE-FEC4-25D7-A95F-F08FD2B26045}"/>
                </a:ext>
              </a:extLst>
            </p:cNvPr>
            <p:cNvCxnSpPr>
              <a:cxnSpLocks/>
              <a:stCxn id="166" idx="0"/>
              <a:endCxn id="180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5AF60C6-2A34-B44D-AE79-02DCBD88F30B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5AF60C6-2A34-B44D-AE79-02DCBD88F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4BA8B182-C548-9694-35F4-54561490CA12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4BA8B182-C548-9694-35F4-54561490C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570A1E1-62F3-E935-2BE7-28A24DE1C6AA}"/>
                </a:ext>
              </a:extLst>
            </p:cNvPr>
            <p:cNvCxnSpPr>
              <a:cxnSpLocks/>
              <a:stCxn id="166" idx="0"/>
              <a:endCxn id="182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4D27467-BCD1-4B24-D516-2A0F611A1C14}"/>
                </a:ext>
              </a:extLst>
            </p:cNvPr>
            <p:cNvCxnSpPr>
              <a:cxnSpLocks/>
              <a:stCxn id="166" idx="0"/>
              <a:endCxn id="183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5AA9F51D-5627-F7AF-AFE8-D711AA080BBC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5AA9F51D-5627-F7AF-AFE8-D711AA080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5D8DED2F-A72C-15F0-AE5C-9B26C91CE5B7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5D8DED2F-A72C-15F0-AE5C-9B26C91CE5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DFA14E6-72B9-5AE9-8D25-27EC3773D6BD}"/>
                </a:ext>
              </a:extLst>
            </p:cNvPr>
            <p:cNvCxnSpPr>
              <a:cxnSpLocks/>
              <a:stCxn id="166" idx="0"/>
              <a:endCxn id="186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53ED2DC-EA98-81C5-AEF5-2935689A9072}"/>
                </a:ext>
              </a:extLst>
            </p:cNvPr>
            <p:cNvCxnSpPr>
              <a:cxnSpLocks/>
              <a:stCxn id="166" idx="0"/>
              <a:endCxn id="187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D9332FD-56FF-3E73-0433-280B63C79175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D9332FD-56FF-3E73-0433-280B63C79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2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455F158-854F-4203-D5A4-DF475F37C9AA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455F158-854F-4203-D5A4-DF475F37C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A53B6C7-39ED-E447-7564-45141E76B000}"/>
                </a:ext>
              </a:extLst>
            </p:cNvPr>
            <p:cNvCxnSpPr>
              <a:cxnSpLocks/>
              <a:stCxn id="191" idx="0"/>
              <a:endCxn id="190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C38B131E-F67D-E09F-3FF4-9712964C49FC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C38B131E-F67D-E09F-3FF4-9712964C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2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DE53A25-A1B2-B757-1BC0-D59F055F6E0A}"/>
                </a:ext>
              </a:extLst>
            </p:cNvPr>
            <p:cNvCxnSpPr>
              <a:cxnSpLocks/>
              <a:stCxn id="191" idx="0"/>
              <a:endCxn id="193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916B271A-D904-3789-A20F-657716766B00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916B271A-D904-3789-A20F-657716766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A925AFAA-7BFE-09B9-C521-D54C1D07034B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A925AFAA-7BFE-09B9-C521-D54C1D070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B375D18-4C67-8A1D-81CC-3BAFD5A25218}"/>
                </a:ext>
              </a:extLst>
            </p:cNvPr>
            <p:cNvCxnSpPr>
              <a:cxnSpLocks/>
              <a:stCxn id="191" idx="0"/>
              <a:endCxn id="195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E965EA9-E541-772D-F3E9-1384BBC3B8B6}"/>
                </a:ext>
              </a:extLst>
            </p:cNvPr>
            <p:cNvCxnSpPr>
              <a:cxnSpLocks/>
              <a:stCxn id="191" idx="0"/>
              <a:endCxn id="196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14FD9F1-D98B-0474-57C3-1F85454CFCCF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14FD9F1-D98B-0474-57C3-1F85454CF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B959344A-F107-36B7-71B6-7C62B0567EAC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B959344A-F107-36B7-71B6-7C62B0567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A863F79-1A8F-EA46-7D04-F5B50E5E802B}"/>
                </a:ext>
              </a:extLst>
            </p:cNvPr>
            <p:cNvCxnSpPr>
              <a:cxnSpLocks/>
              <a:stCxn id="191" idx="0"/>
              <a:endCxn id="199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ABC7ACA-F0BB-C572-7F6E-D0D83E67461F}"/>
                </a:ext>
              </a:extLst>
            </p:cNvPr>
            <p:cNvCxnSpPr>
              <a:cxnSpLocks/>
              <a:stCxn id="191" idx="0"/>
              <a:endCxn id="200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61F46848-9D02-26BC-4839-F1C0ECEBFFBC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61F46848-9D02-26BC-4839-F1C0ECEB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32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A16DA22-3E8B-C033-FA3D-273593F4060C}"/>
                </a:ext>
              </a:extLst>
            </p:cNvPr>
            <p:cNvCxnSpPr>
              <a:cxnSpLocks/>
              <a:stCxn id="213" idx="0"/>
              <a:endCxn id="203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D794B57-899F-5037-4C09-824ED90E9F07}"/>
                </a:ext>
              </a:extLst>
            </p:cNvPr>
            <p:cNvCxnSpPr>
              <a:cxnSpLocks/>
              <a:stCxn id="213" idx="0"/>
              <a:endCxn id="206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705A9BAF-6976-15BC-F9B8-B77AFB581CCF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705A9BAF-6976-15BC-F9B8-B77AFB581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BFF7E56-2943-1A92-4899-2A942A9C6E6B}"/>
                </a:ext>
              </a:extLst>
            </p:cNvPr>
            <p:cNvCxnSpPr>
              <a:cxnSpLocks/>
              <a:stCxn id="206" idx="0"/>
              <a:endCxn id="191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DCEEB53-D213-AD7C-6433-4F75E5CB3B2D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DCEEB53-D213-AD7C-6433-4F75E5CB3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F399A12-D6F1-CE8A-DED9-4B513670B53A}"/>
                </a:ext>
              </a:extLst>
            </p:cNvPr>
            <p:cNvCxnSpPr>
              <a:cxnSpLocks/>
              <a:stCxn id="212" idx="0"/>
              <a:endCxn id="208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6755590E-1545-4FC2-AD5B-2480380889A3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6755590E-1545-4FC2-AD5B-248038088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35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DB6167F-87EF-912C-F594-A3FCC8DD1FF9}"/>
                </a:ext>
              </a:extLst>
            </p:cNvPr>
            <p:cNvCxnSpPr>
              <a:cxnSpLocks/>
              <a:stCxn id="213" idx="0"/>
              <a:endCxn id="210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440B43D8-EAF8-BC67-228B-9646832C39C5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440B43D8-EAF8-BC67-228B-9646832C3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3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7E2B5C7E-59EE-4B59-2E5F-0D1485EDD99C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7E2B5C7E-59EE-4B59-2E5F-0D1485EDD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3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D1F28E9-8AAE-60B7-9605-DA78D023ED36}"/>
                </a:ext>
              </a:extLst>
            </p:cNvPr>
            <p:cNvCxnSpPr>
              <a:cxnSpLocks/>
              <a:stCxn id="212" idx="2"/>
              <a:endCxn id="169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7B7FAB4-E2EE-A673-A4A4-81084D0A3EDD}"/>
                </a:ext>
              </a:extLst>
            </p:cNvPr>
            <p:cNvCxnSpPr>
              <a:cxnSpLocks/>
              <a:stCxn id="213" idx="2"/>
              <a:endCxn id="175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045213D-9CDA-C1E8-6218-67C3A5333EC5}"/>
                </a:ext>
              </a:extLst>
            </p:cNvPr>
            <p:cNvCxnSpPr>
              <a:cxnSpLocks/>
              <a:stCxn id="212" idx="0"/>
              <a:endCxn id="206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D11F3F7B-D315-F0C5-0259-73737C599020}"/>
                </a:ext>
              </a:extLst>
            </p:cNvPr>
            <p:cNvCxnSpPr>
              <a:cxnSpLocks/>
              <a:stCxn id="213" idx="0"/>
              <a:endCxn id="178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62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130065"/>
                  </p:ext>
                </p:extLst>
              </p:nvPr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130065"/>
                  </p:ext>
                </p:extLst>
              </p:nvPr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201818" r="-63380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434272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201818" r="-20211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13208" r="-63380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3208" r="-434272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313208" r="-20211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98182" r="-633803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18A252-A858-51A6-B3B7-38F80DC76CEF}"/>
                  </a:ext>
                </a:extLst>
              </p:cNvPr>
              <p:cNvSpPr txBox="1"/>
              <p:nvPr/>
            </p:nvSpPr>
            <p:spPr>
              <a:xfrm>
                <a:off x="305533" y="5062833"/>
                <a:ext cx="1256308" cy="276999"/>
              </a:xfrm>
              <a:prstGeom prst="rect">
                <a:avLst/>
              </a:prstGeom>
              <a:ln w="38100">
                <a:solidFill>
                  <a:srgbClr val="FFCC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PH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18A252-A858-51A6-B3B7-38F80DC76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3" y="5062833"/>
                <a:ext cx="1256308" cy="276999"/>
              </a:xfrm>
              <a:prstGeom prst="rect">
                <a:avLst/>
              </a:prstGeom>
              <a:blipFill>
                <a:blip r:embed="rId4"/>
                <a:stretch>
                  <a:fillRect l="-1887" r="-4717" b="-27451"/>
                </a:stretch>
              </a:blipFill>
              <a:ln w="38100"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CEE23-72FC-693C-B303-118552AD0AE1}"/>
                  </a:ext>
                </a:extLst>
              </p:cNvPr>
              <p:cNvSpPr txBox="1"/>
              <p:nvPr/>
            </p:nvSpPr>
            <p:spPr>
              <a:xfrm>
                <a:off x="0" y="5457213"/>
                <a:ext cx="4692024" cy="54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PH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PH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−1.0996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P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0.333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CEE23-72FC-693C-B303-118552AD0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57213"/>
                <a:ext cx="4692024" cy="541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F6447-721D-A595-0A56-8411E87D6F1A}"/>
                  </a:ext>
                </a:extLst>
              </p:cNvPr>
              <p:cNvSpPr txBox="1"/>
              <p:nvPr/>
            </p:nvSpPr>
            <p:spPr>
              <a:xfrm>
                <a:off x="305533" y="6325315"/>
                <a:ext cx="1316835" cy="276999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smtClean="0"/>
                        <m:t>0.750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F6447-721D-A595-0A56-8411E87D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3" y="6325315"/>
                <a:ext cx="1316835" cy="276999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91081A8-05A0-5370-47AA-47C47906C327}"/>
              </a:ext>
            </a:extLst>
          </p:cNvPr>
          <p:cNvGrpSpPr/>
          <p:nvPr/>
        </p:nvGrpSpPr>
        <p:grpSpPr>
          <a:xfrm>
            <a:off x="305532" y="3329982"/>
            <a:ext cx="4663307" cy="1344530"/>
            <a:chOff x="299872" y="2950777"/>
            <a:chExt cx="2921668" cy="1344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/>
                <p:nvPr/>
              </p:nvSpPr>
              <p:spPr>
                <a:xfrm>
                  <a:off x="305533" y="2950777"/>
                  <a:ext cx="1519203" cy="369332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𝟓𝟏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2950777"/>
                  <a:ext cx="1519203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478" b="-16418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BD6621-3EE2-0931-6633-6B9EDFAC0EF2}"/>
                    </a:ext>
                  </a:extLst>
                </p:cNvPr>
                <p:cNvSpPr txBox="1"/>
                <p:nvPr/>
              </p:nvSpPr>
              <p:spPr>
                <a:xfrm>
                  <a:off x="299872" y="3458643"/>
                  <a:ext cx="2921668" cy="369332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(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1.1) * (0.999) + </a:t>
                  </a:r>
                  <a:r>
                    <a:rPr lang="en-PH" dirty="0"/>
                    <a:t> (0.1*0.0067) </a:t>
                  </a:r>
                  <a:endParaRPr lang="en-PH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BD6621-3EE2-0931-6633-6B9EDFAC0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72" y="3458643"/>
                  <a:ext cx="292166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7576" b="-19697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6A99D3-E361-1F2F-1963-BEFF64230D00}"/>
                    </a:ext>
                  </a:extLst>
                </p:cNvPr>
                <p:cNvSpPr txBox="1"/>
                <p:nvPr/>
              </p:nvSpPr>
              <p:spPr>
                <a:xfrm>
                  <a:off x="299872" y="3925975"/>
                  <a:ext cx="825028" cy="369332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1.0996</a:t>
                  </a:r>
                  <a:endParaRPr lang="en-PH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6A99D3-E361-1F2F-1963-BEFF6423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72" y="3925975"/>
                  <a:ext cx="82502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4478" r="-2703" b="-16418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7" name="Table 156">
                <a:extLst>
                  <a:ext uri="{FF2B5EF4-FFF2-40B4-BE49-F238E27FC236}">
                    <a16:creationId xmlns:a16="http://schemas.microsoft.com/office/drawing/2014/main" id="{9D9563CB-B10C-A40E-D531-2B894A3BD5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317767"/>
                  </p:ext>
                </p:extLst>
              </p:nvPr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095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7" name="Table 156">
                <a:extLst>
                  <a:ext uri="{FF2B5EF4-FFF2-40B4-BE49-F238E27FC236}">
                    <a16:creationId xmlns:a16="http://schemas.microsoft.com/office/drawing/2014/main" id="{9D9563CB-B10C-A40E-D531-2B894A3BD5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317767"/>
                  </p:ext>
                </p:extLst>
              </p:nvPr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104444" r="-102069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204444" r="-102069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304444" r="-102069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404444" r="-10206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493478" r="-1020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606667" r="-102069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706667" r="-102069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806667" r="-102069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906667" r="-102069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1006667" r="-102069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CA3DBED-50C3-F53B-8592-DDC18BF54B28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13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AD2E4C1-40CC-29F9-5FE3-CE6B56EEFEED}"/>
                </a:ext>
              </a:extLst>
            </p:cNvPr>
            <p:cNvCxnSpPr>
              <a:cxnSpLocks/>
              <a:stCxn id="173" idx="0"/>
              <a:endCxn id="161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3281A91-417D-3331-916F-561F3DF6E86A}"/>
                </a:ext>
              </a:extLst>
            </p:cNvPr>
            <p:cNvCxnSpPr>
              <a:cxnSpLocks/>
              <a:stCxn id="207" idx="0"/>
              <a:endCxn id="162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12862DB-A3F8-1494-0BED-9FB6D3284968}"/>
                </a:ext>
              </a:extLst>
            </p:cNvPr>
            <p:cNvCxnSpPr>
              <a:cxnSpLocks/>
              <a:stCxn id="166" idx="0"/>
              <a:endCxn id="164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DB82F2B-9C8C-CD44-6524-ED6C60934CA4}"/>
                </a:ext>
              </a:extLst>
            </p:cNvPr>
            <p:cNvCxnSpPr>
              <a:cxnSpLocks/>
              <a:stCxn id="166" idx="0"/>
              <a:endCxn id="168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7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EAF1DC-4FCB-30F0-CFCD-B4188D63740D}"/>
                </a:ext>
              </a:extLst>
            </p:cNvPr>
            <p:cNvCxnSpPr>
              <a:cxnSpLocks/>
              <a:stCxn id="166" idx="0"/>
              <a:endCxn id="170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C192D55-7191-B1B4-AEAC-EFF2486B5442}"/>
                </a:ext>
              </a:extLst>
            </p:cNvPr>
            <p:cNvCxnSpPr>
              <a:cxnSpLocks/>
              <a:stCxn id="207" idx="0"/>
              <a:endCxn id="173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02A831F-268A-25AB-9268-50FEB162B9BE}"/>
                </a:ext>
              </a:extLst>
            </p:cNvPr>
            <p:cNvCxnSpPr>
              <a:cxnSpLocks/>
              <a:stCxn id="161" idx="0"/>
              <a:endCxn id="160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1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0E7C003-51C9-4D1C-5217-DEE356E1054D}"/>
                </a:ext>
              </a:extLst>
            </p:cNvPr>
            <p:cNvCxnSpPr>
              <a:cxnSpLocks/>
              <a:stCxn id="161" idx="0"/>
              <a:endCxn id="175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8F380BA-BABB-7B78-7995-582653362DBE}"/>
                </a:ext>
              </a:extLst>
            </p:cNvPr>
            <p:cNvCxnSpPr>
              <a:cxnSpLocks/>
              <a:stCxn id="161" idx="0"/>
              <a:endCxn id="177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A2DF9AA-EC86-48E3-123C-3D14C7D7F5A1}"/>
                </a:ext>
              </a:extLst>
            </p:cNvPr>
            <p:cNvCxnSpPr>
              <a:cxnSpLocks/>
              <a:stCxn id="161" idx="0"/>
              <a:endCxn id="178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B6EB617-B708-D887-551B-810EA4089FDD}"/>
                </a:ext>
              </a:extLst>
            </p:cNvPr>
            <p:cNvCxnSpPr>
              <a:cxnSpLocks/>
              <a:stCxn id="161" idx="0"/>
              <a:endCxn id="181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6DA210-8968-2903-B238-F5FEC06D2583}"/>
                </a:ext>
              </a:extLst>
            </p:cNvPr>
            <p:cNvCxnSpPr>
              <a:cxnSpLocks/>
              <a:stCxn id="161" idx="0"/>
              <a:endCxn id="182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457D925-9B18-B093-4A25-C7AD5AF905D9}"/>
                </a:ext>
              </a:extLst>
            </p:cNvPr>
            <p:cNvCxnSpPr>
              <a:cxnSpLocks/>
              <a:stCxn id="186" idx="0"/>
              <a:endCxn id="185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2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1635033-0B4B-143F-E93F-3C4C4F6F3EFF}"/>
                </a:ext>
              </a:extLst>
            </p:cNvPr>
            <p:cNvCxnSpPr>
              <a:cxnSpLocks/>
              <a:stCxn id="186" idx="0"/>
              <a:endCxn id="188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7DA21D7-5994-6A2F-9509-B9D5251D16EE}"/>
                </a:ext>
              </a:extLst>
            </p:cNvPr>
            <p:cNvCxnSpPr>
              <a:cxnSpLocks/>
              <a:stCxn id="186" idx="0"/>
              <a:endCxn id="190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7B6CDAF-3AEA-C4A4-2F15-838134877560}"/>
                </a:ext>
              </a:extLst>
            </p:cNvPr>
            <p:cNvCxnSpPr>
              <a:cxnSpLocks/>
              <a:stCxn id="186" idx="0"/>
              <a:endCxn id="191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EC0509D-1473-5331-3B4E-5226F11D68FD}"/>
                </a:ext>
              </a:extLst>
            </p:cNvPr>
            <p:cNvCxnSpPr>
              <a:cxnSpLocks/>
              <a:stCxn id="186" idx="0"/>
              <a:endCxn id="194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7648797-8E74-8CE1-D5CC-149B43037672}"/>
                </a:ext>
              </a:extLst>
            </p:cNvPr>
            <p:cNvCxnSpPr>
              <a:cxnSpLocks/>
              <a:stCxn id="186" idx="0"/>
              <a:endCxn id="195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31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807F102-7F1C-E767-054C-81581B6E4278}"/>
                </a:ext>
              </a:extLst>
            </p:cNvPr>
            <p:cNvCxnSpPr>
              <a:cxnSpLocks/>
              <a:stCxn id="208" idx="0"/>
              <a:endCxn id="198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2B75CCE-02DF-B3B8-B864-AE5FE4001830}"/>
                </a:ext>
              </a:extLst>
            </p:cNvPr>
            <p:cNvCxnSpPr>
              <a:cxnSpLocks/>
              <a:stCxn id="208" idx="0"/>
              <a:endCxn id="201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9E5EC55-091D-CCD7-024C-65EFDBA463D9}"/>
                </a:ext>
              </a:extLst>
            </p:cNvPr>
            <p:cNvCxnSpPr>
              <a:cxnSpLocks/>
              <a:stCxn id="201" idx="0"/>
              <a:endCxn id="186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33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21C4C98-C063-8641-D6F7-5C10A8CAE5B9}"/>
                </a:ext>
              </a:extLst>
            </p:cNvPr>
            <p:cNvCxnSpPr>
              <a:cxnSpLocks/>
              <a:stCxn id="207" idx="0"/>
              <a:endCxn id="203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CAB6E17-CDC2-B2E9-C91A-0F6918C88979}"/>
                </a:ext>
              </a:extLst>
            </p:cNvPr>
            <p:cNvCxnSpPr>
              <a:cxnSpLocks/>
              <a:stCxn id="208" idx="0"/>
              <a:endCxn id="205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3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C799DD3-6134-6DF9-F869-1F2D28B57A3D}"/>
                </a:ext>
              </a:extLst>
            </p:cNvPr>
            <p:cNvCxnSpPr>
              <a:cxnSpLocks/>
              <a:stCxn id="207" idx="2"/>
              <a:endCxn id="164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08152C6-C08D-DB6B-BD64-A86362D21FFA}"/>
                </a:ext>
              </a:extLst>
            </p:cNvPr>
            <p:cNvCxnSpPr>
              <a:cxnSpLocks/>
              <a:stCxn id="208" idx="2"/>
              <a:endCxn id="170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F9160EB-0A09-74D8-7C01-1AA84B9292AA}"/>
                </a:ext>
              </a:extLst>
            </p:cNvPr>
            <p:cNvCxnSpPr>
              <a:cxnSpLocks/>
              <a:stCxn id="207" idx="0"/>
              <a:endCxn id="201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0B048A6-11D0-83C7-FB1F-D8C30F9E5426}"/>
                </a:ext>
              </a:extLst>
            </p:cNvPr>
            <p:cNvCxnSpPr>
              <a:cxnSpLocks/>
              <a:stCxn id="208" idx="0"/>
              <a:endCxn id="173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7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201818" r="-63380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434272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201818" r="-20211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13208" r="-63380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3208" r="-434272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313208" r="-20211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98182" r="-633803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18A252-A858-51A6-B3B7-38F80DC76CEF}"/>
                  </a:ext>
                </a:extLst>
              </p:cNvPr>
              <p:cNvSpPr txBox="1"/>
              <p:nvPr/>
            </p:nvSpPr>
            <p:spPr>
              <a:xfrm>
                <a:off x="305533" y="5062833"/>
                <a:ext cx="1256308" cy="276999"/>
              </a:xfrm>
              <a:prstGeom prst="rect">
                <a:avLst/>
              </a:prstGeom>
              <a:ln w="38100">
                <a:solidFill>
                  <a:srgbClr val="FFCC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PH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18A252-A858-51A6-B3B7-38F80DC76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3" y="5062833"/>
                <a:ext cx="1256308" cy="276999"/>
              </a:xfrm>
              <a:prstGeom prst="rect">
                <a:avLst/>
              </a:prstGeom>
              <a:blipFill>
                <a:blip r:embed="rId4"/>
                <a:stretch>
                  <a:fillRect l="-1887" r="-4717" b="-27451"/>
                </a:stretch>
              </a:blipFill>
              <a:ln w="38100"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CEE23-72FC-693C-B303-118552AD0AE1}"/>
                  </a:ext>
                </a:extLst>
              </p:cNvPr>
              <p:cNvSpPr txBox="1"/>
              <p:nvPr/>
            </p:nvSpPr>
            <p:spPr>
              <a:xfrm>
                <a:off x="0" y="5457213"/>
                <a:ext cx="4692024" cy="54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PH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PH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−3.1047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P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0.045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CEE23-72FC-693C-B303-118552AD0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57213"/>
                <a:ext cx="4692024" cy="541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F6447-721D-A595-0A56-8411E87D6F1A}"/>
                  </a:ext>
                </a:extLst>
              </p:cNvPr>
              <p:cNvSpPr txBox="1"/>
              <p:nvPr/>
            </p:nvSpPr>
            <p:spPr>
              <a:xfrm>
                <a:off x="305533" y="6325315"/>
                <a:ext cx="1316835" cy="276999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smtClean="0"/>
                        <m:t>0.957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F6447-721D-A595-0A56-8411E87D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3" y="6325315"/>
                <a:ext cx="1316835" cy="276999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91081A8-05A0-5370-47AA-47C47906C327}"/>
              </a:ext>
            </a:extLst>
          </p:cNvPr>
          <p:cNvGrpSpPr/>
          <p:nvPr/>
        </p:nvGrpSpPr>
        <p:grpSpPr>
          <a:xfrm>
            <a:off x="305532" y="3329982"/>
            <a:ext cx="4663307" cy="1344530"/>
            <a:chOff x="299872" y="2950777"/>
            <a:chExt cx="2921668" cy="13445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/>
                <p:nvPr/>
              </p:nvSpPr>
              <p:spPr>
                <a:xfrm>
                  <a:off x="305533" y="2950777"/>
                  <a:ext cx="1519203" cy="369332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2950777"/>
                  <a:ext cx="1519203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478" b="-16418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BD6621-3EE2-0931-6633-6B9EDFAC0EF2}"/>
                    </a:ext>
                  </a:extLst>
                </p:cNvPr>
                <p:cNvSpPr txBox="1"/>
                <p:nvPr/>
              </p:nvSpPr>
              <p:spPr>
                <a:xfrm>
                  <a:off x="299872" y="3458643"/>
                  <a:ext cx="2921668" cy="369332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(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3.1) * (0.999) + </a:t>
                  </a:r>
                  <a:r>
                    <a:rPr lang="en-PH" dirty="0"/>
                    <a:t> (1.7) * (0.0067) </a:t>
                  </a:r>
                  <a:endParaRPr lang="en-PH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BD6621-3EE2-0931-6633-6B9EDFAC0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72" y="3458643"/>
                  <a:ext cx="292166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7576" b="-19697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6A99D3-E361-1F2F-1963-BEFF64230D00}"/>
                    </a:ext>
                  </a:extLst>
                </p:cNvPr>
                <p:cNvSpPr txBox="1"/>
                <p:nvPr/>
              </p:nvSpPr>
              <p:spPr>
                <a:xfrm>
                  <a:off x="299872" y="3925975"/>
                  <a:ext cx="825028" cy="369332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</a:t>
                  </a:r>
                  <a:r>
                    <a:rPr lang="en-US" b="1" dirty="0"/>
                    <a:t>3.1047</a:t>
                  </a:r>
                  <a:endPara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6A99D3-E361-1F2F-1963-BEFF6423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72" y="3925975"/>
                  <a:ext cx="82502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5970" r="-901" b="-1791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7" name="Table 156">
                <a:extLst>
                  <a:ext uri="{FF2B5EF4-FFF2-40B4-BE49-F238E27FC236}">
                    <a16:creationId xmlns:a16="http://schemas.microsoft.com/office/drawing/2014/main" id="{9D9563CB-B10C-A40E-D531-2B894A3BD5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095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7" name="Table 156">
                <a:extLst>
                  <a:ext uri="{FF2B5EF4-FFF2-40B4-BE49-F238E27FC236}">
                    <a16:creationId xmlns:a16="http://schemas.microsoft.com/office/drawing/2014/main" id="{9D9563CB-B10C-A40E-D531-2B894A3BD5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104444" r="-102069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204444" r="-102069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304444" r="-102069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404444" r="-10206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493478" r="-1020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606667" r="-102069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706667" r="-102069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806667" r="-102069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906667" r="-102069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1006667" r="-102069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CA3DBED-50C3-F53B-8592-DDC18BF54B28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13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AD2E4C1-40CC-29F9-5FE3-CE6B56EEFEED}"/>
                </a:ext>
              </a:extLst>
            </p:cNvPr>
            <p:cNvCxnSpPr>
              <a:cxnSpLocks/>
              <a:stCxn id="173" idx="0"/>
              <a:endCxn id="161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3281A91-417D-3331-916F-561F3DF6E86A}"/>
                </a:ext>
              </a:extLst>
            </p:cNvPr>
            <p:cNvCxnSpPr>
              <a:cxnSpLocks/>
              <a:stCxn id="207" idx="0"/>
              <a:endCxn id="162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12862DB-A3F8-1494-0BED-9FB6D3284968}"/>
                </a:ext>
              </a:extLst>
            </p:cNvPr>
            <p:cNvCxnSpPr>
              <a:cxnSpLocks/>
              <a:stCxn id="166" idx="0"/>
              <a:endCxn id="164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DB82F2B-9C8C-CD44-6524-ED6C60934CA4}"/>
                </a:ext>
              </a:extLst>
            </p:cNvPr>
            <p:cNvCxnSpPr>
              <a:cxnSpLocks/>
              <a:stCxn id="166" idx="0"/>
              <a:endCxn id="168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EAF1DC-4FCB-30F0-CFCD-B4188D63740D}"/>
                </a:ext>
              </a:extLst>
            </p:cNvPr>
            <p:cNvCxnSpPr>
              <a:cxnSpLocks/>
              <a:stCxn id="166" idx="0"/>
              <a:endCxn id="170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C192D55-7191-B1B4-AEAC-EFF2486B5442}"/>
                </a:ext>
              </a:extLst>
            </p:cNvPr>
            <p:cNvCxnSpPr>
              <a:cxnSpLocks/>
              <a:stCxn id="207" idx="0"/>
              <a:endCxn id="173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02A831F-268A-25AB-9268-50FEB162B9BE}"/>
                </a:ext>
              </a:extLst>
            </p:cNvPr>
            <p:cNvCxnSpPr>
              <a:cxnSpLocks/>
              <a:stCxn id="161" idx="0"/>
              <a:endCxn id="160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1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0E7C003-51C9-4D1C-5217-DEE356E1054D}"/>
                </a:ext>
              </a:extLst>
            </p:cNvPr>
            <p:cNvCxnSpPr>
              <a:cxnSpLocks/>
              <a:stCxn id="161" idx="0"/>
              <a:endCxn id="175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8F380BA-BABB-7B78-7995-582653362DBE}"/>
                </a:ext>
              </a:extLst>
            </p:cNvPr>
            <p:cNvCxnSpPr>
              <a:cxnSpLocks/>
              <a:stCxn id="161" idx="0"/>
              <a:endCxn id="177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A2DF9AA-EC86-48E3-123C-3D14C7D7F5A1}"/>
                </a:ext>
              </a:extLst>
            </p:cNvPr>
            <p:cNvCxnSpPr>
              <a:cxnSpLocks/>
              <a:stCxn id="161" idx="0"/>
              <a:endCxn id="178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B6EB617-B708-D887-551B-810EA4089FDD}"/>
                </a:ext>
              </a:extLst>
            </p:cNvPr>
            <p:cNvCxnSpPr>
              <a:cxnSpLocks/>
              <a:stCxn id="161" idx="0"/>
              <a:endCxn id="181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6DA210-8968-2903-B238-F5FEC06D2583}"/>
                </a:ext>
              </a:extLst>
            </p:cNvPr>
            <p:cNvCxnSpPr>
              <a:cxnSpLocks/>
              <a:stCxn id="161" idx="0"/>
              <a:endCxn id="182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457D925-9B18-B093-4A25-C7AD5AF905D9}"/>
                </a:ext>
              </a:extLst>
            </p:cNvPr>
            <p:cNvCxnSpPr>
              <a:cxnSpLocks/>
              <a:stCxn id="186" idx="0"/>
              <a:endCxn id="185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2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1635033-0B4B-143F-E93F-3C4C4F6F3EFF}"/>
                </a:ext>
              </a:extLst>
            </p:cNvPr>
            <p:cNvCxnSpPr>
              <a:cxnSpLocks/>
              <a:stCxn id="186" idx="0"/>
              <a:endCxn id="188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7DA21D7-5994-6A2F-9509-B9D5251D16EE}"/>
                </a:ext>
              </a:extLst>
            </p:cNvPr>
            <p:cNvCxnSpPr>
              <a:cxnSpLocks/>
              <a:stCxn id="186" idx="0"/>
              <a:endCxn id="190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7B6CDAF-3AEA-C4A4-2F15-838134877560}"/>
                </a:ext>
              </a:extLst>
            </p:cNvPr>
            <p:cNvCxnSpPr>
              <a:cxnSpLocks/>
              <a:stCxn id="186" idx="0"/>
              <a:endCxn id="191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EC0509D-1473-5331-3B4E-5226F11D68FD}"/>
                </a:ext>
              </a:extLst>
            </p:cNvPr>
            <p:cNvCxnSpPr>
              <a:cxnSpLocks/>
              <a:stCxn id="186" idx="0"/>
              <a:endCxn id="194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7648797-8E74-8CE1-D5CC-149B43037672}"/>
                </a:ext>
              </a:extLst>
            </p:cNvPr>
            <p:cNvCxnSpPr>
              <a:cxnSpLocks/>
              <a:stCxn id="186" idx="0"/>
              <a:endCxn id="195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31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807F102-7F1C-E767-054C-81581B6E4278}"/>
                </a:ext>
              </a:extLst>
            </p:cNvPr>
            <p:cNvCxnSpPr>
              <a:cxnSpLocks/>
              <a:stCxn id="208" idx="0"/>
              <a:endCxn id="198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2B75CCE-02DF-B3B8-B864-AE5FE4001830}"/>
                </a:ext>
              </a:extLst>
            </p:cNvPr>
            <p:cNvCxnSpPr>
              <a:cxnSpLocks/>
              <a:stCxn id="208" idx="0"/>
              <a:endCxn id="201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9E5EC55-091D-CCD7-024C-65EFDBA463D9}"/>
                </a:ext>
              </a:extLst>
            </p:cNvPr>
            <p:cNvCxnSpPr>
              <a:cxnSpLocks/>
              <a:stCxn id="201" idx="0"/>
              <a:endCxn id="186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33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21C4C98-C063-8641-D6F7-5C10A8CAE5B9}"/>
                </a:ext>
              </a:extLst>
            </p:cNvPr>
            <p:cNvCxnSpPr>
              <a:cxnSpLocks/>
              <a:stCxn id="207" idx="0"/>
              <a:endCxn id="203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CAB6E17-CDC2-B2E9-C91A-0F6918C88979}"/>
                </a:ext>
              </a:extLst>
            </p:cNvPr>
            <p:cNvCxnSpPr>
              <a:cxnSpLocks/>
              <a:stCxn id="208" idx="0"/>
              <a:endCxn id="205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C799DD3-6134-6DF9-F869-1F2D28B57A3D}"/>
                </a:ext>
              </a:extLst>
            </p:cNvPr>
            <p:cNvCxnSpPr>
              <a:cxnSpLocks/>
              <a:stCxn id="207" idx="2"/>
              <a:endCxn id="164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08152C6-C08D-DB6B-BD64-A86362D21FFA}"/>
                </a:ext>
              </a:extLst>
            </p:cNvPr>
            <p:cNvCxnSpPr>
              <a:cxnSpLocks/>
              <a:stCxn id="208" idx="2"/>
              <a:endCxn id="170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F9160EB-0A09-74D8-7C01-1AA84B9292AA}"/>
                </a:ext>
              </a:extLst>
            </p:cNvPr>
            <p:cNvCxnSpPr>
              <a:cxnSpLocks/>
              <a:stCxn id="207" idx="0"/>
              <a:endCxn id="201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0B048A6-11D0-83C7-FB1F-D8C30F9E5426}"/>
                </a:ext>
              </a:extLst>
            </p:cNvPr>
            <p:cNvCxnSpPr>
              <a:cxnSpLocks/>
              <a:stCxn id="208" idx="0"/>
              <a:endCxn id="173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632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382518"/>
                  </p:ext>
                </p:extLst>
              </p:nvPr>
            </p:nvGraphicFramePr>
            <p:xfrm>
              <a:off x="1467349" y="216430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382518"/>
                  </p:ext>
                </p:extLst>
              </p:nvPr>
            </p:nvGraphicFramePr>
            <p:xfrm>
              <a:off x="1467349" y="216430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201818" r="-63380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4342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201818" r="-20211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13208" r="-633803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3208" r="-434272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313208" r="-202113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98182" r="-63380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CA3DBED-50C3-F53B-8592-DDC18BF54B28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6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AD2E4C1-40CC-29F9-5FE3-CE6B56EEFEED}"/>
                </a:ext>
              </a:extLst>
            </p:cNvPr>
            <p:cNvCxnSpPr>
              <a:cxnSpLocks/>
              <a:stCxn id="173" idx="0"/>
              <a:endCxn id="161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3281A91-417D-3331-916F-561F3DF6E86A}"/>
                </a:ext>
              </a:extLst>
            </p:cNvPr>
            <p:cNvCxnSpPr>
              <a:cxnSpLocks/>
              <a:stCxn id="207" idx="0"/>
              <a:endCxn id="162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12862DB-A3F8-1494-0BED-9FB6D3284968}"/>
                </a:ext>
              </a:extLst>
            </p:cNvPr>
            <p:cNvCxnSpPr>
              <a:cxnSpLocks/>
              <a:stCxn id="166" idx="0"/>
              <a:endCxn id="164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DB82F2B-9C8C-CD44-6524-ED6C60934CA4}"/>
                </a:ext>
              </a:extLst>
            </p:cNvPr>
            <p:cNvCxnSpPr>
              <a:cxnSpLocks/>
              <a:stCxn id="166" idx="0"/>
              <a:endCxn id="168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EAF1DC-4FCB-30F0-CFCD-B4188D63740D}"/>
                </a:ext>
              </a:extLst>
            </p:cNvPr>
            <p:cNvCxnSpPr>
              <a:cxnSpLocks/>
              <a:stCxn id="166" idx="0"/>
              <a:endCxn id="170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C192D55-7191-B1B4-AEAC-EFF2486B5442}"/>
                </a:ext>
              </a:extLst>
            </p:cNvPr>
            <p:cNvCxnSpPr>
              <a:cxnSpLocks/>
              <a:stCxn id="207" idx="0"/>
              <a:endCxn id="173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02A831F-268A-25AB-9268-50FEB162B9BE}"/>
                </a:ext>
              </a:extLst>
            </p:cNvPr>
            <p:cNvCxnSpPr>
              <a:cxnSpLocks/>
              <a:stCxn id="161" idx="0"/>
              <a:endCxn id="160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0E7C003-51C9-4D1C-5217-DEE356E1054D}"/>
                </a:ext>
              </a:extLst>
            </p:cNvPr>
            <p:cNvCxnSpPr>
              <a:cxnSpLocks/>
              <a:stCxn id="161" idx="0"/>
              <a:endCxn id="175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8F380BA-BABB-7B78-7995-582653362DBE}"/>
                </a:ext>
              </a:extLst>
            </p:cNvPr>
            <p:cNvCxnSpPr>
              <a:cxnSpLocks/>
              <a:stCxn id="161" idx="0"/>
              <a:endCxn id="177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A2DF9AA-EC86-48E3-123C-3D14C7D7F5A1}"/>
                </a:ext>
              </a:extLst>
            </p:cNvPr>
            <p:cNvCxnSpPr>
              <a:cxnSpLocks/>
              <a:stCxn id="161" idx="0"/>
              <a:endCxn id="178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1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B6EB617-B708-D887-551B-810EA4089FDD}"/>
                </a:ext>
              </a:extLst>
            </p:cNvPr>
            <p:cNvCxnSpPr>
              <a:cxnSpLocks/>
              <a:stCxn id="161" idx="0"/>
              <a:endCxn id="181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6DA210-8968-2903-B238-F5FEC06D2583}"/>
                </a:ext>
              </a:extLst>
            </p:cNvPr>
            <p:cNvCxnSpPr>
              <a:cxnSpLocks/>
              <a:stCxn id="161" idx="0"/>
              <a:endCxn id="182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1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457D925-9B18-B093-4A25-C7AD5AF905D9}"/>
                </a:ext>
              </a:extLst>
            </p:cNvPr>
            <p:cNvCxnSpPr>
              <a:cxnSpLocks/>
              <a:stCxn id="186" idx="0"/>
              <a:endCxn id="185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1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1635033-0B4B-143F-E93F-3C4C4F6F3EFF}"/>
                </a:ext>
              </a:extLst>
            </p:cNvPr>
            <p:cNvCxnSpPr>
              <a:cxnSpLocks/>
              <a:stCxn id="186" idx="0"/>
              <a:endCxn id="188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7DA21D7-5994-6A2F-9509-B9D5251D16EE}"/>
                </a:ext>
              </a:extLst>
            </p:cNvPr>
            <p:cNvCxnSpPr>
              <a:cxnSpLocks/>
              <a:stCxn id="186" idx="0"/>
              <a:endCxn id="190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7B6CDAF-3AEA-C4A4-2F15-838134877560}"/>
                </a:ext>
              </a:extLst>
            </p:cNvPr>
            <p:cNvCxnSpPr>
              <a:cxnSpLocks/>
              <a:stCxn id="186" idx="0"/>
              <a:endCxn id="191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EC0509D-1473-5331-3B4E-5226F11D68FD}"/>
                </a:ext>
              </a:extLst>
            </p:cNvPr>
            <p:cNvCxnSpPr>
              <a:cxnSpLocks/>
              <a:stCxn id="186" idx="0"/>
              <a:endCxn id="194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7648797-8E74-8CE1-D5CC-149B43037672}"/>
                </a:ext>
              </a:extLst>
            </p:cNvPr>
            <p:cNvCxnSpPr>
              <a:cxnSpLocks/>
              <a:stCxn id="186" idx="0"/>
              <a:endCxn id="195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2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807F102-7F1C-E767-054C-81581B6E4278}"/>
                </a:ext>
              </a:extLst>
            </p:cNvPr>
            <p:cNvCxnSpPr>
              <a:cxnSpLocks/>
              <a:stCxn id="208" idx="0"/>
              <a:endCxn id="198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2B75CCE-02DF-B3B8-B864-AE5FE4001830}"/>
                </a:ext>
              </a:extLst>
            </p:cNvPr>
            <p:cNvCxnSpPr>
              <a:cxnSpLocks/>
              <a:stCxn id="208" idx="0"/>
              <a:endCxn id="201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9E5EC55-091D-CCD7-024C-65EFDBA463D9}"/>
                </a:ext>
              </a:extLst>
            </p:cNvPr>
            <p:cNvCxnSpPr>
              <a:cxnSpLocks/>
              <a:stCxn id="201" idx="0"/>
              <a:endCxn id="186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26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21C4C98-C063-8641-D6F7-5C10A8CAE5B9}"/>
                </a:ext>
              </a:extLst>
            </p:cNvPr>
            <p:cNvCxnSpPr>
              <a:cxnSpLocks/>
              <a:stCxn id="207" idx="0"/>
              <a:endCxn id="203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27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CAB6E17-CDC2-B2E9-C91A-0F6918C88979}"/>
                </a:ext>
              </a:extLst>
            </p:cNvPr>
            <p:cNvCxnSpPr>
              <a:cxnSpLocks/>
              <a:stCxn id="208" idx="0"/>
              <a:endCxn id="205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C799DD3-6134-6DF9-F869-1F2D28B57A3D}"/>
                </a:ext>
              </a:extLst>
            </p:cNvPr>
            <p:cNvCxnSpPr>
              <a:cxnSpLocks/>
              <a:stCxn id="207" idx="2"/>
              <a:endCxn id="164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08152C6-C08D-DB6B-BD64-A86362D21FFA}"/>
                </a:ext>
              </a:extLst>
            </p:cNvPr>
            <p:cNvCxnSpPr>
              <a:cxnSpLocks/>
              <a:stCxn id="208" idx="2"/>
              <a:endCxn id="170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F9160EB-0A09-74D8-7C01-1AA84B9292AA}"/>
                </a:ext>
              </a:extLst>
            </p:cNvPr>
            <p:cNvCxnSpPr>
              <a:cxnSpLocks/>
              <a:stCxn id="207" idx="0"/>
              <a:endCxn id="201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0B048A6-11D0-83C7-FB1F-D8C30F9E5426}"/>
                </a:ext>
              </a:extLst>
            </p:cNvPr>
            <p:cNvCxnSpPr>
              <a:cxnSpLocks/>
              <a:stCxn id="208" idx="0"/>
              <a:endCxn id="173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6E813F-CDB7-1752-F9F2-B37085A8DB22}"/>
                  </a:ext>
                </a:extLst>
              </p:cNvPr>
              <p:cNvSpPr txBox="1"/>
              <p:nvPr/>
            </p:nvSpPr>
            <p:spPr>
              <a:xfrm>
                <a:off x="263878" y="3576547"/>
                <a:ext cx="5622788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6E813F-CDB7-1752-F9F2-B37085A8D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8" y="3576547"/>
                <a:ext cx="5622788" cy="56445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9C5419-20FF-EE55-F4D8-0C430B732C0B}"/>
                  </a:ext>
                </a:extLst>
              </p:cNvPr>
              <p:cNvSpPr txBox="1"/>
              <p:nvPr/>
            </p:nvSpPr>
            <p:spPr>
              <a:xfrm>
                <a:off x="220346" y="4440923"/>
                <a:ext cx="596135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𝟕𝟓𝟎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𝟗𝟓𝟕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9C5419-20FF-EE55-F4D8-0C430B732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6" y="4440923"/>
                <a:ext cx="5961352" cy="564450"/>
              </a:xfrm>
              <a:prstGeom prst="rect">
                <a:avLst/>
              </a:prstGeom>
              <a:blipFill>
                <a:blip r:embed="rId31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50A94E-8E8C-97CA-F98F-9319A5206CF4}"/>
                  </a:ext>
                </a:extLst>
              </p:cNvPr>
              <p:cNvSpPr txBox="1"/>
              <p:nvPr/>
            </p:nvSpPr>
            <p:spPr>
              <a:xfrm>
                <a:off x="263879" y="5248551"/>
                <a:ext cx="4022316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𝟓𝟔𝟐𝟓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𝟎𝟎𝟐</m:t>
                    </m:r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50A94E-8E8C-97CA-F98F-9319A520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9" y="5248551"/>
                <a:ext cx="4022316" cy="564450"/>
              </a:xfrm>
              <a:prstGeom prst="rect">
                <a:avLst/>
              </a:prstGeom>
              <a:blipFill>
                <a:blip r:embed="rId32"/>
                <a:stretch>
                  <a:fillRect t="-13978" b="-301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30EBFB-A009-3273-AB1E-3472E7CB082D}"/>
                  </a:ext>
                </a:extLst>
              </p:cNvPr>
              <p:cNvSpPr txBox="1"/>
              <p:nvPr/>
            </p:nvSpPr>
            <p:spPr>
              <a:xfrm>
                <a:off x="309802" y="5998934"/>
                <a:ext cx="2353060" cy="5644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𝟓𝟔𝟒𝟓</m:t>
                    </m:r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30EBFB-A009-3273-AB1E-3472E7CB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02" y="5998934"/>
                <a:ext cx="2353060" cy="564450"/>
              </a:xfrm>
              <a:prstGeom prst="rect">
                <a:avLst/>
              </a:prstGeom>
              <a:blipFill>
                <a:blip r:embed="rId33"/>
                <a:stretch>
                  <a:fillRect t="-10101" b="-25253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58997AC-0470-17B8-086C-9F3A287BA410}"/>
                  </a:ext>
                </a:extLst>
              </p:cNvPr>
              <p:cNvSpPr txBox="1"/>
              <p:nvPr/>
            </p:nvSpPr>
            <p:spPr>
              <a:xfrm>
                <a:off x="174624" y="2159991"/>
                <a:ext cx="3569883" cy="1401730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58997AC-0470-17B8-086C-9F3A287BA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4" y="2159991"/>
                <a:ext cx="3569883" cy="140173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34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CA3DBED-50C3-F53B-8592-DDC18BF54B28}"/>
              </a:ext>
            </a:extLst>
          </p:cNvPr>
          <p:cNvGrpSpPr/>
          <p:nvPr/>
        </p:nvGrpSpPr>
        <p:grpSpPr>
          <a:xfrm>
            <a:off x="7706185" y="1519793"/>
            <a:ext cx="4304659" cy="4084313"/>
            <a:chOff x="6277190" y="734117"/>
            <a:chExt cx="5895436" cy="5095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4"/>
                  <a:stretch>
                    <a:fillRect r="-11864" b="-1111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5"/>
                  <a:stretch>
                    <a:fillRect r="-51724"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AD2E4C1-40CC-29F9-5FE3-CE6B56EEFEED}"/>
                </a:ext>
              </a:extLst>
            </p:cNvPr>
            <p:cNvCxnSpPr>
              <a:cxnSpLocks/>
              <a:stCxn id="173" idx="0"/>
              <a:endCxn id="161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6"/>
                  <a:stretch>
                    <a:fillRect r="-12308" b="-500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3281A91-417D-3331-916F-561F3DF6E86A}"/>
                </a:ext>
              </a:extLst>
            </p:cNvPr>
            <p:cNvCxnSpPr>
              <a:cxnSpLocks/>
              <a:stCxn id="207" idx="0"/>
              <a:endCxn id="162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7"/>
                  <a:stretch>
                    <a:fillRect r="-6154" b="-5000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12862DB-A3F8-1494-0BED-9FB6D3284968}"/>
                </a:ext>
              </a:extLst>
            </p:cNvPr>
            <p:cNvCxnSpPr>
              <a:cxnSpLocks/>
              <a:stCxn id="166" idx="0"/>
              <a:endCxn id="164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8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DB82F2B-9C8C-CD44-6524-ED6C60934CA4}"/>
                </a:ext>
              </a:extLst>
            </p:cNvPr>
            <p:cNvCxnSpPr>
              <a:cxnSpLocks/>
              <a:stCxn id="166" idx="0"/>
              <a:endCxn id="168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9"/>
                  <a:stretch>
                    <a:fillRect r="-12308" b="-3279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EAF1DC-4FCB-30F0-CFCD-B4188D63740D}"/>
                </a:ext>
              </a:extLst>
            </p:cNvPr>
            <p:cNvCxnSpPr>
              <a:cxnSpLocks/>
              <a:stCxn id="166" idx="0"/>
              <a:endCxn id="170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C192D55-7191-B1B4-AEAC-EFF2486B5442}"/>
                </a:ext>
              </a:extLst>
            </p:cNvPr>
            <p:cNvCxnSpPr>
              <a:cxnSpLocks/>
              <a:stCxn id="207" idx="0"/>
              <a:endCxn id="173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0"/>
                  <a:stretch>
                    <a:fillRect r="-11864"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02A831F-268A-25AB-9268-50FEB162B9BE}"/>
                </a:ext>
              </a:extLst>
            </p:cNvPr>
            <p:cNvCxnSpPr>
              <a:cxnSpLocks/>
              <a:stCxn id="161" idx="0"/>
              <a:endCxn id="160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1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0E7C003-51C9-4D1C-5217-DEE356E1054D}"/>
                </a:ext>
              </a:extLst>
            </p:cNvPr>
            <p:cNvCxnSpPr>
              <a:cxnSpLocks/>
              <a:stCxn id="161" idx="0"/>
              <a:endCxn id="175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1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8F380BA-BABB-7B78-7995-582653362DBE}"/>
                </a:ext>
              </a:extLst>
            </p:cNvPr>
            <p:cNvCxnSpPr>
              <a:cxnSpLocks/>
              <a:stCxn id="161" idx="0"/>
              <a:endCxn id="177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A2DF9AA-EC86-48E3-123C-3D14C7D7F5A1}"/>
                </a:ext>
              </a:extLst>
            </p:cNvPr>
            <p:cNvCxnSpPr>
              <a:cxnSpLocks/>
              <a:stCxn id="161" idx="0"/>
              <a:endCxn id="178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1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1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B6EB617-B708-D887-551B-810EA4089FDD}"/>
                </a:ext>
              </a:extLst>
            </p:cNvPr>
            <p:cNvCxnSpPr>
              <a:cxnSpLocks/>
              <a:stCxn id="161" idx="0"/>
              <a:endCxn id="181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6DA210-8968-2903-B238-F5FEC06D2583}"/>
                </a:ext>
              </a:extLst>
            </p:cNvPr>
            <p:cNvCxnSpPr>
              <a:cxnSpLocks/>
              <a:stCxn id="161" idx="0"/>
              <a:endCxn id="182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1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17"/>
                  <a:stretch>
                    <a:fillRect r="-11864" b="-1111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457D925-9B18-B093-4A25-C7AD5AF905D9}"/>
                </a:ext>
              </a:extLst>
            </p:cNvPr>
            <p:cNvCxnSpPr>
              <a:cxnSpLocks/>
              <a:stCxn id="186" idx="0"/>
              <a:endCxn id="185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1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1635033-0B4B-143F-E93F-3C4C4F6F3EFF}"/>
                </a:ext>
              </a:extLst>
            </p:cNvPr>
            <p:cNvCxnSpPr>
              <a:cxnSpLocks/>
              <a:stCxn id="186" idx="0"/>
              <a:endCxn id="188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1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7DA21D7-5994-6A2F-9509-B9D5251D16EE}"/>
                </a:ext>
              </a:extLst>
            </p:cNvPr>
            <p:cNvCxnSpPr>
              <a:cxnSpLocks/>
              <a:stCxn id="186" idx="0"/>
              <a:endCxn id="190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7B6CDAF-3AEA-C4A4-2F15-838134877560}"/>
                </a:ext>
              </a:extLst>
            </p:cNvPr>
            <p:cNvCxnSpPr>
              <a:cxnSpLocks/>
              <a:stCxn id="186" idx="0"/>
              <a:endCxn id="191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EC0509D-1473-5331-3B4E-5226F11D68FD}"/>
                </a:ext>
              </a:extLst>
            </p:cNvPr>
            <p:cNvCxnSpPr>
              <a:cxnSpLocks/>
              <a:stCxn id="186" idx="0"/>
              <a:endCxn id="194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7648797-8E74-8CE1-D5CC-149B43037672}"/>
                </a:ext>
              </a:extLst>
            </p:cNvPr>
            <p:cNvCxnSpPr>
              <a:cxnSpLocks/>
              <a:stCxn id="186" idx="0"/>
              <a:endCxn id="195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23"/>
                  <a:stretch>
                    <a:fillRect r="-51724"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807F102-7F1C-E767-054C-81581B6E4278}"/>
                </a:ext>
              </a:extLst>
            </p:cNvPr>
            <p:cNvCxnSpPr>
              <a:cxnSpLocks/>
              <a:stCxn id="208" idx="0"/>
              <a:endCxn id="198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2B75CCE-02DF-B3B8-B864-AE5FE4001830}"/>
                </a:ext>
              </a:extLst>
            </p:cNvPr>
            <p:cNvCxnSpPr>
              <a:cxnSpLocks/>
              <a:stCxn id="208" idx="0"/>
              <a:endCxn id="201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24"/>
                  <a:stretch>
                    <a:fillRect r="-13793"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9E5EC55-091D-CCD7-024C-65EFDBA463D9}"/>
                </a:ext>
              </a:extLst>
            </p:cNvPr>
            <p:cNvCxnSpPr>
              <a:cxnSpLocks/>
              <a:stCxn id="201" idx="0"/>
              <a:endCxn id="186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25"/>
                  <a:stretch>
                    <a:fillRect r="-51724" b="-1296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21C4C98-C063-8641-D6F7-5C10A8CAE5B9}"/>
                </a:ext>
              </a:extLst>
            </p:cNvPr>
            <p:cNvCxnSpPr>
              <a:cxnSpLocks/>
              <a:stCxn id="207" idx="0"/>
              <a:endCxn id="203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26"/>
                  <a:stretch>
                    <a:fillRect r="-49153" b="-1090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CAB6E17-CDC2-B2E9-C91A-0F6918C88979}"/>
                </a:ext>
              </a:extLst>
            </p:cNvPr>
            <p:cNvCxnSpPr>
              <a:cxnSpLocks/>
              <a:stCxn id="208" idx="0"/>
              <a:endCxn id="205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27"/>
                  <a:stretch>
                    <a:fillRect r="-7813" b="-4918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28"/>
                  <a:stretch>
                    <a:fillRect r="-6154" b="-4918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C799DD3-6134-6DF9-F869-1F2D28B57A3D}"/>
                </a:ext>
              </a:extLst>
            </p:cNvPr>
            <p:cNvCxnSpPr>
              <a:cxnSpLocks/>
              <a:stCxn id="207" idx="2"/>
              <a:endCxn id="164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08152C6-C08D-DB6B-BD64-A86362D21FFA}"/>
                </a:ext>
              </a:extLst>
            </p:cNvPr>
            <p:cNvCxnSpPr>
              <a:cxnSpLocks/>
              <a:stCxn id="208" idx="2"/>
              <a:endCxn id="170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F9160EB-0A09-74D8-7C01-1AA84B9292AA}"/>
                </a:ext>
              </a:extLst>
            </p:cNvPr>
            <p:cNvCxnSpPr>
              <a:cxnSpLocks/>
              <a:stCxn id="207" idx="0"/>
              <a:endCxn id="201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0B048A6-11D0-83C7-FB1F-D8C30F9E5426}"/>
                </a:ext>
              </a:extLst>
            </p:cNvPr>
            <p:cNvCxnSpPr>
              <a:cxnSpLocks/>
              <a:stCxn id="208" idx="0"/>
              <a:endCxn id="173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3F9428-D83E-9D8F-5C03-4A460B7E235E}"/>
                  </a:ext>
                </a:extLst>
              </p:cNvPr>
              <p:cNvSpPr txBox="1"/>
              <p:nvPr/>
            </p:nvSpPr>
            <p:spPr>
              <a:xfrm>
                <a:off x="271743" y="1553551"/>
                <a:ext cx="7175881" cy="1077218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3F9428-D83E-9D8F-5C03-4A460B7E2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43" y="1553551"/>
                <a:ext cx="7175881" cy="107721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4A7239E-97A6-638B-08F4-C50A1C524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606" y="172047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</p:spTree>
    <p:extLst>
      <p:ext uri="{BB962C8B-B14F-4D97-AF65-F5344CB8AC3E}">
        <p14:creationId xmlns:p14="http://schemas.microsoft.com/office/powerpoint/2010/main" val="139525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4515</TotalTime>
  <Words>779</Words>
  <Application>Microsoft Macintosh PowerPoint</Application>
  <PresentationFormat>Widescreen</PresentationFormat>
  <Paragraphs>509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Training Multi-Layer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Chain 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721</cp:revision>
  <dcterms:created xsi:type="dcterms:W3CDTF">2022-05-11T03:47:05Z</dcterms:created>
  <dcterms:modified xsi:type="dcterms:W3CDTF">2024-04-22T12:08:02Z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