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455" r:id="rId3"/>
    <p:sldId id="456" r:id="rId4"/>
    <p:sldId id="430" r:id="rId5"/>
    <p:sldId id="441" r:id="rId6"/>
    <p:sldId id="440" r:id="rId7"/>
    <p:sldId id="457" r:id="rId8"/>
    <p:sldId id="458" r:id="rId9"/>
    <p:sldId id="459" r:id="rId10"/>
    <p:sldId id="460" r:id="rId11"/>
    <p:sldId id="461" r:id="rId12"/>
    <p:sldId id="462" r:id="rId13"/>
    <p:sldId id="467" r:id="rId14"/>
    <p:sldId id="468" r:id="rId15"/>
    <p:sldId id="469" r:id="rId16"/>
    <p:sldId id="463" r:id="rId17"/>
    <p:sldId id="464" r:id="rId18"/>
    <p:sldId id="465" r:id="rId19"/>
    <p:sldId id="466" r:id="rId20"/>
    <p:sldId id="470" r:id="rId21"/>
    <p:sldId id="4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4" autoAdjust="0"/>
    <p:restoredTop sz="94422"/>
  </p:normalViewPr>
  <p:slideViewPr>
    <p:cSldViewPr snapToGrid="0">
      <p:cViewPr varScale="1">
        <p:scale>
          <a:sx n="142" d="100"/>
          <a:sy n="142" d="100"/>
        </p:scale>
        <p:origin x="16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5:17:53.82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jp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jp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jp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6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26" Type="http://schemas.openxmlformats.org/officeDocument/2006/relationships/image" Target="../media/image7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7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73.png"/><Relationship Id="rId30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71.png"/><Relationship Id="rId26" Type="http://schemas.openxmlformats.org/officeDocument/2006/relationships/image" Target="../media/image7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70.png"/><Relationship Id="rId25" Type="http://schemas.openxmlformats.org/officeDocument/2006/relationships/image" Target="../media/image59.jpg"/><Relationship Id="rId2" Type="http://schemas.openxmlformats.org/officeDocument/2006/relationships/image" Target="../media/image67.png"/><Relationship Id="rId16" Type="http://schemas.openxmlformats.org/officeDocument/2006/relationships/image" Target="../media/image6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6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7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7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73.png"/><Relationship Id="rId30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81.png"/><Relationship Id="rId26" Type="http://schemas.openxmlformats.org/officeDocument/2006/relationships/image" Target="../media/image8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80.png"/><Relationship Id="rId25" Type="http://schemas.openxmlformats.org/officeDocument/2006/relationships/image" Target="../media/image59.jpg"/><Relationship Id="rId2" Type="http://schemas.openxmlformats.org/officeDocument/2006/relationships/image" Target="../media/image77.png"/><Relationship Id="rId16" Type="http://schemas.openxmlformats.org/officeDocument/2006/relationships/image" Target="../media/image79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78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84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31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83.png"/><Relationship Id="rId30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1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3.png"/><Relationship Id="rId18" Type="http://schemas.openxmlformats.org/officeDocument/2006/relationships/image" Target="../media/image176.png"/><Relationship Id="rId26" Type="http://schemas.openxmlformats.org/officeDocument/2006/relationships/customXml" Target="../ink/ink17.xml"/><Relationship Id="rId3" Type="http://schemas.openxmlformats.org/officeDocument/2006/relationships/image" Target="../media/image138.png"/><Relationship Id="rId21" Type="http://schemas.openxmlformats.org/officeDocument/2006/relationships/customXml" Target="../ink/ink15.xml"/><Relationship Id="rId7" Type="http://schemas.openxmlformats.org/officeDocument/2006/relationships/image" Target="../media/image140.png"/><Relationship Id="rId12" Type="http://schemas.openxmlformats.org/officeDocument/2006/relationships/customXml" Target="../ink/ink11.xml"/><Relationship Id="rId17" Type="http://schemas.openxmlformats.org/officeDocument/2006/relationships/customXml" Target="../ink/ink13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177.png"/><Relationship Id="rId29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42.png"/><Relationship Id="rId24" Type="http://schemas.openxmlformats.org/officeDocument/2006/relationships/image" Target="../media/image191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customXml" Target="../ink/ink16.xml"/><Relationship Id="rId28" Type="http://schemas.openxmlformats.org/officeDocument/2006/relationships/customXml" Target="../ink/ink18.xml"/><Relationship Id="rId10" Type="http://schemas.openxmlformats.org/officeDocument/2006/relationships/customXml" Target="../ink/ink10.xml"/><Relationship Id="rId19" Type="http://schemas.openxmlformats.org/officeDocument/2006/relationships/customXml" Target="../ink/ink14.xml"/><Relationship Id="rId4" Type="http://schemas.openxmlformats.org/officeDocument/2006/relationships/customXml" Target="../ink/ink7.xml"/><Relationship Id="rId9" Type="http://schemas.openxmlformats.org/officeDocument/2006/relationships/image" Target="../media/image141.png"/><Relationship Id="rId14" Type="http://schemas.openxmlformats.org/officeDocument/2006/relationships/customXml" Target="../ink/ink12.xml"/><Relationship Id="rId22" Type="http://schemas.openxmlformats.org/officeDocument/2006/relationships/image" Target="../media/image190.png"/><Relationship Id="rId27" Type="http://schemas.openxmlformats.org/officeDocument/2006/relationships/image" Target="../media/image201.png"/><Relationship Id="rId3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29.xml"/><Relationship Id="rId3" Type="http://schemas.openxmlformats.org/officeDocument/2006/relationships/image" Target="../media/image23.png"/><Relationship Id="rId21" Type="http://schemas.openxmlformats.org/officeDocument/2006/relationships/customXml" Target="../ink/ink27.xml"/><Relationship Id="rId7" Type="http://schemas.openxmlformats.org/officeDocument/2006/relationships/image" Target="../media/image25.png"/><Relationship Id="rId12" Type="http://schemas.openxmlformats.org/officeDocument/2006/relationships/customXml" Target="../ink/ink23.xml"/><Relationship Id="rId17" Type="http://schemas.openxmlformats.org/officeDocument/2006/relationships/customXml" Target="../ink/ink25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28.xml"/><Relationship Id="rId28" Type="http://schemas.openxmlformats.org/officeDocument/2006/relationships/customXml" Target="../ink/ink30.xml"/><Relationship Id="rId10" Type="http://schemas.openxmlformats.org/officeDocument/2006/relationships/customXml" Target="../ink/ink22.xml"/><Relationship Id="rId19" Type="http://schemas.openxmlformats.org/officeDocument/2006/relationships/customXml" Target="../ink/ink26.xml"/><Relationship Id="rId4" Type="http://schemas.openxmlformats.org/officeDocument/2006/relationships/customXml" Target="../ink/ink19.xml"/><Relationship Id="rId9" Type="http://schemas.openxmlformats.org/officeDocument/2006/relationships/image" Target="../media/image26.png"/><Relationship Id="rId14" Type="http://schemas.openxmlformats.org/officeDocument/2006/relationships/customXml" Target="../ink/ink24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41.xml"/><Relationship Id="rId3" Type="http://schemas.openxmlformats.org/officeDocument/2006/relationships/image" Target="../media/image23.png"/><Relationship Id="rId21" Type="http://schemas.openxmlformats.org/officeDocument/2006/relationships/customXml" Target="../ink/ink39.xml"/><Relationship Id="rId7" Type="http://schemas.openxmlformats.org/officeDocument/2006/relationships/image" Target="../media/image25.png"/><Relationship Id="rId12" Type="http://schemas.openxmlformats.org/officeDocument/2006/relationships/customXml" Target="../ink/ink35.xml"/><Relationship Id="rId17" Type="http://schemas.openxmlformats.org/officeDocument/2006/relationships/customXml" Target="../ink/ink37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40.xml"/><Relationship Id="rId28" Type="http://schemas.openxmlformats.org/officeDocument/2006/relationships/customXml" Target="../ink/ink42.xml"/><Relationship Id="rId10" Type="http://schemas.openxmlformats.org/officeDocument/2006/relationships/customXml" Target="../ink/ink34.xml"/><Relationship Id="rId19" Type="http://schemas.openxmlformats.org/officeDocument/2006/relationships/customXml" Target="../ink/ink38.xml"/><Relationship Id="rId4" Type="http://schemas.openxmlformats.org/officeDocument/2006/relationships/customXml" Target="../ink/ink31.xml"/><Relationship Id="rId9" Type="http://schemas.openxmlformats.org/officeDocument/2006/relationships/image" Target="../media/image26.png"/><Relationship Id="rId14" Type="http://schemas.openxmlformats.org/officeDocument/2006/relationships/customXml" Target="../ink/ink36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8.png"/><Relationship Id="rId18" Type="http://schemas.openxmlformats.org/officeDocument/2006/relationships/image" Target="../media/image30.png"/><Relationship Id="rId26" Type="http://schemas.openxmlformats.org/officeDocument/2006/relationships/customXml" Target="../ink/ink53.xml"/><Relationship Id="rId3" Type="http://schemas.openxmlformats.org/officeDocument/2006/relationships/image" Target="../media/image23.png"/><Relationship Id="rId21" Type="http://schemas.openxmlformats.org/officeDocument/2006/relationships/customXml" Target="../ink/ink51.xml"/><Relationship Id="rId7" Type="http://schemas.openxmlformats.org/officeDocument/2006/relationships/image" Target="../media/image25.png"/><Relationship Id="rId12" Type="http://schemas.openxmlformats.org/officeDocument/2006/relationships/customXml" Target="../ink/ink47.xml"/><Relationship Id="rId17" Type="http://schemas.openxmlformats.org/officeDocument/2006/relationships/customXml" Target="../ink/ink49.xml"/><Relationship Id="rId25" Type="http://schemas.openxmlformats.org/officeDocument/2006/relationships/image" Target="../media/image21.png"/><Relationship Id="rId2" Type="http://schemas.openxmlformats.org/officeDocument/2006/relationships/image" Target="../media/image19.png"/><Relationship Id="rId16" Type="http://schemas.openxmlformats.org/officeDocument/2006/relationships/image" Target="../media/image20.png"/><Relationship Id="rId20" Type="http://schemas.openxmlformats.org/officeDocument/2006/relationships/image" Target="../media/image31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11" Type="http://schemas.openxmlformats.org/officeDocument/2006/relationships/image" Target="../media/image27.png"/><Relationship Id="rId24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customXml" Target="../ink/ink52.xml"/><Relationship Id="rId28" Type="http://schemas.openxmlformats.org/officeDocument/2006/relationships/customXml" Target="../ink/ink54.xml"/><Relationship Id="rId10" Type="http://schemas.openxmlformats.org/officeDocument/2006/relationships/customXml" Target="../ink/ink46.xml"/><Relationship Id="rId19" Type="http://schemas.openxmlformats.org/officeDocument/2006/relationships/customXml" Target="../ink/ink50.xml"/><Relationship Id="rId4" Type="http://schemas.openxmlformats.org/officeDocument/2006/relationships/customXml" Target="../ink/ink43.xml"/><Relationship Id="rId9" Type="http://schemas.openxmlformats.org/officeDocument/2006/relationships/image" Target="../media/image26.png"/><Relationship Id="rId14" Type="http://schemas.openxmlformats.org/officeDocument/2006/relationships/customXml" Target="../ink/ink48.xml"/><Relationship Id="rId22" Type="http://schemas.openxmlformats.org/officeDocument/2006/relationships/image" Target="../media/image32.png"/><Relationship Id="rId27" Type="http://schemas.openxmlformats.org/officeDocument/2006/relationships/image" Target="../media/image34.png"/><Relationship Id="rId30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Cross Entropy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08A20F5-662B-FA1F-49BE-6DAA34643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8675"/>
              </p:ext>
            </p:extLst>
          </p:nvPr>
        </p:nvGraphicFramePr>
        <p:xfrm>
          <a:off x="3880818" y="822655"/>
          <a:ext cx="4430364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76788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76788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76788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470B4E8-B825-9F15-A9F1-5066C59BF0D2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470B4E8-B825-9F15-A9F1-5066C59BF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532001B-2411-A51F-587A-B74557A474F1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532001B-2411-A51F-587A-B74557A47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0C1C0E8-0B75-065C-9F65-E7BA08851E87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0C1C0E8-0B75-065C-9F65-E7BA08851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E4B4C16-D7E1-5F36-813F-155BB38E2DE3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E4B4C16-D7E1-5F36-813F-155BB38E2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52541C7-EE1D-16FB-430F-9A6F68951E25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9D642FF-4D0E-B5E3-D8FC-2BF8D883DB54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97FE4BF-9837-B488-C083-6F94EBC8D641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87FFDC3-D68F-BC9D-049E-A2E91C54C24F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16460EA-4D39-0EAA-7ECF-F31461DF147D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16460EA-4D39-0EAA-7ECF-F31461DF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1960D21-EE78-66BD-2951-25F11710F230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1960D21-EE78-66BD-2951-25F11710F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BD868F8-19B7-B7DD-D397-9B58B07938BE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BD868F8-19B7-B7DD-D397-9B58B079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FDF8A2F-D480-1C23-E8F6-EB262A218448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FDF8A2F-D480-1C23-E8F6-EB262A21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EF1BCD6-F03B-7D40-D9E4-EBD05F89E0EB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EF1BCD6-F03B-7D40-D9E4-EBD05F89E0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FF4E765-DF29-1016-955F-2098E919449C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480D2C8-1DB3-BB7F-90CF-065D78F89305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D0BF26-DFC0-5775-AFAF-AC042AE8E5A9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0D0BF26-DFC0-5775-AFAF-AC042AE8E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81110AE-F551-9122-42E8-2CBAA2F53D0D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81110AE-F551-9122-42E8-2CBAA2F53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D9453E3-29F8-11E0-F588-B77A21DB72D3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D9453E3-29F8-11E0-F588-B77A21DB7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77F78F5-A631-4B69-B08B-E9998C17C8F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77F78F5-A631-4B69-B08B-E9998C17C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23449BC-EB47-8266-9FD2-E21B68C3CD1E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9FA5598-E215-77FE-5EF0-844F6921975C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9FA5598-E215-77FE-5EF0-844F6921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D2A1768-85A0-31D0-0141-0DFD0DC4FB63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D2A1768-85A0-31D0-0141-0DFD0DC4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68C93CA-C4E3-8847-A5E9-3DB5D65B51FD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68C93CA-C4E3-8847-A5E9-3DB5D65B51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942F894-29EE-2CE2-7142-C5A21CA1AC4A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942F894-29EE-2CE2-7142-C5A21CA1A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403368-8369-2E09-2DC5-D56B60F734A5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B1BE5F-83AF-AC9F-BA7C-5D5309C1F84E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E6AB46A-76C6-0F7B-7A85-28424EFF4D48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535A51E-30DE-B8BB-8482-16761BB35311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F3DFBEA-CBAC-4E5A-5513-0588FA57D09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4279B35-90AB-C79B-6B2E-036453DE6CD9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10F5A00-1CBD-C92C-1747-C42E5CC64429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10F5A00-1CBD-C92C-1747-C42E5CC64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0E655CE-01DE-E1FB-DCCC-14928F30D64B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0D23469-6BB9-0A0E-E662-41C9052D71D1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799B45-F2FB-A4AC-9D3B-643CAE01C1A5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799B45-F2FB-A4AC-9D3B-643CAE01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3D64CD9-0E68-4D34-90B9-A1BB0D49E05D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3D64CD9-0E68-4D34-90B9-A1BB0D49E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5C0771-7729-6CC5-2FCF-4CF1F5CF94BE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A5C0771-7729-6CC5-2FCF-4CF1F5CF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F31F23AC-9C42-467B-158C-4C8DE4C3A3D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1909D5E0-266B-BEC9-F722-9EC7E365C3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592EEF97-84EF-4C8E-DEF8-08A72C6AA9E4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099BF612-FF4B-68FB-19BE-8C67613C6F5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D5EDB09-CF12-5F0F-44DB-859D2F6F1427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</p:spTree>
    <p:extLst>
      <p:ext uri="{BB962C8B-B14F-4D97-AF65-F5344CB8AC3E}">
        <p14:creationId xmlns:p14="http://schemas.microsoft.com/office/powerpoint/2010/main" val="23524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D9ADC-30D6-0AFE-B96C-9C02C551E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FC359AA-BA6F-7F65-C533-E01C48949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93221"/>
              </p:ext>
            </p:extLst>
          </p:nvPr>
        </p:nvGraphicFramePr>
        <p:xfrm>
          <a:off x="3801088" y="845534"/>
          <a:ext cx="4589824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745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14745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F8CC32F-DE41-F8F1-79FA-16570EE1531B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F8CC32F-DE41-F8F1-79FA-16570EE15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260B0D3-493A-2D7B-D83C-75C109848BC0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0260B0D3-493A-2D7B-D83C-75C109848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7BAE878-DE8C-A8D1-F80A-9950DAD8BD6C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7BAE878-DE8C-A8D1-F80A-9950DAD8B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5B6E2-CD3A-2BC3-855F-8354DF2AB040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235B6E2-CD3A-2BC3-855F-8354DF2AB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1D3216C-8B4F-C47F-0032-E458CAC359E1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146458D-BC10-DEAD-DF50-6394BB69C1A9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FBADF29-400F-356A-584C-1EAE35CEC3D2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9C8C5B1-E126-C169-1F6D-EDCE481021E2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15A74-8827-E163-67AE-84B9D1A1EA81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15A74-8827-E163-67AE-84B9D1A1E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D71CFE5-B764-D89C-3868-04E6C6316A26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D71CFE5-B764-D89C-3868-04E6C6316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BF3739-3713-B47F-4634-D89EC98A442D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BF3739-3713-B47F-4634-D89EC98A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73059F-1AAF-03A4-3C9C-AD13570BD08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D73059F-1AAF-03A4-3C9C-AD13570B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0065FCC-420A-4EA2-9F52-B1DE829C50CA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0065FCC-420A-4EA2-9F52-B1DE829C5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FBBCBE4-9EE4-28B5-AE1F-BD3CD4E2304B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D7F0F-8CFE-07AC-047D-977DEEAAAE7F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CA00A8E-882C-F5BF-B67C-F9E52FE9DDE4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CA00A8E-882C-F5BF-B67C-F9E52FE9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4953A19-8364-A3CA-5A83-811A4943F94B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4953A19-8364-A3CA-5A83-811A4943F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DC646B5-6373-C6A6-864A-757962BA6A32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DC646B5-6373-C6A6-864A-757962BA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3F22BB-0530-E8BC-ACDE-D2E262AA19C6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FD3F22BB-0530-E8BC-ACDE-D2E262AA1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C3269EC-8E91-D592-8671-167E53945F51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181B93A-6DCA-9E5D-520D-156EDF9F7914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181B93A-6DCA-9E5D-520D-156EDF9F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9268170-EDA0-48F8-52EC-AC890EBCB02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F9268170-EDA0-48F8-52EC-AC890EBCB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843798F-2CF2-4834-06F1-7AEAD4B3D4BB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5843798F-2CF2-4834-06F1-7AEAD4B3D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A24B34B-EFD6-1CA5-D0A3-86D196FBF58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EA24B34B-EFD6-1CA5-D0A3-86D196FBF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F7DA641-E7AF-FA7A-2BE2-3D9B13B0E109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AF22E22-65E2-A3B6-79A2-4D11B43B9B7B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0862976-1599-8A66-A3CE-D831C72394D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AC61FF9-CCF1-1C75-C5FB-32FD684059A0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9161FA2-8E4F-1204-0723-3B37333D77EB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2FA16B4-A831-8169-900A-E08BB4B23E38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92492CA-A1F7-0967-F311-581DA4552EA7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92492CA-A1F7-0967-F311-581DA4552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3DCF866-B276-2FB8-E3D9-BBF52266ED88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EE95D3A-30B3-A7C2-94BC-ACAF0AFB5543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CE5AEE8-2AB9-B01D-DF15-6052D84FE3E6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CE5AEE8-2AB9-B01D-DF15-6052D84F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DC047E2-0414-43F6-6C23-FA4357386D9B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0DC047E2-0414-43F6-6C23-FA435738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0E0A6-29B7-AF0A-942E-2CB0C154615D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0E0A6-29B7-AF0A-942E-2CB0C154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7707AAC4-D019-BD96-4F27-381DAE36B68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AD2A9B36-F70C-FA89-D896-423EE669D7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459CEBDE-7A9B-B0F8-B957-8E7FF95C6FF9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B4075396-5AE6-17D0-E9AA-C8A62223891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42458AB-A9F6-C9AF-4A62-45BF1076D78D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EF08A147-D82E-3EF0-FBCC-88259B0A3935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EF08A147-D82E-3EF0-FBCC-88259B0A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8E78F423-A126-5BC4-D17F-A31528DE8FCF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8E78F423-A126-5BC4-D17F-A31528DE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96CB2CF-6AF2-A227-463F-F2C0F50B4D22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96CB2CF-6AF2-A227-463F-F2C0F50B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E9E10B4-23B8-2852-B30F-3E52BBC70DA0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E9E10B4-23B8-2852-B30F-3E52BBC7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46AF2578-70DC-B9BA-32A9-686DEC525792}"/>
              </a:ext>
            </a:extLst>
          </p:cNvPr>
          <p:cNvCxnSpPr>
            <a:cxnSpLocks/>
            <a:stCxn id="286" idx="3"/>
            <a:endCxn id="274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541E7B9-4B80-B380-D801-AFECEFE19494}"/>
              </a:ext>
            </a:extLst>
          </p:cNvPr>
          <p:cNvCxnSpPr>
            <a:cxnSpLocks/>
            <a:stCxn id="196" idx="3"/>
            <a:endCxn id="286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DDC7B74B-D5E9-4F26-FF8C-A726C7477BC3}"/>
              </a:ext>
            </a:extLst>
          </p:cNvPr>
          <p:cNvCxnSpPr>
            <a:cxnSpLocks/>
            <a:stCxn id="197" idx="3"/>
            <a:endCxn id="286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4E782A8F-32A7-F680-09E1-69DFAD422042}"/>
              </a:ext>
            </a:extLst>
          </p:cNvPr>
          <p:cNvCxnSpPr>
            <a:cxnSpLocks/>
            <a:stCxn id="286" idx="3"/>
            <a:endCxn id="285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D31C047-1F3C-79F8-0703-7B2F1233A190}"/>
              </a:ext>
            </a:extLst>
          </p:cNvPr>
          <p:cNvCxnSpPr>
            <a:stCxn id="286" idx="1"/>
            <a:endCxn id="195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6C83A0-A9CA-4B28-EFA8-41A31FB92BB8}"/>
              </a:ext>
            </a:extLst>
          </p:cNvPr>
          <p:cNvCxnSpPr>
            <a:cxnSpLocks/>
            <a:stCxn id="281" idx="1"/>
            <a:endCxn id="286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0C299-C412-62DF-46E8-1DC7AEF48A49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0C299-C412-62DF-46E8-1DC7AEF4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2016-1AF3-B948-3094-9553825C1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570EE-D164-EC45-9E70-638676FD135D}"/>
                  </a:ext>
                </a:extLst>
              </p:cNvPr>
              <p:cNvSpPr txBox="1"/>
              <p:nvPr/>
            </p:nvSpPr>
            <p:spPr>
              <a:xfrm>
                <a:off x="6880993" y="2445337"/>
                <a:ext cx="4787901" cy="4628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𝒅𝒐𝒈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.57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570EE-D164-EC45-9E70-638676FD1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93" y="2445337"/>
                <a:ext cx="4787901" cy="462884"/>
              </a:xfrm>
              <a:prstGeom prst="rect">
                <a:avLst/>
              </a:prstGeom>
              <a:blipFill>
                <a:blip r:embed="rId2"/>
                <a:stretch>
                  <a:fillRect b="-609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66B4C9F-AF09-966A-5709-800E71E2D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41673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3F04464-1464-BF71-6A99-B82F06FAFDF2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3F04464-1464-BF71-6A99-B82F06FA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0E0A97F-0DCA-D8FB-A2C8-31E61591E199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0E0A97F-0DCA-D8FB-A2C8-31E61591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D6C074-3C9F-4FBD-90FD-E1C23C26F34F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3D6C074-3C9F-4FBD-90FD-E1C23C26F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AD26292-325A-7FCC-A634-902BE5C0D028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AD26292-325A-7FCC-A634-902BE5C0D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32A33E3-CA58-AB12-D304-DB1035BBE01F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F148211-65CD-55DC-F5A5-3D1DB1389065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75D613D-305A-1575-8213-D515978BB11B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4F20074-1705-DF37-7B7D-8EAD6EADB775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0C102A-F820-87F4-A4FC-FFE552DEF0C6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10C102A-F820-87F4-A4FC-FFE552DE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46D01A-6A34-5F8C-C109-4BA5D725F747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46D01A-6A34-5F8C-C109-4BA5D725F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7E9F4DA-73A0-3B58-0B2E-3A4C678F3310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7E9F4DA-73A0-3B58-0B2E-3A4C678F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9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CB4DE2C-2E67-66CF-1D89-ED0CA71FF40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CB4DE2C-2E67-66CF-1D89-ED0CA71FF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6A918D-7590-842C-1140-B3F680BD2ABA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6A918D-7590-842C-1140-B3F680BD2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B5B64AB-06DC-C33E-1B9E-151F3469D518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AA9E278-946B-08EF-EEE3-E65DAF2494E6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A3C9E00-1170-8660-B6B4-CEEB5E7904EC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A3C9E00-1170-8660-B6B4-CEEB5E79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ACC6A60-B89D-FB2C-80CD-DFBE1CC52175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ACC6A60-B89D-FB2C-80CD-DFBE1CC52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5B9CC78-0B7F-CF2D-8CC7-148DE2283BB3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5B9CC78-0B7F-CF2D-8CC7-148DE228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DA76532-F9FB-63D1-CC7C-44D3AF83C6CC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DA76532-F9FB-63D1-CC7C-44D3AF83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C5DF810-BB7D-3B3A-E9C3-24738D3DC272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CB028B4-A2D7-8285-4418-60127367EC87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CB028B4-A2D7-8285-4418-60127367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4EFF3CA-D9A9-24E8-5F23-2A967ACE38F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E4EFF3CA-D9A9-24E8-5F23-2A967ACE3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7A056D3-9B9B-472E-D0EB-8AAC01725504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7A056D3-9B9B-472E-D0EB-8AAC0172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D6F8689-F628-A001-DF97-F3DEE749892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D6F8689-F628-A001-DF97-F3DEE7498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78E0EF1-F2EB-D85D-8805-0C2F5CE8BA03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5885DDF-CAE5-AAAB-9BA2-C8D7428A45DB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8A9A792-2D90-751E-7D4A-E6C0111D70E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FC76592-D920-6100-4ED7-713133C11343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4CF46B-DCE4-34CA-FA16-A82F7C8C7E02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F5A61B-9D6E-AC7D-F9FC-3C4AC8B50242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29950B5-5F17-A6FE-15FF-11CE1276D548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29950B5-5F17-A6FE-15FF-11CE1276D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942E1F02-88E0-BE3F-3120-46E7AC84CD5E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1AC389-4D5C-0857-97BF-50BC0F9BABEF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23C521F-A425-7DCC-497F-9206CF858E81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23C521F-A425-7DCC-497F-9206CF858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A20F33-152F-2DC7-A916-74907C6C75EA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A20F33-152F-2DC7-A916-74907C6C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C0DDA85-2E7E-63AD-22B2-FA616B798EDE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C0DDA85-2E7E-63AD-22B2-FA616B798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5" name="Picture 194" descr="Cartoon of a cat&#10;&#10;AI-generated content may be incorrect.">
            <a:extLst>
              <a:ext uri="{FF2B5EF4-FFF2-40B4-BE49-F238E27FC236}">
                <a16:creationId xmlns:a16="http://schemas.microsoft.com/office/drawing/2014/main" id="{38614417-895F-A672-1370-CC7D33B5CE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6" name="Picture 195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62C115CB-1D3D-C857-390C-A5B8EC561A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197" name="Picture 196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69669E29-787B-FBB1-D7AF-17B605596514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8601174B-6F1B-637A-C10D-96E0FB1C9A38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7D10273-5421-32C5-479E-2FCF79CEA167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53BD798-BF8D-1922-9176-5EB73C7C142D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53BD798-BF8D-1922-9176-5EB73C7C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8FC0EEF-5225-C937-41D4-025D50495CD5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8FC0EEF-5225-C937-41D4-025D50495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81DEED7-1EB6-3F7D-F501-0396B5BBB47D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0.23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C81DEED7-1EB6-3F7D-F501-0396B5BB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587A9EF-7631-AE11-8427-E846C73B2FE1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587A9EF-7631-AE11-8427-E846C73B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30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0678DE5C-D96A-BCFB-F7E8-FE59C38B386E}"/>
              </a:ext>
            </a:extLst>
          </p:cNvPr>
          <p:cNvCxnSpPr>
            <a:cxnSpLocks/>
            <a:stCxn id="286" idx="3"/>
            <a:endCxn id="274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1A937BF6-9544-6A42-7770-E676EA3E4028}"/>
              </a:ext>
            </a:extLst>
          </p:cNvPr>
          <p:cNvCxnSpPr>
            <a:cxnSpLocks/>
            <a:stCxn id="196" idx="3"/>
            <a:endCxn id="286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FFFA57E8-2329-5CDC-A77B-75BDEF995C10}"/>
              </a:ext>
            </a:extLst>
          </p:cNvPr>
          <p:cNvCxnSpPr>
            <a:cxnSpLocks/>
            <a:stCxn id="197" idx="3"/>
            <a:endCxn id="286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693900EA-6927-8756-951D-747AC170B1E4}"/>
              </a:ext>
            </a:extLst>
          </p:cNvPr>
          <p:cNvCxnSpPr>
            <a:cxnSpLocks/>
            <a:stCxn id="286" idx="3"/>
            <a:endCxn id="285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31F5B26-A130-084C-9806-D5CCD3C002DA}"/>
              </a:ext>
            </a:extLst>
          </p:cNvPr>
          <p:cNvCxnSpPr>
            <a:stCxn id="286" idx="1"/>
            <a:endCxn id="195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4548D7DD-2F50-89AC-45B2-DD35359B2D32}"/>
              </a:ext>
            </a:extLst>
          </p:cNvPr>
          <p:cNvCxnSpPr>
            <a:cxnSpLocks/>
            <a:stCxn id="281" idx="1"/>
            <a:endCxn id="286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8A1479-F276-D4E7-E5D9-9CA768F1FD36}"/>
                  </a:ext>
                </a:extLst>
              </p:cNvPr>
              <p:cNvSpPr txBox="1"/>
              <p:nvPr/>
            </p:nvSpPr>
            <p:spPr>
              <a:xfrm>
                <a:off x="10938003" y="3096695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0.56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8A1479-F276-D4E7-E5D9-9CA768F1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003" y="3096695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5F2188-825F-4D0F-DA83-FBC0B1E7C94A}"/>
              </a:ext>
            </a:extLst>
          </p:cNvPr>
          <p:cNvCxnSpPr>
            <a:cxnSpLocks/>
            <a:stCxn id="274" idx="3"/>
            <a:endCxn id="3" idx="1"/>
          </p:cNvCxnSpPr>
          <p:nvPr/>
        </p:nvCxnSpPr>
        <p:spPr>
          <a:xfrm flipV="1">
            <a:off x="9799715" y="3312139"/>
            <a:ext cx="1138288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4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AC9C8-5C1B-CCA1-5E47-34ED9C4F6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843E7C3-1519-1001-EA51-C1256B03C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5595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19E7119-EA2C-4663-C6DD-4C6F53C19327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19E7119-EA2C-4663-C6DD-4C6F53C19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14EEEA-652B-FE2E-2EED-69D8BCCFF2D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14EEEA-652B-FE2E-2EED-69D8BCCFF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4473E06-F1D4-CF7E-B958-D935E1513AC0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4473E06-F1D4-CF7E-B958-D935E1513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88CC915-AE52-4DDB-8DD6-4DD2F1732618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88CC915-AE52-4DDB-8DD6-4DD2F1732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FA29093-9FA2-D60A-4552-DDF66EFDC13B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D0673DD-DF43-1E88-C102-E147FFE0F473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F15F7BD-8D78-C61C-A0E9-277A4D351581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C7BD2BA-37C9-CE4B-CE65-64A177B482DB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46742CF-325E-461A-6E5B-0C43EE15DD42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46742CF-325E-461A-6E5B-0C43EE15D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1F239D7-DA15-0BE5-54EC-9BBA7CFAC4D4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1F239D7-DA15-0BE5-54EC-9BBA7CFAC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C15306E-8EF1-1930-8D02-BF9DEDD458E9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C15306E-8EF1-1930-8D02-BF9DEDD45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B544978-9347-97C9-ADBB-BF9298694F7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B544978-9347-97C9-ADBB-BF92986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8E30C03-09CF-B309-679D-03E5FADFC152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78E30C03-09CF-B309-679D-03E5FADF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4AC018-F8DA-E1CD-F6EB-B4ABCF6B9A1B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A937C76-4542-802E-ECE8-C2CCAFFFD3AF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97C9CD-6647-15DB-6819-01B969AF9F67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397C9CD-6647-15DB-6819-01B969AF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15F91BD-2D97-B843-4280-9C90DF2F9AAB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15F91BD-2D97-B843-4280-9C90DF2F9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10F8C8-7CFC-489C-2647-667B6D468E8F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10F8C8-7CFC-489C-2647-667B6D46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0A27ECD-94AB-40DB-D674-83A6460D082F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0A27ECD-94AB-40DB-D674-83A6460D0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A50C84-C20E-3DB3-F3AC-BCD933080818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1133D42-CFF4-D3B0-5411-85033F4682F8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1133D42-CFF4-D3B0-5411-85033F46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224496E-6FC4-4740-A832-DC1D22F6D73F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224496E-6FC4-4740-A832-DC1D22F6D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F5BCAAA-B6D1-C03A-8A01-1B589FBD95C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F5BCAAA-B6D1-C03A-8A01-1B589FBD9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3D90CBD-ACAF-0579-2A7E-4480D72B5CC2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3D90CBD-ACAF-0579-2A7E-4480D72B5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99C6D6-3B85-7004-949A-5F5031139EA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62757EB-A1F4-7EAE-93BA-EFF152927DAF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1E5D168-8D39-59E2-A5EE-EDDD60762228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17F73B0-ABAF-25A3-A2BE-68A1F1A9F902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DBB24D2-B5A6-D6CE-D105-2B52FD329374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EB0723B-12AD-9A48-8ABB-41CF3515FB97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B81848F-F83C-13BE-75D4-3A8C7A1C59CC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B81848F-F83C-13BE-75D4-3A8C7A1C5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13C49545-2737-D99D-1DB6-D14C1E352C63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9F11335-BE8A-7091-4729-C2FADDFAB1D8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0233FAB-B0C1-106F-D94B-425D87D426C4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0233FAB-B0C1-106F-D94B-425D87D4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340BF1E-1357-B403-E0E9-EEC49B6CACF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340BF1E-1357-B403-E0E9-EEC49B6C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0BEB57B-4037-9FA1-492E-ACB813FEFABC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B0BEB57B-4037-9FA1-492E-ACB813FE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22DFD544-BD41-F2BC-5008-B2F50BAC65BB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513B383-1330-264D-76CD-707C7F71F60F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A7703EB3-7031-11CF-F1AA-7BF1B04206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6FC06508-F203-16F2-CC8D-D772479961F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13EAF0C2-B186-D031-8DBA-F7BB3E78D56C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81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1F67-38F5-BA35-5F1D-402E4A8F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67C7A74-5A4E-487B-7849-CFDCED975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63542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E2535FB-7E21-BAA4-3A60-9C789CE0465A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E2535FB-7E21-BAA4-3A60-9C789CE04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A78D7F6-98FE-5499-6EB3-9626C451C2CD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A78D7F6-98FE-5499-6EB3-9626C451C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DD4202D-BF4D-1E16-6846-679FC8088965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9DD4202D-BF4D-1E16-6846-679FC8088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8EBCAD-9A1E-7E9E-FED2-18914EB7FA8F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8EBCAD-9A1E-7E9E-FED2-18914EB7F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B3B0072-5F9C-DF17-DBA9-6D9FA77A628F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3BEC3CD-7E16-4968-F037-8C567891E451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9562917-25AE-E939-FA60-7BA4238A742D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E0437A4-A4FD-D06C-5C12-6579B2443D5B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4840FC4-F406-F4ED-180A-756C0A2E1FE9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4840FC4-F406-F4ED-180A-756C0A2E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A2338EF-7166-1997-7FC7-117817932983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A2338EF-7166-1997-7FC7-11781793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66EA62-4C00-B342-8F2C-1F4336156DD3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A966EA62-4C00-B342-8F2C-1F4336156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A65C5D-9D83-3694-12B1-5D01BF27FE2D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EA65C5D-9D83-3694-12B1-5D01BF27F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89A4B54-418B-95C4-2478-390DA20A7533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89A4B54-418B-95C4-2478-390DA20A7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98F9A62-DC06-4059-1507-330713C02A89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40DD691-2F6D-07E5-A6BB-9E42711C292D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8EFBC4-FD45-8F30-6150-47F6D589411C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8EFBC4-FD45-8F30-6150-47F6D589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BBF3811-3CE3-0989-08DE-001B0F02296C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BBF3811-3CE3-0989-08DE-001B0F022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8737C1A-6C4F-25D3-4F2B-DF1D1D2EB77D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8737C1A-6C4F-25D3-4F2B-DF1D1D2EB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E758B9B-7220-4D6F-A269-1C95F69DAA1F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0E758B9B-7220-4D6F-A269-1C95F69DA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E62C0AEA-AC51-20D3-0B23-EE80868425A7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BB6383-50F5-2956-A421-7ACD97870755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8BB6383-50F5-2956-A421-7ACD97870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44CE27B-297C-56BE-7188-1E2E356940EE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44CE27B-297C-56BE-7188-1E2E356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AC6A18C-DE51-3EB7-6848-A817F27D62B9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3AC6A18C-DE51-3EB7-6848-A817F27D6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45211BE3-46F7-DB19-C9DE-64FE0BB9319B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45211BE3-46F7-DB19-C9DE-64FE0BB93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4B48825-D22F-E1FE-53C3-39115F6144B3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55F0DD-9548-E83A-65F0-6251892B27CA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7271A9D-1496-2CEC-5BE3-89AE16CC8F99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3BAB073-1873-5A01-191D-1C61D421AC89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20ABC34-DFD2-2909-825C-242C8D4B460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0DE7189-5703-6E99-D872-5DCCCF3F08F5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8DAFD3F-102C-FD46-F60B-406E5A1874B6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98DAFD3F-102C-FD46-F60B-406E5A187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38536524-3A73-3F4B-3F64-B8F83187D48A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626DC99-61BE-B2B5-37F6-BBF354D6BB69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A6E51D6-C8F6-54E9-73E3-DBBE84BA1878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A6E51D6-C8F6-54E9-73E3-DBBE84BA1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ECCF755-6E25-24B0-E74E-52EAF3FB2839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ECCF755-6E25-24B0-E74E-52EAF3FB2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CE49B9-6E0B-CE64-9AFD-61558F5DB82B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4FCE49B9-6E0B-CE64-9AFD-61558F5D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5F0182E9-A250-2CDD-EC45-BF1F3CE918AE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E730FED-3181-B131-61B1-4439C9EC2B72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F7D8CF39-2E60-F141-D96B-07A5163FED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EF2B6716-9ED5-5145-80F0-6E6BA3696F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6B03B6F9-4F95-BF60-E1FD-B4FF4CB989D5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F7661-F5EE-ADC7-B30E-DEEBD1BFE318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F7661-F5EE-ADC7-B30E-DEEBD1BF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B7A07D-A376-E886-B2D1-46A8A5FDB76F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B7A07D-A376-E886-B2D1-46A8A5FDB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888C5-ED2B-342C-6CEA-A7290F5BF9C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C888C5-ED2B-342C-6CEA-A7290F5BF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0F1BA-5B0F-F7C5-B2E1-006A8A3CE655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20F1BA-5B0F-F7C5-B2E1-006A8A3C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E274A72-32CB-F378-4BB9-3410BE07A5A1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07D8A8-C052-6CCA-77C6-0F4613C0906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30150D5-BF6F-C51D-50A1-98B387F13F5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E81B16F-06B5-58FD-C026-0399CE782822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49E7D1-6DF5-771E-87F4-1AE7257F4D16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5567F1-59C3-03ED-DE82-293AC1154805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9663F-6853-4C12-9935-202FCBEB0EAB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D9663F-6853-4C12-9935-202FCBEB0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62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23E0-483E-8851-BBB5-AEDB8D78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940A46A-A822-047D-F206-DD253458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9301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6752AB8-2D1D-F6DA-0E6A-6F1B7A85A4E1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6752AB8-2D1D-F6DA-0E6A-6F1B7A85A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EB3956-CB71-628D-E43A-A0B061F1AAF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EB3956-CB71-628D-E43A-A0B061F1A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411099-9E17-D3FE-D006-2AAB00CD804D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8411099-9E17-D3FE-D006-2AAB00CD8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63F4E96-F515-25EC-9192-BCDC9F37F3D2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.86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63F4E96-F515-25EC-9192-BCDC9F37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CBDFF4B-9683-3F95-B5E5-7EEDC5F2D9BA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4C9093-D48E-4C6F-3CDC-7B0A11D9DA0A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AAA8DCB-18A4-9990-D67A-24B898ADBE79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CC9CFF-76DB-1DFD-6D8A-93AF6F28E8B1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453301-E295-CEFB-BDC5-2CB8C2B84215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6453301-E295-CEFB-BDC5-2CB8C2B8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EDCE4A2-9546-0B86-8B22-90F291276929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EDCE4A2-9546-0B86-8B22-90F291276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DB5EF7-5A61-E0E4-CFB3-0DFECE8E2E2F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EDB5EF7-5A61-E0E4-CFB3-0DFECE8E2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0C2E24-0E1B-67CA-8936-D8078DA3C36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C10C2E24-0E1B-67CA-8936-D8078DA3C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20EC56-4CBE-7D7C-F1C0-1C45F948A0B2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20EC56-4CBE-7D7C-F1C0-1C45F948A0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B338ED6-5A53-3648-431C-BAD996D4EC70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E1C59C4-F6CA-8847-621B-F33499E25735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94295B0-B82C-999D-C6C9-82ABDC29F2EA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94295B0-B82C-999D-C6C9-82ABDC29F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07B21A-008A-A498-AC0C-ADBDA5FA1258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007B21A-008A-A498-AC0C-ADBDA5FA1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CDD86F9-D190-A06F-4F91-B20F41465396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CDD86F9-D190-A06F-4F91-B20F4146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3328B88-FCD7-87A1-F175-C2A0E126A3D1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83328B88-FCD7-87A1-F175-C2A0E126A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967EB27-9EF3-7C65-4287-C3F1BB42ACCA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5264E4F-F2BB-23D4-E853-39771E980EB8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5264E4F-F2BB-23D4-E853-39771E9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3CFC524-A925-ADA0-D1D8-D6AB57069B02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0.37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3CFC524-A925-ADA0-D1D8-D6AB57069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9BBBCD1-40C7-53C3-A3A2-69A890BBFF2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.09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9BBBCD1-40C7-53C3-A3A2-69A890BBF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FE2FBC6-B8FD-5308-F402-30EA2FB21EFD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FE2FBC6-B8FD-5308-F402-30EA2FB21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99BA57-B6C1-B85C-8270-5850FCAF1B05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8DBC4D9-1F21-E42D-312F-E80B0ADFFBD3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A1D4DA-A4BD-ECD9-D3FF-F204F9B5B872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8E60C76-8000-97F0-8A0F-0858A74ED8F3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20B493C-5527-D657-28CC-01C70FE562C1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0352C2F-B60F-5752-912A-00A0218CD4A7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C812E07-9DCF-BC2D-A6D8-145507848CC8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C812E07-9DCF-BC2D-A6D8-14550784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27717491-0906-7FE9-801A-A1BBDCA63A33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C5705D-0235-056B-B959-5D569BA4911A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FA4032-F171-0F7D-DE73-7D508970BA1E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80FA4032-F171-0F7D-DE73-7D508970B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09C7C6E-4151-4C5D-70BE-EFCA4CA39EFD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09C7C6E-4151-4C5D-70BE-EFCA4CA39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4C80036-7B8A-F6E5-3AC8-5C20918480F8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4C80036-7B8A-F6E5-3AC8-5C20918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19FDBE22-598F-F6C2-BB24-4DD8D0E23A93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2A061E0-9B0A-73CA-6765-A8F8D2FECBF6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A118F095-D972-1675-5435-DF59766994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EB871624-2FBF-62BD-0426-BDCC6E431D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9629BB86-5D3B-42FA-A451-ED1F3166A2C2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DD6D3-B58A-A651-4DED-B39BE65C93DF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6DD6D3-B58A-A651-4DED-B39BE65C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C2408-1A01-7C39-AD2F-9979E4C77BDE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3C2408-1A01-7C39-AD2F-9979E4C7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451AD-D2B1-C414-0737-45268EC07DA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3451AD-D2B1-C414-0737-45268EC0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8E60AF-448F-8D72-4B6E-C31C0FFA294F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8E60AF-448F-8D72-4B6E-C31C0FFA2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044128-639A-1E36-74B7-B051D2FD429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C6277D-F7A5-9487-FDD6-683B5B9A9F1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891C21-A9F4-408D-9690-745EA12208C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D8BDD70-2458-D627-2D93-8974F04EB98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8393D-E333-5B4B-88D6-674CD8E1DB27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146B42-F820-E790-EE09-3E2B3C64D5E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83EEC-5B14-334E-A57F-F856C6AC35DC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.52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683EEC-5B14-334E-A57F-F856C6AC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07CAA-A78B-10BB-ED18-4B36C5C53D01}"/>
                  </a:ext>
                </a:extLst>
              </p:cNvPr>
              <p:cNvSpPr txBox="1"/>
              <p:nvPr/>
            </p:nvSpPr>
            <p:spPr>
              <a:xfrm>
                <a:off x="10555802" y="4006324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0.65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07CAA-A78B-10BB-ED18-4B36C5C5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802" y="4006324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EF71D-3023-71CE-E919-74798E1C921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9799714" y="4221768"/>
            <a:ext cx="756088" cy="37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1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30EEF-1B45-8B8A-2FC9-E730132D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3FB12F-E026-7CD3-C54B-9D7331CC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74450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EA7A98-C839-969B-4E85-98A26F35DFF5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EA7A98-C839-969B-4E85-98A26F35D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0E8B1CD-8FD8-249F-634A-2754033015AF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0E8B1CD-8FD8-249F-634A-275403301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A84750E-2D3F-B18D-5C5F-6C28E47D1AC3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A84750E-2D3F-B18D-5C5F-6C28E47D1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5E5A24D-D890-1C8F-5A6A-6CD7B36F0910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5E5A24D-D890-1C8F-5A6A-6CD7B36F0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2CC6142-1016-A603-9DB8-91E2EE5594B1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B1770DB-394B-4354-1212-49CC8AE0E6DD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2740999-DB25-F5FF-12E3-A783B97EDD09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E3B21FA-5D56-5225-B8D1-0B0EA206E919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A6622FC-7270-FFF4-C7AF-1D09A3275B90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8A6622FC-7270-FFF4-C7AF-1D09A3275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FF3466E-C3C8-4BB1-D09F-89BE96BFE06F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FF3466E-C3C8-4BB1-D09F-89BE96BF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C482877-5385-784B-A6FB-3098A49B2592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C482877-5385-784B-A6FB-3098A49B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22AF0D8-7584-6EAB-7E77-E5F9B61C461F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122AF0D8-7584-6EAB-7E77-E5F9B61C4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66CE9DB-9D49-CCA3-1536-4AAED9711B35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466CE9DB-9D49-CCA3-1536-4AAED9711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58FD2CA-59FC-3A38-529F-9A3A7F1C7C05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A099D4-634F-E552-B4A6-A0B8A8F7AD79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48752E0-7B1B-94E8-C810-3C6D40E692AB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48752E0-7B1B-94E8-C810-3C6D40E69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FD8AF4C-50F0-97D0-3989-2382C4B3A0F0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FD8AF4C-50F0-97D0-3989-2382C4B3A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C5A402-66BE-607F-3F36-8BAD7FE18528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D8C5A402-66BE-607F-3F36-8BAD7FE1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7822691-A5C2-B648-D329-38325B390E7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7822691-A5C2-B648-D329-38325B390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F059D82-96BD-0F61-29F8-5471B7307E6D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36D0311-DF4E-3282-8E8A-EEB08B6CBC43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36D0311-DF4E-3282-8E8A-EEB08B6C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DB74CFA-DA7E-7DFA-F6E8-01A0C465DCE9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DB74CFA-DA7E-7DFA-F6E8-01A0C465D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B5979EA-0411-5D82-FA0A-30E7397139D3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B5979EA-0411-5D82-FA0A-30E739713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F707A-6468-A303-346D-00F56F552A9D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F707A-6468-A303-346D-00F56F552A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29CBFFF-9DA5-47D3-D45D-D8E4D902E77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599D97A-2E33-2D2A-A96C-2E1DD659380D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F8B157-7885-FA6E-B9DB-0047E1D818DD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F643829-9B37-25BF-1B11-C86DC6BA0612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3B78350-AEC3-7202-7F9B-26E3EEBFEE1A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2FDDC5A-A5F2-A1B1-7BC0-02EFD62A26B2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28A8A4E-9D70-DA4E-5001-FCEA64486691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28A8A4E-9D70-DA4E-5001-FCEA64486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2F48DCF6-AFB2-6D24-DFAE-CE27D885FB1B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2833B13-7CF4-9D9E-3CB0-D8AFD43D5664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FF3977A-8F66-4FCC-9BDF-03716E085E01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BFF3977A-8F66-4FCC-9BDF-03716E08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B4C7A6-221C-5C73-539C-896B6854083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1B4C7A6-221C-5C73-539C-896B6854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1B0D5-45DD-FB60-EA77-433EDB065ACD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71B0D5-45DD-FB60-EA77-433EDB065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9311EFD7-0DE7-119B-ADEE-EA25B3445A22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10D7B2-9F5A-D370-C654-CE20FB7A6A38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18" name="Picture 17" descr="Cartoon of a cat&#10;&#10;AI-generated content may be incorrect.">
            <a:extLst>
              <a:ext uri="{FF2B5EF4-FFF2-40B4-BE49-F238E27FC236}">
                <a16:creationId xmlns:a16="http://schemas.microsoft.com/office/drawing/2014/main" id="{5E1C986B-6747-B0CD-2236-53D3FB7C7D9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19" name="Picture 18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B7800B23-2FA8-4410-D5DD-B664C28C20A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20" name="Picture 19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24E6A195-B63E-76F4-8528-B97A10CF3C36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5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E6DD3-DEA7-147B-D496-36045720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8485286-2368-65BE-71A6-68E69DD44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8605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360CB03-9491-297F-69EC-0C2BCCF1619E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360CB03-9491-297F-69EC-0C2BCCF16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0D7707-2160-91C0-2183-FA67F6387CD2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0D7707-2160-91C0-2183-FA67F6387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45F199-1AAB-2321-BD69-C167E56AD7AD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45F199-1AAB-2321-BD69-C167E56AD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A63491F-8AD2-84EB-3D59-AD8DE9A21607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A63491F-8AD2-84EB-3D59-AD8DE9A21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F4953E9-1E90-5D7A-3AFC-6AEE95A462D5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3D1EC7-7920-5C62-A230-AEA3103C636D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9B4948C-8C8B-507E-C810-ABEF2D95B736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2B47CFC-EF2B-1D15-6043-B8299179F3C3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BFFC1B6-4FF2-3188-5F1B-7AAE2C2E82C0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BFFC1B6-4FF2-3188-5F1B-7AAE2C2E8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1F289F9-6692-B0FB-5B2A-A9E82656AE23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1F289F9-6692-B0FB-5B2A-A9E82656A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7BAAEC6-CD17-9FE5-C521-746E175CB8C9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7BAAEC6-CD17-9FE5-C521-746E175CB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D34F06C-73A6-202F-DF40-0C66846899B2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D34F06C-73A6-202F-DF40-0C66846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F4BCDC4-44B9-8CA3-52AD-0F609805A4C3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F4BCDC4-44B9-8CA3-52AD-0F609805A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677D909-8907-E9B9-CD9A-2FB2B488612D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868F674-EF9B-AD56-F1CF-16D63AE1EF0E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A7D8099-6624-92D5-81AA-A9CCB24E9B98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A7D8099-6624-92D5-81AA-A9CCB24E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06A7EF8-3EAF-1276-8A61-33F7EFCE91FE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06A7EF8-3EAF-1276-8A61-33F7EFCE9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88AE9DA-AB6F-CCEE-B2C7-BE007928F9C8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88AE9DA-AB6F-CCEE-B2C7-BE007928F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5C1F754-4FBF-3290-47AB-30D8E45DD5EA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5C1F754-4FBF-3290-47AB-30D8E45D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D26F638-D989-3AC7-AE44-CFDB314DB275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1945C1C-4EB9-12C7-2F0E-DFDF89D6B6D3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1945C1C-4EB9-12C7-2F0E-DFDF89D6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AD411A8-74BA-8BE5-C358-878508935566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AD411A8-74BA-8BE5-C358-878508935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89EB45C-C080-9AD8-9FAA-B8359223C613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89EB45C-C080-9AD8-9FAA-B8359223C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B9F7BD6-9D43-7FAB-0C94-ACF068DB9714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B9F7BD6-9D43-7FAB-0C94-ACF068DB9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AD6924A-26F9-7E1B-D6D8-0D324DC80BD4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F897984-8A94-8246-07A6-7E2C4CC3136E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C2D5323-E27F-91FD-62BC-21ED7C37EB09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0ED0550-4554-0402-0515-02F4B2478D26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C5A4183-7AA9-AD8F-210E-99E36B6CBB60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CC43444-41BA-B9D9-0009-1791F88BD5DA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CD878FE-A77C-3D4A-1BC1-F4D4693F53A6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CD878FE-A77C-3D4A-1BC1-F4D4693F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35E4763B-825F-8B87-C871-7A537D3C5C12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7FE426D-17AA-6507-65A3-D679E7F80954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8476D5E-068E-8F36-3D65-1FB914FB0B9E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78476D5E-068E-8F36-3D65-1FB914FB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84CEFA0-FD91-9EE2-708A-92D39A8B769C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84CEFA0-FD91-9EE2-708A-92D39A8B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9A4AB8-9795-1102-F0DB-8BB689D8BB21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A9A4AB8-9795-1102-F0DB-8BB689D8B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A812A32A-FA81-44CF-7017-DDE468759D71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A2BF080-6F71-6F53-EF8C-0BAC958E18CD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58009027-222C-4643-32C6-A9BF9B5AD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0B696CCD-8AF0-DB4C-D7B4-A72422CCFD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75D65D00-B9B2-8FBD-E453-67E6C3A839E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E55C0-1C89-D6E0-7195-B3C4DE8379BD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4E55C0-1C89-D6E0-7195-B3C4DE83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EC50A-21B3-5E45-5058-0C07B08112C0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FEC50A-21B3-5E45-5058-0C07B081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3B5F1-A2F8-0EE0-0945-2FAB50317C57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03B5F1-A2F8-0EE0-0945-2FAB50317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8F0E9-5FD3-93B1-2E85-C1FE7813D836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E8F0E9-5FD3-93B1-2E85-C1FE7813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EF5B8CA-C8C3-EF47-DB90-D6ADF441644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2F87350-718B-FCCF-758D-BF8F2C05DE8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CCC1364-9F62-13A1-C0EC-9B63F93F40C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446BA12-0243-396B-4404-FB3B8537D9D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97C329-6D2C-C864-2494-F3DCFD28D020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62716C-2A63-28C4-03D9-1619C036EB73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43F5F-604E-652B-71F3-25A1D2E7F9B3}"/>
                  </a:ext>
                </a:extLst>
              </p:cNvPr>
              <p:cNvSpPr txBox="1"/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43F5F-604E-652B-71F3-25A1D2E7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837" y="2220580"/>
                <a:ext cx="2444417" cy="7441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0FC6-355B-C4C7-9404-244590FF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1AE3D4-FF0C-5CC6-B107-95C7DD1BD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99941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5C8ED0-6869-EAE7-E294-356C720D7428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D35C8ED0-6869-EAE7-E294-356C720D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CB50BA8-755A-C1AF-307C-A5342EB0D8D8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CB50BA8-755A-C1AF-307C-A5342EB0D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FD4CA41-94E9-2AA6-C892-F9F4FD4ADF7B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FD4CA41-94E9-2AA6-C892-F9F4FD4A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B440282-3C92-F683-89DC-622AC443C23E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B440282-3C92-F683-89DC-622AC443C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B913253-DC92-2580-3DBB-D0004F050126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64D6234-BA13-C57E-FBF3-41AA13A6FE9C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839E3EE-225B-E54F-B871-43622AFD7F42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1E4F93-C4DE-4C57-DDBF-52B42F1FEB18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37FA0B-5614-91E4-4EAE-E8B73B08C1F9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237FA0B-5614-91E4-4EAE-E8B73B08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17B885-24F5-70BE-EBC1-7A44D4B3AA7C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B517B885-24F5-70BE-EBC1-7A44D4B3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43BA8FA-FE67-7B2F-DB73-8C057E4061B7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43BA8FA-FE67-7B2F-DB73-8C057E40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4E97714-46FB-B234-808C-9EC47C30135A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4E97714-46FB-B234-808C-9EC47C30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80C2C4F-E555-E943-FD3B-036FDC56009E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B80C2C4F-E555-E943-FD3B-036FDC560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4C2CFA2-A2B8-D490-2E6B-60E6582CB419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1280F65-A12C-9159-0BB5-69A9E223A6D2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E9866C-D7CF-677E-5938-48B88FDF6F98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EEE9866C-D7CF-677E-5938-48B88FDF6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F410905-97CC-4A7E-2EB9-BA696EE890E5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CF410905-97CC-4A7E-2EB9-BA696EE89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33796F-B757-FD64-7A37-B6AC08353E09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A33796F-B757-FD64-7A37-B6AC0835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2F47714-9553-3923-835D-13B3196661F0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92F47714-9553-3923-835D-13B319666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954525-0FF0-15C3-82F4-E23CBEB2028D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2294B06-6F68-D472-3028-57BA8E60544A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2294B06-6F68-D472-3028-57BA8E60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C9F2F7A-C0B4-CF1E-5BC4-A663469545E8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2C9F2F7A-C0B4-CF1E-5BC4-A66346954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8ABC707-A431-7BCC-2D49-36F12F129B22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98ABC707-A431-7BCC-2D49-36F12F129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040C26C-C8C8-5987-97C6-9CA93986C399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040C26C-C8C8-5987-97C6-9CA93986C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46F576C-2544-1BEB-A832-C30A34FCB9C6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9B601B9-64AF-723B-6BB3-A75ED2CAFBF8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37201BB-DE7F-CD5F-D7B5-8E2BF30765BD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D9C8D41-41AC-B715-D5A9-4578384F23EA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386842-F123-6044-FE0C-8696DD07DA98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59A0177-605F-6C6B-3A47-A8B496B06A41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FDA8A1-3B25-7327-65CA-1C8E210D07A7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0FDA8A1-3B25-7327-65CA-1C8E210D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01A963BF-E08E-7FD7-761F-AC1566D86B1C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EF0997-EF9E-A914-9760-FC6573ACA163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079DDC7-6AF7-DA18-30FE-96283FC5D7B9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079DDC7-6AF7-DA18-30FE-96283FC5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EB5E7DC-18CF-1445-AC9E-84B895A9041C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EB5E7DC-18CF-1445-AC9E-84B895A90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BD58D81-469E-DD8B-5480-9C0F64EBE4B8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1BD58D81-469E-DD8B-5480-9C0F64EB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7F3C49B3-9FBD-E5C0-2523-E0B297FB7610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E35476E-D85E-6A77-F211-7D676AC936D6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F3EFC8D6-6FEA-EC18-82D6-41E17CFAEA4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DE89BF38-6635-1E65-3BEA-92AE7C9419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8199D9B4-7F65-93D2-F82A-47140990C32B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4C161-369F-2997-2EC9-E2FA49D884BA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4C161-369F-2997-2EC9-E2FA49D8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421CA-BCA5-3844-C498-31DBF7B05916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5421CA-BCA5-3844-C498-31DBF7B0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1C7FC-C9CE-040E-28D2-80A7B4FB8740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E1C7FC-C9CE-040E-28D2-80A7B4FB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C1A30-0D92-6F8F-7775-86F03CEE7315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2C1A30-0D92-6F8F-7775-86F03CEE7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9C77E7-E46C-45C5-7C31-7A67F676B1AF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A38A28-6204-4A72-44F6-683DB0586A2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786F02-0819-25AC-8628-7301D20BEF9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95FE8D-0821-5657-0068-FCD84DA41EEE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3228DE-65F4-F309-633D-C1BAE427357A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184449-28E0-A2D3-15F1-D34B5EBD824E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78422-BAAC-DB32-2D47-CB16A1B67240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𝑟𝑎𝑏𝑏𝑖𝑡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.58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A78422-BAAC-DB32-2D47-CB16A1B6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l="-120"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F57DFA-9F18-738D-0E38-A68DFABC6E50}"/>
                  </a:ext>
                </a:extLst>
              </p:cNvPr>
              <p:cNvSpPr txBox="1"/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F57DFA-9F18-738D-0E38-A68DFABC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13FA5C-C95F-BF0F-FEB2-9955566CC76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9799715" y="5193984"/>
            <a:ext cx="746577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C474-BE1B-D675-38F7-5D44112C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3526BA0-E278-B3F7-CD7E-3D8798B2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229799"/>
              </p:ext>
            </p:extLst>
          </p:nvPr>
        </p:nvGraphicFramePr>
        <p:xfrm>
          <a:off x="2512135" y="829640"/>
          <a:ext cx="7167730" cy="1417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3C4BBD-9917-5CA0-3911-07F1AFB74160}"/>
                  </a:ext>
                </a:extLst>
              </p:cNvPr>
              <p:cNvSpPr/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3C4BBD-9917-5CA0-3911-07F1AFB74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40" y="2862540"/>
                <a:ext cx="828000" cy="828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E72302B-3EC6-5DC1-C78D-2D788EA47671}"/>
                  </a:ext>
                </a:extLst>
              </p:cNvPr>
              <p:cNvSpPr/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E72302B-3EC6-5DC1-C78D-2D788EA47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86" y="2862540"/>
                <a:ext cx="828000" cy="82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2805E5C-75D1-6D66-454B-D58F6E2561FC}"/>
                  </a:ext>
                </a:extLst>
              </p:cNvPr>
              <p:cNvSpPr/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2805E5C-75D1-6D66-454B-D58F6E25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76" y="4676361"/>
                <a:ext cx="828000" cy="82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6E9840-88ED-CD02-A36B-D72ACA8A50AF}"/>
                  </a:ext>
                </a:extLst>
              </p:cNvPr>
              <p:cNvSpPr/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26E9840-88ED-CD02-A36B-D72ACA8A5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3775932"/>
                <a:ext cx="828000" cy="82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F905AF-D2DE-1FAE-F3F6-C5E8F84C2F9A}"/>
              </a:ext>
            </a:extLst>
          </p:cNvPr>
          <p:cNvCxnSpPr>
            <a:cxnSpLocks/>
            <a:stCxn id="159" idx="6"/>
            <a:endCxn id="160" idx="2"/>
          </p:cNvCxnSpPr>
          <p:nvPr/>
        </p:nvCxnSpPr>
        <p:spPr>
          <a:xfrm>
            <a:off x="1101740" y="3276540"/>
            <a:ext cx="18614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CFE29D1-88DF-60E7-1087-5399FB25F818}"/>
              </a:ext>
            </a:extLst>
          </p:cNvPr>
          <p:cNvCxnSpPr>
            <a:cxnSpLocks/>
            <a:stCxn id="159" idx="6"/>
            <a:endCxn id="161" idx="2"/>
          </p:cNvCxnSpPr>
          <p:nvPr/>
        </p:nvCxnSpPr>
        <p:spPr>
          <a:xfrm>
            <a:off x="1101740" y="3276540"/>
            <a:ext cx="1850036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7B23BA8-CB9F-E67A-E76F-EB8F7FFB68FE}"/>
              </a:ext>
            </a:extLst>
          </p:cNvPr>
          <p:cNvCxnSpPr>
            <a:cxnSpLocks/>
            <a:stCxn id="160" idx="6"/>
            <a:endCxn id="162" idx="2"/>
          </p:cNvCxnSpPr>
          <p:nvPr/>
        </p:nvCxnSpPr>
        <p:spPr>
          <a:xfrm>
            <a:off x="3791186" y="3276540"/>
            <a:ext cx="1469493" cy="913392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6FEEDD0-E0BB-ADD7-66C2-AC22AB1616AD}"/>
              </a:ext>
            </a:extLst>
          </p:cNvPr>
          <p:cNvCxnSpPr>
            <a:cxnSpLocks/>
            <a:stCxn id="161" idx="6"/>
            <a:endCxn id="162" idx="2"/>
          </p:cNvCxnSpPr>
          <p:nvPr/>
        </p:nvCxnSpPr>
        <p:spPr>
          <a:xfrm flipV="1">
            <a:off x="3779776" y="4189932"/>
            <a:ext cx="1480903" cy="900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A30D48E-BE19-BAD4-032E-0002CE46AE65}"/>
                  </a:ext>
                </a:extLst>
              </p:cNvPr>
              <p:cNvSpPr txBox="1"/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A30D48E-BE19-BAD4-032E-0002CE46A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3003793"/>
                <a:ext cx="7029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1BEFCBA-9CBE-E00F-3452-9974E33BA748}"/>
                  </a:ext>
                </a:extLst>
              </p:cNvPr>
              <p:cNvSpPr txBox="1"/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1BEFCBA-9CBE-E00F-3452-9974E33B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545" y="5152927"/>
                <a:ext cx="54906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5ED1C7-D48A-B5C6-4DCF-D6ACBB5A1C5C}"/>
                  </a:ext>
                </a:extLst>
              </p:cNvPr>
              <p:cNvSpPr txBox="1"/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6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16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45ED1C7-D48A-B5C6-4DCF-D6ACBB5A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2" y="2957429"/>
                <a:ext cx="577915" cy="338554"/>
              </a:xfrm>
              <a:prstGeom prst="rect">
                <a:avLst/>
              </a:prstGeom>
              <a:blipFill>
                <a:blip r:embed="rId8"/>
                <a:stretch>
                  <a:fillRect l="-5263" t="-5357" b="-214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B792464-B4CA-36EB-C862-40982BF47C32}"/>
                  </a:ext>
                </a:extLst>
              </p:cNvPr>
              <p:cNvSpPr txBox="1"/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AB792464-B4CA-36EB-C862-40982BF4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8783">
                <a:off x="3723587" y="4375593"/>
                <a:ext cx="54906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5301E97-2FCF-61E0-2513-0EA92393FDCD}"/>
                  </a:ext>
                </a:extLst>
              </p:cNvPr>
              <p:cNvSpPr/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5301E97-2FCF-61E0-2513-0EA92393F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2154585"/>
                <a:ext cx="540000" cy="54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3FCE1A9-81F8-A7EE-5D99-11AB49BBF8C1}"/>
              </a:ext>
            </a:extLst>
          </p:cNvPr>
          <p:cNvCxnSpPr>
            <a:cxnSpLocks/>
            <a:stCxn id="171" idx="5"/>
            <a:endCxn id="160" idx="2"/>
          </p:cNvCxnSpPr>
          <p:nvPr/>
        </p:nvCxnSpPr>
        <p:spPr>
          <a:xfrm>
            <a:off x="1998982" y="2615504"/>
            <a:ext cx="964204" cy="6610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5D07DCD-036E-1B48-9D72-D331A1BE4591}"/>
              </a:ext>
            </a:extLst>
          </p:cNvPr>
          <p:cNvCxnSpPr>
            <a:cxnSpLocks/>
            <a:stCxn id="175" idx="7"/>
            <a:endCxn id="161" idx="2"/>
          </p:cNvCxnSpPr>
          <p:nvPr/>
        </p:nvCxnSpPr>
        <p:spPr>
          <a:xfrm flipV="1">
            <a:off x="1998982" y="5090361"/>
            <a:ext cx="952794" cy="69810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39F96D6-C599-D3DC-29A0-3F4206E6C50D}"/>
                  </a:ext>
                </a:extLst>
              </p:cNvPr>
              <p:cNvSpPr txBox="1"/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39F96D6-C599-D3DC-29A0-3F4206E6C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3548">
                <a:off x="2263103" y="2580268"/>
                <a:ext cx="5490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6475970-FA9B-61F5-7B69-22E3EF9EF8C7}"/>
                  </a:ext>
                </a:extLst>
              </p:cNvPr>
              <p:cNvSpPr/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6475970-FA9B-61F5-7B69-22E3EF9EF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063" y="5709384"/>
                <a:ext cx="540000" cy="540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B7C3F91-12F1-231C-0CF1-56AAB80774A4}"/>
                  </a:ext>
                </a:extLst>
              </p:cNvPr>
              <p:cNvSpPr txBox="1"/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B7C3F91-12F1-231C-0CF1-56AAB807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7858">
                <a:off x="2311950" y="5391590"/>
                <a:ext cx="54906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7228AED-B678-507C-B66D-5286E934FACB}"/>
                  </a:ext>
                </a:extLst>
              </p:cNvPr>
              <p:cNvSpPr/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7228AED-B678-507C-B66D-5286E934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22" y="5760365"/>
                <a:ext cx="540000" cy="54000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C3AEA2D-F2B7-5580-E543-F2A393F58454}"/>
              </a:ext>
            </a:extLst>
          </p:cNvPr>
          <p:cNvCxnSpPr>
            <a:cxnSpLocks/>
            <a:stCxn id="177" idx="7"/>
            <a:endCxn id="182" idx="2"/>
          </p:cNvCxnSpPr>
          <p:nvPr/>
        </p:nvCxnSpPr>
        <p:spPr>
          <a:xfrm flipV="1">
            <a:off x="4919641" y="5090182"/>
            <a:ext cx="341038" cy="7492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302121C-717D-7C0E-3E29-276E8DBB2E0F}"/>
                  </a:ext>
                </a:extLst>
              </p:cNvPr>
              <p:cNvSpPr txBox="1"/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302121C-717D-7C0E-3E29-276E8DBB2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11495">
                <a:off x="5017819" y="5478129"/>
                <a:ext cx="34977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23B546-7B7B-6834-674A-04E7330B0F7C}"/>
                  </a:ext>
                </a:extLst>
              </p:cNvPr>
              <p:cNvSpPr/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523B546-7B7B-6834-674A-04E7330B0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4" y="4670981"/>
                <a:ext cx="828000" cy="8280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E5DB637-38A8-F4B9-754F-CCF700872748}"/>
                  </a:ext>
                </a:extLst>
              </p:cNvPr>
              <p:cNvSpPr/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E5DB637-38A8-F4B9-754F-CCF700872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2862540"/>
                <a:ext cx="828000" cy="828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5D15085-F5E8-6586-480F-0AD923CEB456}"/>
                  </a:ext>
                </a:extLst>
              </p:cNvPr>
              <p:cNvSpPr/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200" dirty="0"/>
              </a:p>
            </p:txBody>
          </p:sp>
        </mc:Choice>
        <mc:Fallback xmlns=""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5D15085-F5E8-6586-480F-0AD923CEB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9" y="4676182"/>
                <a:ext cx="828000" cy="8280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A8FE9C7-9469-923B-B7A2-5E301BAA0BB2}"/>
              </a:ext>
            </a:extLst>
          </p:cNvPr>
          <p:cNvCxnSpPr>
            <a:cxnSpLocks/>
            <a:stCxn id="160" idx="2"/>
            <a:endCxn id="180" idx="6"/>
          </p:cNvCxnSpPr>
          <p:nvPr/>
        </p:nvCxnSpPr>
        <p:spPr>
          <a:xfrm flipH="1">
            <a:off x="1091504" y="3276540"/>
            <a:ext cx="1871682" cy="1808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D581D65-730E-FD19-1578-AF77E5D358F9}"/>
              </a:ext>
            </a:extLst>
          </p:cNvPr>
          <p:cNvCxnSpPr>
            <a:cxnSpLocks/>
            <a:stCxn id="161" idx="2"/>
            <a:endCxn id="180" idx="6"/>
          </p:cNvCxnSpPr>
          <p:nvPr/>
        </p:nvCxnSpPr>
        <p:spPr>
          <a:xfrm flipH="1" flipV="1">
            <a:off x="1091504" y="5084981"/>
            <a:ext cx="1860272" cy="5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B610881-AA03-A889-824D-6CF4960BC41B}"/>
              </a:ext>
            </a:extLst>
          </p:cNvPr>
          <p:cNvCxnSpPr>
            <a:cxnSpLocks/>
            <a:stCxn id="160" idx="6"/>
            <a:endCxn id="182" idx="2"/>
          </p:cNvCxnSpPr>
          <p:nvPr/>
        </p:nvCxnSpPr>
        <p:spPr>
          <a:xfrm>
            <a:off x="3791186" y="3276540"/>
            <a:ext cx="1469493" cy="18136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7200858-7525-2C4A-1ACE-C2FA3DF41115}"/>
              </a:ext>
            </a:extLst>
          </p:cNvPr>
          <p:cNvCxnSpPr>
            <a:cxnSpLocks/>
            <a:stCxn id="160" idx="6"/>
            <a:endCxn id="181" idx="2"/>
          </p:cNvCxnSpPr>
          <p:nvPr/>
        </p:nvCxnSpPr>
        <p:spPr>
          <a:xfrm>
            <a:off x="3791186" y="3276540"/>
            <a:ext cx="14694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982BF62-0F67-C1A4-B36A-C7535F4FDDAC}"/>
              </a:ext>
            </a:extLst>
          </p:cNvPr>
          <p:cNvCxnSpPr>
            <a:cxnSpLocks/>
            <a:stCxn id="161" idx="6"/>
            <a:endCxn id="182" idx="2"/>
          </p:cNvCxnSpPr>
          <p:nvPr/>
        </p:nvCxnSpPr>
        <p:spPr>
          <a:xfrm flipV="1">
            <a:off x="3779776" y="5090182"/>
            <a:ext cx="1480903" cy="1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0C3FE0C-420E-E2A4-5436-4A37D8709E46}"/>
              </a:ext>
            </a:extLst>
          </p:cNvPr>
          <p:cNvCxnSpPr>
            <a:cxnSpLocks/>
            <a:stCxn id="181" idx="2"/>
            <a:endCxn id="161" idx="6"/>
          </p:cNvCxnSpPr>
          <p:nvPr/>
        </p:nvCxnSpPr>
        <p:spPr>
          <a:xfrm flipH="1">
            <a:off x="3779776" y="3276540"/>
            <a:ext cx="1480903" cy="18138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67D7D61-5991-E93F-EA51-0381B4A8027E}"/>
                  </a:ext>
                </a:extLst>
              </p:cNvPr>
              <p:cNvSpPr txBox="1"/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C67D7D61-5991-E93F-EA51-0381B4A8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1510462" y="4536714"/>
                <a:ext cx="5490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A0A01B81-5FB3-39DA-71CF-39FA0935FA79}"/>
              </a:ext>
            </a:extLst>
          </p:cNvPr>
          <p:cNvSpPr txBox="1"/>
          <p:nvPr/>
        </p:nvSpPr>
        <p:spPr>
          <a:xfrm rot="1978875">
            <a:off x="4185568" y="33030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D52CEEA-67EF-07C5-FE2A-B2BF42AB5F65}"/>
              </a:ext>
            </a:extLst>
          </p:cNvPr>
          <p:cNvSpPr txBox="1"/>
          <p:nvPr/>
        </p:nvSpPr>
        <p:spPr>
          <a:xfrm rot="3142169">
            <a:off x="3753067" y="3673164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22DB55-BC5C-D85A-4168-D01B9E995E83}"/>
                  </a:ext>
                </a:extLst>
              </p:cNvPr>
              <p:cNvSpPr txBox="1"/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422DB55-BC5C-D85A-4168-D01B9E995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80414">
                <a:off x="4065888" y="4710281"/>
                <a:ext cx="7029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1B207D6-AFAD-B855-3425-050601F5DF94}"/>
                  </a:ext>
                </a:extLst>
              </p:cNvPr>
              <p:cNvSpPr txBox="1"/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16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1B207D6-AFAD-B855-3425-050601F5D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11" y="5107950"/>
                <a:ext cx="54906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5D33569-BC8E-6E70-F39E-2471FCCF1E37}"/>
                  </a:ext>
                </a:extLst>
              </p:cNvPr>
              <p:cNvSpPr txBox="1"/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16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16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5D33569-BC8E-6E70-F39E-2471FCCF1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1133634" y="3703922"/>
                <a:ext cx="70294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FC1F2878-4788-C368-586B-4EFC407EC802}"/>
              </a:ext>
            </a:extLst>
          </p:cNvPr>
          <p:cNvSpPr txBox="1"/>
          <p:nvPr/>
        </p:nvSpPr>
        <p:spPr>
          <a:xfrm>
            <a:off x="3067475" y="2940415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E9AB707-DFE4-0979-E62F-658E6F1FFB94}"/>
              </a:ext>
            </a:extLst>
          </p:cNvPr>
          <p:cNvSpPr txBox="1"/>
          <p:nvPr/>
        </p:nvSpPr>
        <p:spPr>
          <a:xfrm>
            <a:off x="3069396" y="4761816"/>
            <a:ext cx="6423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500" b="1" dirty="0" err="1"/>
              <a:t>ReLU</a:t>
            </a:r>
            <a:endParaRPr lang="en-PH" sz="1500" b="1" dirty="0"/>
          </a:p>
        </p:txBody>
      </p:sp>
      <p:pic>
        <p:nvPicPr>
          <p:cNvPr id="2" name="Picture 1" descr="Cartoon of a cat&#10;&#10;AI-generated content may be incorrect.">
            <a:extLst>
              <a:ext uri="{FF2B5EF4-FFF2-40B4-BE49-F238E27FC236}">
                <a16:creationId xmlns:a16="http://schemas.microsoft.com/office/drawing/2014/main" id="{B62C7851-A6CF-45BE-DB9B-ABB9494068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2" t="10456" r="16569" b="8581"/>
          <a:stretch/>
        </p:blipFill>
        <p:spPr>
          <a:xfrm>
            <a:off x="6290995" y="3861768"/>
            <a:ext cx="556772" cy="720000"/>
          </a:xfrm>
          <a:prstGeom prst="rect">
            <a:avLst/>
          </a:prstGeom>
        </p:spPr>
      </p:pic>
      <p:pic>
        <p:nvPicPr>
          <p:cNvPr id="3" name="Picture 2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03CAEEEB-483E-CC3B-38A3-57E5A14FFAB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549" y="2916540"/>
            <a:ext cx="635650" cy="720000"/>
          </a:xfrm>
          <a:prstGeom prst="rect">
            <a:avLst/>
          </a:prstGeom>
        </p:spPr>
      </p:pic>
      <p:pic>
        <p:nvPicPr>
          <p:cNvPr id="4" name="Picture 3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A67337A8-8A6D-444C-636A-B3377E2D773B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22781" t="5235" r="18864" b="5221"/>
          <a:stretch/>
        </p:blipFill>
        <p:spPr>
          <a:xfrm>
            <a:off x="6391249" y="4724981"/>
            <a:ext cx="46921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8824B-F31D-A721-6000-4E00B0BA891F}"/>
                  </a:ext>
                </a:extLst>
              </p:cNvPr>
              <p:cNvSpPr txBox="1"/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98824B-F31D-A721-6000-4E00B0BA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3096696"/>
                <a:ext cx="730891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F7925-5323-D6CF-D1E5-A7F7A91C9C4D}"/>
                  </a:ext>
                </a:extLst>
              </p:cNvPr>
              <p:cNvSpPr txBox="1"/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0.22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1F7925-5323-D6CF-D1E5-A7F7A91C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3" y="4010032"/>
                <a:ext cx="730891" cy="43088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34062-C0F5-799B-4800-322D09B313E8}"/>
                  </a:ext>
                </a:extLst>
              </p:cNvPr>
              <p:cNvSpPr txBox="1"/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0.58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34062-C0F5-799B-4800-322D09B3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24" y="4978541"/>
                <a:ext cx="730891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955A0-CE27-6DBD-B870-08820C7CFC62}"/>
                  </a:ext>
                </a:extLst>
              </p:cNvPr>
              <p:cNvSpPr txBox="1"/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noFill/>
              <a:ln w="38100">
                <a:solidFill>
                  <a:srgbClr val="FF40FF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22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A955A0-CE27-6DBD-B870-08820C7CF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72" y="4056198"/>
                <a:ext cx="1251945" cy="338554"/>
              </a:xfrm>
              <a:prstGeom prst="rect">
                <a:avLst/>
              </a:prstGeom>
              <a:blipFill>
                <a:blip r:embed="rId29"/>
                <a:stretch>
                  <a:fillRect l="-6161" r="-6635" b="-25806"/>
                </a:stretch>
              </a:blipFill>
              <a:ln w="38100">
                <a:solidFill>
                  <a:srgbClr val="FF40FF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02CB1BA-943C-76DA-1E0D-3F38B5F903A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8590617" y="3312140"/>
            <a:ext cx="478207" cy="9133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81AC1A1-EFBF-DAF0-2DCA-1B4B9326653E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834199" y="3276540"/>
            <a:ext cx="504473" cy="94893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45EA797-37DD-3505-0B18-9241686FF82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860465" y="4225475"/>
            <a:ext cx="478207" cy="859506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7FE079E-70D0-5892-C510-2A207875CD11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590617" y="4225475"/>
            <a:ext cx="478207" cy="96851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B2046F-5C81-1235-33C3-93A2ECC7595E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 flipV="1">
            <a:off x="6847767" y="4221768"/>
            <a:ext cx="490905" cy="370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BDE84-195C-44BA-AAF6-02F9CB0CEB29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8590617" y="4225475"/>
            <a:ext cx="478206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1E11C1-2C5F-E45C-F7D4-2A479E2E4FF8}"/>
                  </a:ext>
                </a:extLst>
              </p:cNvPr>
              <p:cNvSpPr txBox="1"/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200" b="0" i="1" smtClean="0">
                              <a:latin typeface="Cambria Math" panose="02040503050406030204" pitchFamily="18" charset="0"/>
                            </a:rPr>
                            <m:t>𝐶𝑟𝑜𝑠𝑠𝑒𝑛𝑡𝑟𝑜𝑝𝑦</m:t>
                          </m:r>
                        </m:e>
                        <m:sub>
                          <m:r>
                            <a:rPr lang="en-PH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𝑟𝑎𝑏𝑏𝑖𝑡</m:t>
                          </m:r>
                        </m:sub>
                      </m:sSub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200" b="0" i="1" smtClean="0">
                                  <a:latin typeface="Cambria Math" panose="02040503050406030204" pitchFamily="18" charset="0"/>
                                </a:rPr>
                                <m:t>.58</m:t>
                              </m:r>
                            </m:e>
                          </m:d>
                        </m:e>
                      </m:func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=0.54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1E11C1-2C5F-E45C-F7D4-2A479E2E4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7" y="2445337"/>
                <a:ext cx="5023487" cy="430887"/>
              </a:xfrm>
              <a:prstGeom prst="rect">
                <a:avLst/>
              </a:prstGeom>
              <a:blipFill>
                <a:blip r:embed="rId30"/>
                <a:stretch>
                  <a:fillRect l="-120" b="-1039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05D3D-453D-0AC1-3F8C-FD77642AB7B7}"/>
                  </a:ext>
                </a:extLst>
              </p:cNvPr>
              <p:cNvSpPr txBox="1"/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latin typeface="Cambria Math" panose="02040503050406030204" pitchFamily="18" charset="0"/>
                        </a:rPr>
                        <m:t>0.54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905D3D-453D-0AC1-3F8C-FD77642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292" y="4978540"/>
                <a:ext cx="730891" cy="43088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9F3531-8C2B-5BAF-0401-E796835568B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9799715" y="5193984"/>
            <a:ext cx="746577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6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7C084-8DD4-66CE-69CA-A84A13B2DC7E}"/>
              </a:ext>
            </a:extLst>
          </p:cNvPr>
          <p:cNvSpPr txBox="1"/>
          <p:nvPr/>
        </p:nvSpPr>
        <p:spPr>
          <a:xfrm>
            <a:off x="6938250" y="4370700"/>
            <a:ext cx="458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previous examples, we only had a neural network with a </a:t>
            </a:r>
            <a:r>
              <a:rPr lang="en-US" sz="2400" b="1" dirty="0"/>
              <a:t>single output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199D990-7477-2DC6-54AB-80568406F42D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199D990-7477-2DC6-54AB-80568406F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7120112-A54F-6E42-91E1-257B1A46CB7C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AE5A37-B478-066F-A8AB-C4DD81448F21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B77CE-0AA0-3D93-B7BE-856A55D0AF5D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2C0A03-D777-8D94-BA93-22DF94BC5C15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96AA25-6399-E897-3527-FCC77DE0BCC5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8E129-19BB-482F-9A4B-3E71E7D9919B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523182-69DA-12C2-24F2-653FE0C8F2C6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317AFC-5596-B1C6-8629-DD80FA4FC45C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317AFC-5596-B1C6-8629-DD80FA4FC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0467B-FD02-E77B-7E9F-8606FC0F134A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0467B-FD02-E77B-7E9F-8606FC0F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DC8CE0-17B9-4E91-7903-DA7FDB06165F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DC8CE0-17B9-4E91-7903-DA7FDB06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851F0-16A7-CDD0-FCD1-45B15738835D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851F0-16A7-CDD0-FCD1-45B157388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B1926-1910-AC63-318D-D8F137110067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9DB1926-1910-AC63-318D-D8F13711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0A5F16-8980-97F7-5AF3-EC93ACDBE7D4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05846A-FB86-A364-261F-24D94C64F2D4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BE7CD-DE3C-0060-9F97-632137636ABB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ABE7CD-DE3C-0060-9F97-632137636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737FE5-3D5F-ABD7-23D5-857D790CB6B3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737FE5-3D5F-ABD7-23D5-857D790CB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E2B83C-44E3-F8AE-95D7-AEBB969E64DB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E2B83C-44E3-F8AE-95D7-AEBB969E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2D5C70-6EFD-3157-0BAF-B50EA2AB7F10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2D5C70-6EFD-3157-0BAF-B50EA2AB7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4BD146-E3BC-0396-287C-F3750E363E5A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4BD146-E3BC-0396-287C-F3750E363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276AC5-9497-9D50-917E-D608B339E92C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276AC5-9497-9D50-917E-D608B339E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7B510E6-472C-2345-12D5-5EDD6878ECA7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3AA720-8106-9E5A-ABAF-94B06D1B1B6B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33AA720-8106-9E5A-ABAF-94B06D1B1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D1A4E-5103-BDE7-14DE-B68C30DF6CC7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D1A4E-5103-BDE7-14DE-B68C30DF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A2C910B-3311-2D54-80E7-C8A816A3F24B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D5CDD3-0949-A527-26B3-034525253057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5973FE-BA2E-EA3E-2586-0FEBBEF1A5CC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5973FE-BA2E-EA3E-2586-0FEBBEF1A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E0E8B6-91A1-9265-3321-FE84F6F87860}"/>
              </a:ext>
            </a:extLst>
          </p:cNvPr>
          <p:cNvCxnSpPr>
            <a:cxnSpLocks/>
            <a:stCxn id="21" idx="2"/>
            <a:endCxn id="25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9082B1-FA76-A732-20D7-F81621A024DB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51E6C-9149-3C5E-D9C3-EB6639CB13DA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51E6C-9149-3C5E-D9C3-EB6639CB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3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652B-C0A7-16BB-36EE-97BF2DC88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649D21C-1A28-ECD3-9DBF-A88878A8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83143"/>
              </p:ext>
            </p:extLst>
          </p:nvPr>
        </p:nvGraphicFramePr>
        <p:xfrm>
          <a:off x="2613735" y="1554208"/>
          <a:ext cx="7167730" cy="324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27DF808-4317-E849-F283-8639F6D0CFCB}"/>
              </a:ext>
            </a:extLst>
          </p:cNvPr>
          <p:cNvSpPr/>
          <p:nvPr/>
        </p:nvSpPr>
        <p:spPr>
          <a:xfrm>
            <a:off x="8360335" y="2272889"/>
            <a:ext cx="1421130" cy="2521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56DCA903-84A1-5525-08C9-1E9FB5C641BE}"/>
              </a:ext>
            </a:extLst>
          </p:cNvPr>
          <p:cNvSpPr/>
          <p:nvPr/>
        </p:nvSpPr>
        <p:spPr>
          <a:xfrm>
            <a:off x="9964798" y="3085689"/>
            <a:ext cx="372083" cy="1104371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D859997-883B-F73A-54FE-1284F4CD0475}"/>
              </a:ext>
            </a:extLst>
          </p:cNvPr>
          <p:cNvSpPr txBox="1">
            <a:spLocks/>
          </p:cNvSpPr>
          <p:nvPr/>
        </p:nvSpPr>
        <p:spPr>
          <a:xfrm>
            <a:off x="2412081" y="5398359"/>
            <a:ext cx="7981950" cy="8182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Now get the total error for the neural network. We just need to add up the </a:t>
            </a:r>
            <a:r>
              <a:rPr lang="en-US" sz="2600" b="1" dirty="0"/>
              <a:t>Cross Entropy values</a:t>
            </a:r>
          </a:p>
        </p:txBody>
      </p:sp>
    </p:spTree>
    <p:extLst>
      <p:ext uri="{BB962C8B-B14F-4D97-AF65-F5344CB8AC3E}">
        <p14:creationId xmlns:p14="http://schemas.microsoft.com/office/powerpoint/2010/main" val="17649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4F6F-C69A-B00F-AE07-ADA8A639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A5A6D65-A836-C125-CEC3-C75223E5B63B}"/>
              </a:ext>
            </a:extLst>
          </p:cNvPr>
          <p:cNvGraphicFramePr>
            <a:graphicFrameLocks noGrp="1"/>
          </p:cNvGraphicFramePr>
          <p:nvPr/>
        </p:nvGraphicFramePr>
        <p:xfrm>
          <a:off x="2613735" y="1554208"/>
          <a:ext cx="7167730" cy="324000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33546">
                  <a:extLst>
                    <a:ext uri="{9D8B030D-6E8A-4147-A177-3AD203B41FA5}">
                      <a16:colId xmlns:a16="http://schemas.microsoft.com/office/drawing/2014/main" val="341110701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534058314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485656231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3903478387"/>
                    </a:ext>
                  </a:extLst>
                </a:gridCol>
                <a:gridCol w="1433546">
                  <a:extLst>
                    <a:ext uri="{9D8B030D-6E8A-4147-A177-3AD203B41FA5}">
                      <a16:colId xmlns:a16="http://schemas.microsoft.com/office/drawing/2014/main" val="2174148820"/>
                    </a:ext>
                  </a:extLst>
                </a:gridCol>
              </a:tblGrid>
              <a:tr h="73161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Tail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Ear</a:t>
                      </a:r>
                      <a:r>
                        <a:rPr lang="en-US" sz="1500" b="1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Length</a:t>
                      </a:r>
                      <a:endParaRPr lang="en-PH" sz="1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Cross Entropy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36205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0.42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Dog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984160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0.50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0.37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376748"/>
                  </a:ext>
                </a:extLst>
              </a:tr>
              <a:tr h="836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0.54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Rabbit</a:t>
                      </a:r>
                      <a:endParaRPr lang="en-PH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/>
                        <a:t>0.54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15527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8B39C4C-FDAA-9247-4879-4B1273F208CD}"/>
              </a:ext>
            </a:extLst>
          </p:cNvPr>
          <p:cNvSpPr/>
          <p:nvPr/>
        </p:nvSpPr>
        <p:spPr>
          <a:xfrm>
            <a:off x="8360335" y="2272889"/>
            <a:ext cx="1421130" cy="25213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982E3492-A34B-642D-F944-5190D3F21901}"/>
              </a:ext>
            </a:extLst>
          </p:cNvPr>
          <p:cNvSpPr/>
          <p:nvPr/>
        </p:nvSpPr>
        <p:spPr>
          <a:xfrm>
            <a:off x="9964798" y="3085689"/>
            <a:ext cx="372083" cy="1104371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95BBB0-4A6F-86E4-BFB7-49357C8EE52B}"/>
              </a:ext>
            </a:extLst>
          </p:cNvPr>
          <p:cNvSpPr txBox="1">
            <a:spLocks/>
          </p:cNvSpPr>
          <p:nvPr/>
        </p:nvSpPr>
        <p:spPr>
          <a:xfrm>
            <a:off x="2412081" y="5398359"/>
            <a:ext cx="7981950" cy="8182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Total</a:t>
            </a:r>
            <a:r>
              <a:rPr lang="en-US" sz="2600" dirty="0"/>
              <a:t> </a:t>
            </a:r>
            <a:r>
              <a:rPr lang="en-US" sz="2600" b="1" dirty="0"/>
              <a:t>Cross Entropy value </a:t>
            </a:r>
            <a:r>
              <a:rPr lang="en-US" sz="2600" dirty="0"/>
              <a:t>is</a:t>
            </a:r>
            <a:r>
              <a:rPr lang="en-US" sz="2600" b="1" dirty="0"/>
              <a:t> 1.75</a:t>
            </a:r>
          </a:p>
        </p:txBody>
      </p:sp>
    </p:spTree>
    <p:extLst>
      <p:ext uri="{BB962C8B-B14F-4D97-AF65-F5344CB8AC3E}">
        <p14:creationId xmlns:p14="http://schemas.microsoft.com/office/powerpoint/2010/main" val="18135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65A4-6475-8EBE-B65B-70FFAE28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71F39EC-E6D1-9E30-5A3E-B0ECC325077C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71F39EC-E6D1-9E30-5A3E-B0ECC325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35F1032-FC33-ACB4-7AAB-C11D93A2E25A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86E559-E959-0E05-59AF-FA02B6604C72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E21997-AB34-2C1A-EFA7-3E9F5CCAB2D6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D96C07-7548-27AA-E9BA-3BF376E3BA2A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3BBEB2-479D-045E-D3C5-2FD9E20C2BFF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F2FBE-B50B-11ED-D0F4-90859C047BD7}"/>
              </a:ext>
            </a:extLst>
          </p:cNvPr>
          <p:cNvCxnSpPr>
            <a:cxnSpLocks/>
            <a:stCxn id="4" idx="6"/>
            <a:endCxn id="25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4F0AA1-D023-0432-E59B-0A03830A196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B9E7-562C-EF5E-1E06-F9A8BC6B5E65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B9E7-562C-EF5E-1E06-F9A8BC6B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D790D-AFFD-7A42-3FFB-069A2A43E891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D790D-AFFD-7A42-3FFB-069A2A43E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CC27DB-514B-376A-6070-78537281CFD1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CC27DB-514B-376A-6070-7853728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278BFE-D333-D18B-4FE3-4B1ACFBC68F5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278BFE-D333-D18B-4FE3-4B1ACFBC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E3BD53-2719-D766-7F82-E99AF9B01EDC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E3BD53-2719-D766-7F82-E99AF9B01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2F20ED-C15B-49CE-3D03-64A7A45944FD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58CC09-724A-A053-99FC-B4C114813454}"/>
              </a:ext>
            </a:extLst>
          </p:cNvPr>
          <p:cNvCxnSpPr>
            <a:cxnSpLocks/>
            <a:stCxn id="19" idx="6"/>
            <a:endCxn id="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09C72-59ED-26DA-3975-2D55EE2EF5F6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09C72-59ED-26DA-3975-2D55EE2E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B52700-FBC3-7AD3-C055-E4F7A4AA3A76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1B52700-FBC3-7AD3-C055-E4F7A4AA3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6BBB5E-267C-2FE6-83C0-8E6A276E0C01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6BBB5E-267C-2FE6-83C0-8E6A276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637FD-058D-D1AC-FAA4-AFECCB915701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637FD-058D-D1AC-FAA4-AFECCB915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6FFEA-81CD-B743-5107-1F4EB1D3B032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96FFEA-81CD-B743-5107-1F4EB1D3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183C7-F310-8E47-6BEA-1D3F4CD4A936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A183C7-F310-8E47-6BEA-1D3F4CD4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9F5BFA1-A52A-9877-B7EC-229AD7BC25F5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FC146B-63BB-6E80-5C2E-98D33992E242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8FC146B-63BB-6E80-5C2E-98D33992E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30A2FC-7D8A-E42E-425B-F2DD6AAF96E6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F30A2FC-7D8A-E42E-425B-F2DD6AAF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D968DB-643D-A8FA-3B2D-2FC242E9BE09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24172E-0F92-9F70-3968-C2FABC4F47FA}"/>
              </a:ext>
            </a:extLst>
          </p:cNvPr>
          <p:cNvCxnSpPr>
            <a:cxnSpLocks/>
            <a:stCxn id="29" idx="0"/>
            <a:endCxn id="21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2F152-0FF4-0918-9447-9EF6DD7699D5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072F152-0FF4-0918-9447-9EF6DD769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8B6CF4-AD60-4F0C-6C50-A73CB71FAC0D}"/>
              </a:ext>
            </a:extLst>
          </p:cNvPr>
          <p:cNvCxnSpPr>
            <a:cxnSpLocks/>
            <a:stCxn id="21" idx="2"/>
            <a:endCxn id="25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DAD87-50B3-58EB-B142-6DB6F191DCF8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138830-53DB-6FCA-CE01-8C52E76E21C3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138830-53DB-6FCA-CE01-8C52E76E2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228AB4-2733-FF4C-D80D-B80860A34C7B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7706561" y="3494488"/>
            <a:ext cx="821792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ounded Rectangle 37">
            <a:extLst>
              <a:ext uri="{FF2B5EF4-FFF2-40B4-BE49-F238E27FC236}">
                <a16:creationId xmlns:a16="http://schemas.microsoft.com/office/drawing/2014/main" id="{A161CC5A-6EAD-F8B7-94CB-502EF706B116}"/>
              </a:ext>
            </a:extLst>
          </p:cNvPr>
          <p:cNvSpPr/>
          <p:nvPr/>
        </p:nvSpPr>
        <p:spPr>
          <a:xfrm>
            <a:off x="8528353" y="3037288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10C0-E3C6-364D-B48A-35C1E94F2869}"/>
                  </a:ext>
                </a:extLst>
              </p:cNvPr>
              <p:cNvSpPr txBox="1"/>
              <p:nvPr/>
            </p:nvSpPr>
            <p:spPr>
              <a:xfrm>
                <a:off x="7620805" y="1365942"/>
                <a:ext cx="3997453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PH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PH" sz="25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𝑺𝑺</m:t>
                      </m:r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PH" sz="2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59310C0-E3C6-364D-B48A-35C1E94F2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05" y="1365942"/>
                <a:ext cx="3997453" cy="117384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7E8A518-43E8-DE5E-A38C-FA0F41074504}"/>
              </a:ext>
            </a:extLst>
          </p:cNvPr>
          <p:cNvSpPr txBox="1"/>
          <p:nvPr/>
        </p:nvSpPr>
        <p:spPr>
          <a:xfrm>
            <a:off x="6938250" y="4370700"/>
            <a:ext cx="458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cases like this, we commonly use the </a:t>
            </a:r>
            <a:r>
              <a:rPr lang="en-US" sz="2400" b="1" dirty="0"/>
              <a:t>Sum of Squared Residuals loss function </a:t>
            </a:r>
            <a:r>
              <a:rPr lang="en-US" sz="2400" dirty="0"/>
              <a:t>to determine how well the neural network fits the data.</a:t>
            </a:r>
          </a:p>
        </p:txBody>
      </p:sp>
    </p:spTree>
    <p:extLst>
      <p:ext uri="{BB962C8B-B14F-4D97-AF65-F5344CB8AC3E}">
        <p14:creationId xmlns:p14="http://schemas.microsoft.com/office/powerpoint/2010/main" val="5537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F644-0F8E-EEDE-F4DC-4958A05D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0EEEBB-B818-DEE1-99A6-843AE444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14B4D-CF1A-4506-B3EA-07E8ECB7A7B7}"/>
              </a:ext>
            </a:extLst>
          </p:cNvPr>
          <p:cNvSpPr txBox="1">
            <a:spLocks/>
          </p:cNvSpPr>
          <p:nvPr/>
        </p:nvSpPr>
        <p:spPr>
          <a:xfrm>
            <a:off x="7884457" y="1903627"/>
            <a:ext cx="4076701" cy="2540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Now, when we have a neural network with multiple output values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828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409E-A145-54B1-B00D-E240E412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720EDD-F2DF-8186-998F-8344BB47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625FD4-D920-717C-1F78-D876D5F19953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We often run the data to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to make the output easy to interpret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CA6D9-EC93-CF64-E87D-A2F049988082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A92B08-CF03-A2BA-4567-A492C0CA15D2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F88261-5CE9-2CDE-6A21-77E2F20675FD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28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2EFC-645D-FA3A-7C04-C48A4AB3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6D2868-6256-07CF-7A66-67E46BD6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1E9637-690E-2FB9-1491-CA98DD97B110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AA7ABA-C72A-B87E-6B51-DECE7ADB43FA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A8BEF-AE53-1A46-5EEA-28DF46CDAC3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0E6017-7007-9751-9918-1FD03C879657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0E6017-7007-9751-9918-1FD03C87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B7DB249-5AF5-2CE8-8819-A3C1F198FB59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C9BDAD-D8E8-8B50-6AC0-9FBB63B21EB2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D5A372-1B14-FF84-4007-30B0195425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7E3C39-F500-6F71-FE36-C7F6DF84304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7CA768-181D-62B0-C7D0-EF5AB601E9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BE1FEA-2833-0157-1C9A-5966ED07AC9E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FC2068-2AE8-9880-25F2-2C19B257DD54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F8D2AA-8635-BBD3-4C27-8283DF7E58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ECB5C9-80CB-EEB4-E580-961D1354BB8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A39342-1CDC-0488-440E-F3AB3C6C31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DD2B1-7745-0F88-E2DB-16C75799AC62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7DD2B1-7745-0F88-E2DB-16C75799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A62E9AB-A9B5-D50F-C125-CB73DDE5E78E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BBF2A-5AAB-985F-F84D-BFCAE949632D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40D50A-C02D-BE1F-CE76-704D1CD8CC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8FEB6C-33EC-B7B9-5148-D76E8486884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AD346B-BC28-6D60-8578-892EDDE5D0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253048-F172-0639-3405-E6A654EDF336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253048-F172-0639-3405-E6A654ED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CD5F472-7BF5-5E61-E677-80C5E29AC4A3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We often run the data to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to make the output easy to interpret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59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D7F5-0A52-ECE0-ED38-AFE6C140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851984-0BCA-67D1-B92F-8432F32D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C1D52-FF17-3247-8CC7-2AB2A8EEBD7A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C1D52-FF17-3247-8CC7-2AB2A8EE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B53D4-1859-10E5-1E69-C241F3C5A1EE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5992D7-33F0-D964-FC63-A977D69375B6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5992D7-33F0-D964-FC63-A977D69375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F8BB015-26F0-D3A6-ADE5-F3C301A781E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F8BB015-26F0-D3A6-ADE5-F3C301A781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7C515C-9139-393F-1375-2B1B18E94C8A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F8808D-E6E8-E22B-BF5D-AA1C87195FE7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F8808D-E6E8-E22B-BF5D-AA1C87195F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D59025-F366-6EB1-3CB6-898D9C79812E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D59025-F366-6EB1-3CB6-898D9C7981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7632B-980A-E354-0A04-67AE8819CC11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BF2A2E-F71C-9F94-38B1-5FE0DAC2B1CE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BF2A2E-F71C-9F94-38B1-5FE0DAC2B1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4B28AB-6620-6E45-CE99-227D4B7C4B45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4B28AB-6620-6E45-CE99-227D4B7C4B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8680-769D-ACEE-7272-C645FCEEEF48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BE8680-769D-ACEE-7272-C645FCEE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53D58B-7817-1265-B571-B2F21D6832EB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763B60-49CC-3C8B-BB30-FAFC635017B7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763B60-49CC-3C8B-BB30-FAFC635017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9047B6-1122-C1F9-5D80-4D0A4DE55C13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9047B6-1122-C1F9-5D80-4D0A4DE55C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5F1D9A-DC5D-30FE-00D9-DDBF342A5CC5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5178FE-DA82-806A-EEE1-A8C0AE77D2F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5178FE-DA82-806A-EEE1-A8C0AE77D2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3A8734-CBCB-291C-951F-4926700E5239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3A8734-CBCB-291C-951F-4926700E52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6B421-1BD1-1D95-E498-43BDB26B0F2C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6B421-1BD1-1D95-E498-43BDB26B0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36CCB26-C9CE-3216-F835-6D082D7DB205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B70709-68CA-4F38-D557-969C4BF29E53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B70709-68CA-4F38-D557-969C4BF29E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D63C04-CEA9-45C8-8DAC-192435B872F3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D63C04-CEA9-45C8-8DAC-192435B872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919AA-EDB7-5574-FAB3-B15F50CA2019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F919AA-EDB7-5574-FAB3-B15F50CA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D44959-BB47-136A-B87F-DD14B204B95C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outputs predicted probabilities between </a:t>
            </a:r>
            <a:r>
              <a:rPr lang="en-US" sz="3000" b="1" dirty="0"/>
              <a:t>0</a:t>
            </a:r>
            <a:r>
              <a:rPr lang="en-US" sz="3000" dirty="0"/>
              <a:t> and </a:t>
            </a:r>
            <a:r>
              <a:rPr lang="en-US" sz="3000" b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772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2994-9AAB-0440-AE25-73344EA1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B0A06-F31D-8173-A2F6-8C9807F7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97BA2-1015-00C0-95A2-50119CAB3901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897BA2-1015-00C0-95A2-50119CAB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82AB1AD-1173-BD25-7184-805155F4BD88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BE3274-2806-11FE-189F-657F208747B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BE3274-2806-11FE-189F-657F208747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D60868-F738-D765-D359-63A1584BE929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D60868-F738-D765-D359-63A1584BE9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FDF526-0E2D-F623-18B1-F17D8A7982A5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B8B3F1-6C20-37E7-DDE0-D50CB075C7A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B8B3F1-6C20-37E7-DDE0-D50CB075C7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5795CE5-7A63-0543-6A10-358A43F99F5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5795CE5-7A63-0543-6A10-358A43F99F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CDC57B-76DA-5288-CBC7-5E5D4485A39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A4B803-F577-47AC-DADF-44B81A37410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A4B803-F577-47AC-DADF-44B81A3741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DEB7F5-32E3-125F-8C72-D3937838D5BB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DEB7F5-32E3-125F-8C72-D3937838D5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35978-A857-F821-BD5B-DDAAC8273A64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835978-A857-F821-BD5B-DDAAC8273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D758113-897E-27FC-E386-3B12D5D59C2E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D1BACA-7B45-2B2A-1106-82988FB230A9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D1BACA-7B45-2B2A-1106-82988FB230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A597CA-ED99-3738-309B-04D345215F5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A597CA-ED99-3738-309B-04D345215F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FE9174-31B3-893E-0E5D-36E21A34C4B4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ABDD80-FD58-784B-E5E8-07EA82BEAB46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ABDD80-FD58-784B-E5E8-07EA82BEAB4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43D37C-D6D0-F42B-C06D-7F59B1755A67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43D37C-D6D0-F42B-C06D-7F59B1755A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A0F53-3FFD-37E3-E5F3-0B2A6A31C1BF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CA0F53-3FFD-37E3-E5F3-0B2A6A31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38332-807A-580C-9BA6-9C462630E129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35E487-CB3A-5D86-8AAA-605AD2E74A46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35E487-CB3A-5D86-8AAA-605AD2E74A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A63F1D-CBFB-1A4C-A0AE-DEDCE913793A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A63F1D-CBFB-1A4C-A0AE-DEDCE9137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284E99-95C2-5C7E-2A0D-7EE6BEE5350C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284E99-95C2-5C7E-2A0D-7EE6BEE53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5B51-FBD3-6AC4-4B70-BC6780C25719}"/>
              </a:ext>
            </a:extLst>
          </p:cNvPr>
          <p:cNvSpPr txBox="1">
            <a:spLocks/>
          </p:cNvSpPr>
          <p:nvPr/>
        </p:nvSpPr>
        <p:spPr>
          <a:xfrm>
            <a:off x="7064186" y="4717737"/>
            <a:ext cx="4372537" cy="16302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when the output is restricted to values between </a:t>
            </a:r>
            <a:r>
              <a:rPr lang="en-US" sz="3000" b="1" dirty="0"/>
              <a:t>0</a:t>
            </a:r>
            <a:r>
              <a:rPr lang="en-US" sz="3000" dirty="0"/>
              <a:t> and </a:t>
            </a:r>
            <a:r>
              <a:rPr lang="en-US" sz="3000" b="1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7698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3928-7B1D-4111-6A20-565ED089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7514E9-7542-3D19-31A5-7F52D098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0E8766-269C-06F1-9A85-1D708A78DB0B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0E8766-269C-06F1-9A85-1D708A78D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2DBC171-A06E-1333-5C32-FC9D8EEF509F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AFB7C1-7A07-645A-6E7F-7E5410B1579D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AFB7C1-7A07-645A-6E7F-7E5410B157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C6C236-D756-185A-E376-82BDB6B2EDE6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C6C236-D756-185A-E376-82BDB6B2ED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1AA600-BF4E-608A-5778-86B5BEA3D075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360D41-F487-7272-0D20-C8A35AEA60C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360D41-F487-7272-0D20-C8A35AEA60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8A9C15-F440-8D46-2A72-9B57F854E81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8A9C15-F440-8D46-2A72-9B57F854E8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A63DE2-39DA-73F8-7724-513BB83FF009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F067D3-C97D-9AFC-06D8-5A89866D8E0A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F067D3-C97D-9AFC-06D8-5A89866D8E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4B9416-F5D4-C833-8622-DA357DBC8CD8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4B9416-F5D4-C833-8622-DA357DBC8C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4DB82-453E-B4C5-2F7F-10E2313E4E4F}"/>
                  </a:ext>
                </a:extLst>
              </p:cNvPr>
              <p:cNvSpPr txBox="1"/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C4DB82-453E-B4C5-2F7F-10E2313E4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534" y="1853627"/>
                <a:ext cx="668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65DE184-373F-44DF-9161-29E540813A45}"/>
              </a:ext>
            </a:extLst>
          </p:cNvPr>
          <p:cNvGrpSpPr/>
          <p:nvPr/>
        </p:nvGrpSpPr>
        <p:grpSpPr>
          <a:xfrm rot="17395305">
            <a:off x="10283605" y="226230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7305F5-4B61-D7C5-117E-B03C12DFC615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7305F5-4B61-D7C5-117E-B03C12DFC6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CF41E6-E079-6B44-8D67-AC1DE1556DE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CF41E6-E079-6B44-8D67-AC1DE1556D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B4A9A9-1208-7E7F-7BD4-3B7D3512D1A8}"/>
              </a:ext>
            </a:extLst>
          </p:cNvPr>
          <p:cNvGrpSpPr/>
          <p:nvPr/>
        </p:nvGrpSpPr>
        <p:grpSpPr>
          <a:xfrm>
            <a:off x="10832956" y="3140195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49ED0-A75E-F433-3725-684211557F31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49ED0-A75E-F433-3725-684211557F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197E04-43AF-AC89-89A2-9BA1522ECEE2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197E04-43AF-AC89-89A2-9BA1522EC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2C07-E1B3-D43B-CC76-0A9998220811}"/>
                  </a:ext>
                </a:extLst>
              </p:cNvPr>
              <p:cNvSpPr txBox="1"/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F2C07-E1B3-D43B-CC76-0A9998220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990" y="3054787"/>
                <a:ext cx="66806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F1E738A-D30C-140C-4D4E-694BE31A9D91}"/>
              </a:ext>
            </a:extLst>
          </p:cNvPr>
          <p:cNvGrpSpPr/>
          <p:nvPr/>
        </p:nvGrpSpPr>
        <p:grpSpPr>
          <a:xfrm rot="4327340">
            <a:off x="10101341" y="3572472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0A4606-B9BD-5372-8664-EC067B8FBDF1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0A4606-B9BD-5372-8664-EC067B8FBD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CF9A89-0729-A7F0-ED6C-0101606DB6F7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CF9A89-0729-A7F0-ED6C-0101606DB6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3952F-1306-7C07-1103-B1A0A1F4FA12}"/>
                  </a:ext>
                </a:extLst>
              </p:cNvPr>
              <p:cNvSpPr txBox="1"/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C3952F-1306-7C07-1103-B1A0A1F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854" y="4041623"/>
                <a:ext cx="668069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8F31927-49BF-5C3A-877F-DE177C7E2090}"/>
              </a:ext>
            </a:extLst>
          </p:cNvPr>
          <p:cNvSpPr txBox="1">
            <a:spLocks/>
          </p:cNvSpPr>
          <p:nvPr/>
        </p:nvSpPr>
        <p:spPr>
          <a:xfrm>
            <a:off x="7064186" y="4717736"/>
            <a:ext cx="4372537" cy="20595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We often use a loss function called </a:t>
            </a:r>
            <a:r>
              <a:rPr lang="en-US" sz="2600" b="1" dirty="0"/>
              <a:t>Cross Entropy</a:t>
            </a:r>
            <a:r>
              <a:rPr lang="en-US" sz="2600" dirty="0"/>
              <a:t> to determine how well the neural network fits the data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2124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4606</TotalTime>
  <Words>1080</Words>
  <Application>Microsoft Office PowerPoint</Application>
  <PresentationFormat>Widescreen</PresentationFormat>
  <Paragraphs>565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Office Theme</vt:lpstr>
      <vt:lpstr>Cross Entropy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776</cp:revision>
  <dcterms:created xsi:type="dcterms:W3CDTF">2024-08-08T01:29:50Z</dcterms:created>
  <dcterms:modified xsi:type="dcterms:W3CDTF">2025-04-14T16:28:08Z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