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sldIdLst>
    <p:sldId id="257" r:id="rId5"/>
    <p:sldId id="340" r:id="rId6"/>
    <p:sldId id="362" r:id="rId7"/>
    <p:sldId id="363" r:id="rId8"/>
    <p:sldId id="364" r:id="rId9"/>
    <p:sldId id="365" r:id="rId10"/>
    <p:sldId id="366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1903 203 24575,'0'-3'0,"-1"0"0,0 0 0,0-1 0,0 1 0,-1 0 0,1 0 0,-1 0 0,1 0 0,-1 1 0,0-1 0,0 0 0,-1 1 0,1-1 0,0 1 0,-1 0 0,1 0 0,-1 0 0,0 0 0,0 0 0,0 1 0,0-1 0,0 1 0,-4-2 0,-11-5 0,-1 1 0,-28-7 0,47 14 0,-81-17 0,-106-10 0,164 25 0,-61-14 0,58 10 0,-1 1 0,-28-1 0,-72-11 0,87 10 0,-62-4 0,-515 12 0,604-1 0,1 0 0,0 0 0,-1 1 0,1 1 0,0 0 0,0 0 0,0 2 0,0-1 0,1 1 0,-1 1 0,1 0 0,0 1 0,1 0 0,-1 1 0,1 0 0,0 0 0,1 1 0,0 0 0,-11 13 0,-36 36 0,38-41 0,2 1 0,-16 18 0,28-29 0,-1 0 0,1 1 0,1-1 0,-1 1 0,1-1 0,0 1 0,1 0 0,0 1 0,0-1 0,-2 12 0,-1 67 0,8 112 0,1-51 0,-7 1 0,6 157 0,-2-297 0,0-1 0,0 1 0,1-1 0,0 0 0,0 0 0,0 0 0,1 0 0,0 0 0,0 0 0,8 10 0,0-4 0,0 0 0,1 0 0,16 12 0,2 3 0,-7-3 0,27 36 0,-36-42 0,-1-2 0,2 0 0,1 0 0,0-2 0,29 23 0,-38-33 0,235 142 0,-115-92 0,-81-33 0,2-2 0,0-2 0,0-2 0,53 10 0,-97-25 0,99 28 0,56 12 0,-93-26 0,-39-9 0,1 0 0,41 2 0,-50-7 0,73-1 0,-83 0 0,-1-2 0,0 1 0,0-1 0,0 0 0,0-1 0,0 1 0,0-2 0,14-7 0,22-17 0,-14 10 0,36-29 0,-56 39 0,-1-1 0,1 0 0,-2-1 0,1 0 0,-1 0 0,-1-1 0,7-12 0,15-27 0,2 2 0,2 1 0,2 2 0,2 1 0,73-67 0,-102 104 0,-2 0 0,1-1 0,-1 0 0,0-1 0,-1 1 0,0-1 0,0 0 0,4-14 0,20-80 0,-2 3 0,-18 71 0,-1 0 0,-2-1 0,-1 0 0,-1 0 0,-1-1 0,-2 1 0,-2-1 0,-4-36 0,3 55 0,0 1 0,-1 0 0,-1-1 0,1 1 0,-2 0 0,0 1 0,0-1 0,-11-14 0,-62-78 0,55 76 0,6 8 0,-38-32 0,38 36 0,-1-1 0,-28-35 0,38 41-97,0-1-1,0 1 1,1-1-1,0-1 1,1 1-1,0-1 1,1 0-1,0-1 1,1 1-1,0-1 1,1 0-1,1 1 0,-1-15 1,2-1-6729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1459 3 24575,'-152'-3'0,"-168"7"0,301-2 0,0 1 0,1 2 0,-1 0 0,1 0 0,-18 10 0,-85 44 0,-15 27 0,6-3 0,92-62 0,-59 42 0,82-51 0,1 0 0,0 2 0,1-1 0,0 1 0,1 1 0,-12 21 0,-5 16 0,3 1 0,2 2 0,-22 74 0,22-60 0,7-23 0,2 1 0,1 0 0,3 1 0,2 1 0,2-1 0,0 68 0,6 5 0,5 149 0,-2-252 0,1 1 0,1-1 0,1 0 0,0 0 0,15 32 0,51 82 0,-47-91 0,-18-31 0,1 0 0,1-1 0,0 0 0,0 0 0,0-1 0,16 11 0,-13-10 0,0 0 0,-1 0 0,0 1 0,14 19 0,2 10 0,-13-16 0,2-1 0,0-1 0,1 0 0,1-1 0,1-1 0,1 0 0,34 25 0,-19-22 0,-13-9 0,1 2 0,-2 0 0,0 0 0,-1 2 0,0 1 0,17 22 0,-26-29 0,0 0 0,1-1 0,0 0 0,0 0 0,1-1 0,0-1 0,17 9 0,101 45 0,-58-30 0,173 88 0,-234-114 0,1-2 0,-1 0 0,1 0 0,0-1 0,1-1 0,22 3 0,76-5 0,-78 0 0,-20-1 0,0-1 0,0 1 0,0-2 0,-1 0 0,1-1 0,-1 0 0,1 0 0,-1-2 0,-1 1 0,1-2 0,-1 1 0,12-10 0,10-11 0,-1-1 0,39-44 0,-46 46 0,-16 15 0,-1 1 0,0-1 0,9-19 0,14-17 0,102-149 0,-124 180 0,0-1 0,-1 0 0,-1 0 0,0-1 0,-2 0 0,0 0 0,3-20 0,-6 28 0,-1 5 0,14-55 0,-3-1 0,6-106 0,-15 134 0,10-58 0,3-20 0,-13-302 0,-6 213 0,1 175 0,-1 1 0,-1 0 0,-1 0 0,-1 0 0,-2 0 0,0 1 0,-15-29 0,-14-42 0,34 86 0,-11-35 0,-24-49 0,31 78 0,-1 0 0,0 1 0,-1 0 0,0 0 0,-1 1 0,-1 0 0,-13-12 0,9 9 0,1 0 0,0-2 0,2 0 0,0 0 0,1-1 0,-17-35 0,20 34 0,-2 1 0,0 0 0,-1 0 0,-1 1 0,-1 0 0,-29-28 0,36 40 11,-1 0 0,1 1 0,-1 0 0,0 1 0,-1 0 0,1 0-1,0 0 1,-1 1 0,0 0 0,-12-2 0,-79-1-1496,68 5-5341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24575,'1'-1'0,"-1"-1"0,1 1 0,-1 0 0,1-1 0,0 1 0,0 0 0,0 0 0,-1 0 0,1 0 0,0 0 0,0 0 0,0 0 0,1 0 0,-1 0 0,0 0 0,0 0 0,0 1 0,1-1 0,-1 1 0,0-1 0,1 1 0,-1-1 0,0 1 0,1 0 0,-1-1 0,3 1 0,46-7 0,-43 7 0,396-6 0,-221 9 0,-128-3 0,0 3 0,75 14 0,-127-17 0,13 2 0,0 1 0,0 1 0,0 0 0,0 1 0,-1 0 0,22 12 0,-4 0 0,1-3 0,0 0 0,43 11 0,12 4 0,92 49 0,-162-71 0,0 2 0,0 0 0,-1 1 0,0 1 0,-1 0 0,0 1 0,19 20 0,-20-17 0,0-1 0,0-1 0,1 0 0,28 15 0,-21-13 0,38 32 0,-42-30 0,-2-1 0,0 2 0,-1 0 0,-1 1 0,0 1 0,-2 0 0,0 1 0,17 38 0,-23-43 0,1-1 0,1 0 0,0-1 0,12 14 0,-13-18 0,0 0 0,-1 0 0,0 1 0,-1 0 0,0 0 0,-1 1 0,0 0 0,6 23 0,-7-1-455,-1 0 0,-2 44 0,-2-47-6371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24575,'1'6'0,"1"0"0,-1-1 0,1 1 0,0-1 0,0 1 0,1-1 0,-1 0 0,1 0 0,0 0 0,8 8 0,-2 1 0,16 18 0,1-1 0,1-1 0,2-1 0,0-2 0,2-1 0,1-1 0,52 29 0,-78-50 6,0-1-1,0 0 1,1 0-1,-1-1 0,1 0 1,-1 0-1,1 0 1,0-1-1,0 0 1,-1-1-1,1 1 1,0-1-1,0 0 0,0-1 1,0 0-1,-1 0 1,1 0-1,0-1 1,-1 0-1,1-1 1,11-5-1,-8 3-111,0 0 0,-1-1 0,0 0 0,-1-1 0,1 0 0,-1 0-1,0 0 1,-1-1 0,0-1 0,0 1 0,-1-1 0,0 0 0,7-15 0,-4 4-6720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1960 1 24575,'0'1'0,"-1"1"0,1-1 0,-1 1 0,1-1 0,-1 0 0,0 1 0,1-1 0,-1 0 0,0 1 0,0-1 0,0 0 0,0 0 0,0 0 0,0 0 0,0 0 0,-1 0 0,1 0 0,-3 1 0,-29 16 0,26-15 0,-126 73 0,87-48 0,-2-2 0,-60 25 0,-157 62 0,243-103 0,-1 1 0,2 0 0,-1 1 0,2 2 0,-29 23 0,31-24 0,-1-1 0,-1-1 0,0 0 0,-22 7 0,22-9 0,-1 0 0,2 2 0,-1 0 0,-23 18 0,-214 192 0,236-204 0,-1-1 0,0-2 0,-2 0 0,1-1 0,-49 18 0,55-23 0,0 1 0,1 1 0,0 0 0,1 0 0,0 2 0,-22 22 0,-33 25 0,39-37 0,16-13 0,1 1 0,0 0 0,1 1 0,0 0 0,0 1 0,1 0 0,1 1 0,0 1 0,1-1 0,-9 17 0,3 1-106,-2 3-523,-22 57-1,33-69-6196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0,1-1 0,-1 0 0,0 1 0,0 0 0,0-1 0,0 1 0,0 0 0,0-1 0,0 1 0,0 0 0,0 0 0,0 0 0,-1 0 0,1 0 0,0 0 0,0 0 0,-1 0 0,1 0 0,-1 0 0,1 0 0,-1 0 0,1 1 0,-1-1 0,0 0 0,1 2 0,5 39 0,-5-37 0,1 69 0,-3-57 0,1 0 0,0 0 0,2 0 0,0 0 0,1-1 0,7 28 0,-7-40 0,0 0 0,0-1 0,0 1 0,0 0 0,0-1 0,1 0 0,-1 1 0,1-2 0,0 1 0,0 0 0,0-1 0,0 1 0,1-1 0,-1-1 0,0 1 0,1 0 0,0-1 0,-1 0 0,1 0 0,0 0 0,-1-1 0,8 0 0,12 2 0,-1-2 0,1 0 0,25-5 0,-20 0 0,-1-1 0,0-2 0,30-12 0,43-11 0,-75 24-170,-1 0-1,0-1 0,-1-1 1,0-2-1,0 0 0,-1-2 1,22-15-1,-22 10-6655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2578 138 24575,'-16'-2'0,"-1"0"0,0-1 0,1-1 0,0 0 0,0-1 0,0-1 0,0-1 0,-18-10 0,17 8 0,0 1 0,-1 0 0,0 2 0,-1 0 0,1 1 0,-27-4 0,-78-8 0,75 9 0,-82-3 0,-609 12 0,711 1 0,1 1 0,-45 9 0,39-5 0,-42 3 0,3-9 0,54-2 0,1 1 0,-1 0 0,1 2 0,-1 0 0,1 0 0,0 2 0,0 0 0,-25 10 0,-66 33 0,-55 28 0,142-61 0,1 0 0,1 2 0,0 1 0,1 0 0,1 1 0,1 1 0,-28 40 0,-39 44 0,64-82 0,1 1 0,2 1 0,0 1 0,1 0 0,1 1 0,-11 30 0,6-9 0,3 1 0,-17 81 0,28-101 0,1-1 0,1 1 0,1 0 0,2 0 0,0 0 0,2-1 0,5 29 0,-5-45 0,0 0 0,1 0 0,0 0 0,0-1 0,1 1 0,0-1 0,1 0 0,0 0 0,0-1 0,1 1 0,0-1 0,1 0 0,0-1 0,0 1 0,0-1 0,1-1 0,0 0 0,0 0 0,1 0 0,0-1 0,15 7 0,87 28 0,145 32 0,-236-68 0,-1 2 0,0 0 0,0 2 0,0 0 0,-1 0 0,0 2 0,17 12 0,-12-10 0,1-1 0,1 0 0,-1-2 0,2-1 0,30 5 0,-23-7 0,0-2 0,1-1 0,55-2 0,-52-2 0,0 2 0,63 9 0,59 7 0,-84-11 0,16 9 0,-59-9 0,44 3 0,-42-5 0,54 12 0,-18-2 0,116 21 0,-101-7 0,-62-19 0,2 0 0,39 7 0,18 1 0,-47-9 0,1-1 0,43 2 0,329-8 0,-198-3 0,-183 4 0,0 0 0,42 11 0,-39-7 0,45 4 0,473-7 0,-283-6 0,-118 6 0,158-7 0,-289 2 0,-1-1 0,0 0 0,0-2 0,-1 0 0,1 0 0,-1-1 0,0-1 0,-1-1 0,1 0 0,20-16 0,14-8 0,-33 24 0,1 1 0,-1 0 0,2 1 0,-1 1 0,31-6 0,-30 8 0,-1-1 0,1 0 0,-1-1 0,0-1 0,29-16 0,-44 22 0,22-14 0,1 0 0,-2-2 0,0 0 0,-1-1 0,-1-1 0,0-1 0,25-34 0,-2-5 0,-16 23 0,26-47 0,-46 69 0,-1 0 0,0-1 0,0 0 0,-1 0 0,-1 0 0,-1 0 0,4-24 0,-3-37 0,-2 0 0,-9-78 0,6 145 0,0-1 0,-1 1 0,0-1 0,-1 1 0,1-1 0,-2 1 0,1 0 0,-1 0 0,0 1 0,-1-1 0,0 1 0,0 0 0,0 0 0,-1 0 0,0 1 0,0 0 0,-1 0 0,0 1 0,0 0 0,0 0 0,-1 0 0,-11-5 0,-78-46 0,68 37 0,-1 1 0,-1 1 0,-1 2 0,-52-18 0,-51-8 0,-40-11 0,146 45 0,7 2 0,0 0 0,0-2 0,1-1 0,-35-16 0,25 10 0,-1 1 0,0 1 0,-65-13 0,-53 0 0,-28-5 0,105 19 0,-21-5 0,21 3 0,-114-6 0,148 17 0,-58-12 0,58 7 0,-56-2 0,66 8 0,-33 0 0,-1-2 0,-61-12 0,61 6 0,0 4 0,-112 4 0,100 2 0,57-3 0,1 0 0,-1-1 0,1 0 0,0-2 0,0 0 0,-17-8 0,10 4 0,-47-10 0,-160-3-1365,196 16-5461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5834 1 24575,'-86'-1'0,"-145"5"0,189-1 0,0 2 0,0 2 0,-60 19 0,-41 9 0,-5 1 0,73-17 0,50-13 0,-49 17 0,24-4 0,-1-3 0,-1-1 0,-66 9 0,-19 4 0,-34 5 0,85-15 0,58-11 0,-49 6 0,19-6 0,-73 19 0,-27 5 0,144-28 0,-1 0 0,1 1 0,0 1 0,0 0 0,-16 9 0,15-7 0,0 0 0,0-1 0,0-1 0,-19 4 0,-312 63 0,156-29 0,108-22 0,-131 43 0,196-59 0,-135 63 0,79-45 0,-1-3 0,-83 10 0,-229 35 0,228-31 0,39-6 0,103-25 0,1 1 0,0 1 0,0 0 0,0 0 0,-15 10 0,-52 17 0,17-17 0,-130 12 0,190-27 0,-156 28 0,34-7 0,28-4 0,19-2 0,51-9 0,-54 6 0,20-6 0,2 3 0,-1 3 0,-99 33 0,149-40 3,-1 1 0,1 0-1,1 1 1,-1 1 0,1 0 0,1 0-1,-15 15 1,-16 11-1390,22-20-5439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2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24575,'-1'7'0,"1"0"0,-1 0 0,0 0 0,0 0 0,-1 0 0,0 0 0,-1 0 0,1-1 0,-1 1 0,0-1 0,-1 1 0,1-1 0,-1 0 0,-6 6 0,-6 5 0,-1 0 0,-37 29 0,38-35 0,1 2 0,0-1 0,1 2 0,0 0 0,-16 24 0,0 13 0,22-36 0,0-1 0,-1 0 0,0 0 0,-1-1 0,0 0 0,-1 0 0,-25 21 0,-100 53 0,135-86 0,-1 0 0,1 0 0,-1 0 0,1 0 0,-1 0 0,1 0 0,0 0 0,0 0 0,-1 1 0,1-1 0,0 0 0,0 1 0,0-1 0,1 1 0,-1-1 0,0 1 0,0 0 0,0 3 0,1-5 0,0 1 0,1 0 0,-1 0 0,0 0 0,1 0 0,-1 0 0,1-1 0,-1 1 0,1 0 0,-1 0 0,1-1 0,0 1 0,-1 0 0,1-1 0,0 1 0,-1-1 0,1 1 0,0-1 0,0 1 0,0-1 0,0 1 0,-1-1 0,1 0 0,1 1 0,8 2 0,1-1 0,-1 0 0,0 0 0,17 0 0,379-1 95,-184-4-1555,-187 3-5366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2582 817 24575,'-1'-5'0,"0"0"0,0 0 0,0 0 0,-1 0 0,0 1 0,-4-8 0,-1-6 0,-4-7 0,-1-1 0,-2 2 0,0 0 0,-1 1 0,-2 0 0,-30-32 0,2 0 0,36 42 0,0-1 0,-13-27 0,18 32 0,0 0 0,0 1 0,-1-1 0,0 1 0,0 1 0,-1-1 0,0 1 0,0 0 0,-1 0 0,0 0 0,-15-10 0,-183-99 0,148 80 0,29 17 0,-48-25 0,18 18 0,-96-31 0,121 48 0,0 1 0,-1 2 0,1 2 0,-59-1 0,30 4 0,6 1 0,-67 6 0,106-4 0,0 1 0,1 1 0,-1 0 0,1 1 0,0 0 0,1 2 0,-1 0 0,-20 13 0,13-4 0,1 1 0,1 1 0,0 1 0,-35 43 0,39-45 0,0 0 0,-1-1 0,-22 14 0,27-21 0,0 0 0,1 0 0,0 1 0,1 1 0,0 0 0,0 0 0,1 1 0,1 0 0,-13 22 0,4 6 0,10-20 0,0 0 0,-2-1 0,0-1 0,-2 1 0,0-2 0,-14 17 0,-2 0 0,2 0 0,-42 71 0,-17 25 0,75-115 0,1 0 0,0 0 0,2 1 0,-10 26 0,11-26 0,0 0 0,-2-1 0,0 1 0,-18 26 0,-7 5 0,3 2 0,2 0 0,2 2 0,-22 60 0,31-71 0,-11 32 0,-21 84 0,42-118 0,1 0 0,2 1 0,2 0 0,1 0 0,6 42 0,-2 14 0,-5 10 0,5 101 0,-1-188 0,0 0 0,2 0 0,0-1 0,0 1 0,2-1 0,0 0 0,1-1 0,1 0 0,1 0 0,0 0 0,22 27 0,-22-30 0,0-1 0,0 2 0,6 14 0,-10-17 0,1 0 0,1 0 0,-1-1 0,2 0 0,-1 0 0,11 10 0,42 32 0,-34-31 0,0 2 0,-1 1 0,-2 0 0,25 34 0,-42-49 0,1-1 0,1 1 0,0-2 0,0 1 0,0-1 0,1 0 0,0-1 0,11 6 0,83 37 0,-90-43 0,16 4 0,0 0 0,0-2 0,0-1 0,1-1 0,34 2 0,151-3 0,-166-6 0,-29 0 0,-1-1 0,0 0 0,0-2 0,0 0 0,29-11 0,89-44 0,-129 55 0,43-22 0,-1-2 0,-2-2 0,-1-2 0,64-58 0,-96 74 0,-1-1 0,0 0 0,-2 0 0,0-1 0,-1-1 0,10-23 0,-13 24 0,0 1 0,2 0 0,0 1 0,0 0 0,2 1 0,0 0 0,1 1 0,21-19 0,-14 15 0,-1-1 0,-1 0 0,0-1 0,-2-1 0,0-1 0,25-46 0,37-51 0,-48 81 0,0 3 0,-3 0 0,0-2 0,-3-1 0,-1-1 0,32-75 0,-48 96 0,2 0 0,0 1 0,1 0 0,1 0 0,0 1 0,1 1 0,1 0 0,0 0 0,16-12 0,-13 7 0,-1-1 0,-1 0 0,-1-1 0,0 0 0,-2-1 0,-1 0 0,8-26 0,8-14 0,19-69 0,-6 13 0,-11 70 90,-22 40-381,0-1 0,-1 1 0,0-1 0,4-13 0,0-9-6535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 24575,'0'13'0,"-1"1"0,-1-1 0,0 0 0,-1 0 0,0 0 0,-1 0 0,-1-1 0,0 1 0,0-1 0,-9 14 0,0-5 0,0-1 0,-1 0 0,-1-1 0,-28 26 0,17-16 0,-32 42 0,42-49 0,-1 0 0,0-1 0,-2-1 0,-38 31 0,39-38 0,0 1 0,1 1 0,1 0 0,1 2 0,0-1 0,1 2 0,1 0 0,-19 31 0,22-34-19,-1 0 0,0-1 0,-1-1 0,0 0 0,-1-1 0,-1 0 0,-24 14 0,1 2-1194,17-12-5613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24575,'2'71'0,"-1"-38"0,0 0 0,-2-1 0,-1 1 0,-13 58 0,11-77 0,1 0 0,0 0 0,0 1 0,0 25 0,3-37 0,0 0 0,0 1 0,1-1 0,-1 0 0,1 1 0,0-1 0,0 0 0,0 0 0,0 1 0,0-1 0,1 0 0,-1 0 0,1 0 0,0-1 0,0 1 0,0 0 0,1-1 0,-1 1 0,0-1 0,1 0 0,0 0 0,-1 0 0,1 0 0,0 0 0,0-1 0,4 2 0,2 1 0,1-1 0,0 0 0,-1-1 0,1 0 0,0 0 0,0-1 0,1 0 0,-1-1 0,0 0 0,0-1 0,0 0 0,0-1 0,0 0 0,0 0 0,-1-1 0,1 0 0,0-1 0,17-9 0,14-9 0,2 2 0,0 3 0,1 1 0,50-11 0,33 1-1365,-100 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563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930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3528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939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303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087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4/7/24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chart" Target="../charts/char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3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image" Target="../media/image53.png"/><Relationship Id="rId21" Type="http://schemas.openxmlformats.org/officeDocument/2006/relationships/customXml" Target="../ink/ink7.xml"/><Relationship Id="rId7" Type="http://schemas.openxmlformats.org/officeDocument/2006/relationships/image" Target="../media/image62.png"/><Relationship Id="rId12" Type="http://schemas.openxmlformats.org/officeDocument/2006/relationships/image" Target="../media/image65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customXml" Target="../ink/ink2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5" Type="http://schemas.openxmlformats.org/officeDocument/2006/relationships/image" Target="../media/image60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chart" Target="../charts/chart3.xml"/><Relationship Id="rId9" Type="http://schemas.openxmlformats.org/officeDocument/2006/relationships/customXml" Target="../ink/ink1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0.xml"/><Relationship Id="rId30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0.png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90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.gif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Training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/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333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(</a:t>
            </a:r>
            <a:r>
              <a:rPr lang="en-US" sz="3000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3000" b="1" dirty="0">
                <a:solidFill>
                  <a:srgbClr val="00B0F0"/>
                </a:solidFill>
              </a:rPr>
              <a:t>)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5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666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blipFill>
                <a:blip r:embed="rId8"/>
                <a:stretch>
                  <a:fillRect l="-2158" t="-1333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" r="-565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409579" y="5042904"/>
                <a:ext cx="2584870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9" y="5042904"/>
                <a:ext cx="2584870" cy="824585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1108108" y="3209606"/>
                <a:ext cx="3265652" cy="83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8" y="3209606"/>
                <a:ext cx="3265652" cy="830548"/>
              </a:xfrm>
              <a:prstGeom prst="rect">
                <a:avLst/>
              </a:prstGeom>
              <a:blipFill>
                <a:blip r:embed="rId4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/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/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777349" y="5703452"/>
                <a:ext cx="6439896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4.5 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9" y="5703452"/>
                <a:ext cx="6439896" cy="766877"/>
              </a:xfrm>
              <a:prstGeom prst="rect">
                <a:avLst/>
              </a:prstGeom>
              <a:blipFill>
                <a:blip r:embed="rId5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59D31-39AA-7A46-B677-CC7468CC62CE}"/>
                  </a:ext>
                </a:extLst>
              </p:cNvPr>
              <p:cNvSpPr txBox="1"/>
              <p:nvPr/>
            </p:nvSpPr>
            <p:spPr>
              <a:xfrm>
                <a:off x="817415" y="3418708"/>
                <a:ext cx="2574165" cy="83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59D31-39AA-7A46-B677-CC7468CC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5" y="3418708"/>
                <a:ext cx="2574165" cy="830548"/>
              </a:xfrm>
              <a:prstGeom prst="rect">
                <a:avLst/>
              </a:prstGeom>
              <a:blipFill>
                <a:blip r:embed="rId6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2DA8-B5A3-6C8D-C2B1-A39FBA7A42C6}"/>
                  </a:ext>
                </a:extLst>
              </p:cNvPr>
              <p:cNvSpPr txBox="1"/>
              <p:nvPr/>
            </p:nvSpPr>
            <p:spPr>
              <a:xfrm>
                <a:off x="531679" y="4471589"/>
                <a:ext cx="3194105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2DA8-B5A3-6C8D-C2B1-A39FBA7A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9" y="4471589"/>
                <a:ext cx="3194105" cy="970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22B59-1AE6-C131-2182-F173A210D604}"/>
                  </a:ext>
                </a:extLst>
              </p:cNvPr>
              <p:cNvSpPr txBox="1"/>
              <p:nvPr/>
            </p:nvSpPr>
            <p:spPr>
              <a:xfrm>
                <a:off x="3469151" y="4494554"/>
                <a:ext cx="3194104" cy="1049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22B59-1AE6-C131-2182-F173A210D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51" y="4494554"/>
                <a:ext cx="3194104" cy="1049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887CC-EBF2-A893-2ABC-52D9BEDFA451}"/>
              </a:ext>
            </a:extLst>
          </p:cNvPr>
          <p:cNvGrpSpPr/>
          <p:nvPr/>
        </p:nvGrpSpPr>
        <p:grpSpPr>
          <a:xfrm>
            <a:off x="1962600" y="4632432"/>
            <a:ext cx="4598640" cy="1317960"/>
            <a:chOff x="1962600" y="4632432"/>
            <a:chExt cx="459864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1499CC-0B74-04BC-A2AB-EBEA7C0826A4}"/>
                    </a:ext>
                  </a:extLst>
                </p14:cNvPr>
                <p14:cNvContentPartPr/>
                <p14:nvPr/>
              </p14:nvContentPartPr>
              <p14:xfrm>
                <a:off x="2582160" y="4632432"/>
                <a:ext cx="821520" cy="72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1499CC-0B74-04BC-A2AB-EBEA7C082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3160" y="4623432"/>
                  <a:ext cx="8391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F3A670-7FB7-B6E9-6DB8-A51353109884}"/>
                    </a:ext>
                  </a:extLst>
                </p14:cNvPr>
                <p14:cNvContentPartPr/>
                <p14:nvPr/>
              </p14:nvContentPartPr>
              <p14:xfrm>
                <a:off x="2049360" y="5314992"/>
                <a:ext cx="705600" cy="50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F3A670-7FB7-B6E9-6DB8-A513531098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40720" y="5306352"/>
                  <a:ext cx="723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50BA2A-E7AB-DD6D-1D5F-F4A5CB6503AB}"/>
                    </a:ext>
                  </a:extLst>
                </p14:cNvPr>
                <p14:cNvContentPartPr/>
                <p14:nvPr/>
              </p14:nvContentPartPr>
              <p14:xfrm>
                <a:off x="1962600" y="5717832"/>
                <a:ext cx="270360" cy="12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50BA2A-E7AB-DD6D-1D5F-F4A5CB6503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53960" y="5709192"/>
                  <a:ext cx="28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2DB680-1008-8BDE-7053-806FB2BFD24D}"/>
                    </a:ext>
                  </a:extLst>
                </p14:cNvPr>
                <p14:cNvContentPartPr/>
                <p14:nvPr/>
              </p14:nvContentPartPr>
              <p14:xfrm>
                <a:off x="4606800" y="4729272"/>
                <a:ext cx="1954440" cy="66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2DB680-1008-8BDE-7053-806FB2BFD2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8160" y="4720632"/>
                  <a:ext cx="19720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17EA07-5E24-EA42-4298-07846EC950FA}"/>
                    </a:ext>
                  </a:extLst>
                </p14:cNvPr>
                <p14:cNvContentPartPr/>
                <p14:nvPr/>
              </p14:nvContentPartPr>
              <p14:xfrm>
                <a:off x="3434640" y="5400672"/>
                <a:ext cx="2100600" cy="48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17EA07-5E24-EA42-4298-07846EC950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25640" y="5391672"/>
                  <a:ext cx="2118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E9C898-FA94-DCAD-FD02-D2C8BD317BD7}"/>
                    </a:ext>
                  </a:extLst>
                </p14:cNvPr>
                <p14:cNvContentPartPr/>
                <p14:nvPr/>
              </p14:nvContentPartPr>
              <p14:xfrm>
                <a:off x="3323760" y="5729712"/>
                <a:ext cx="269280" cy="22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E9C898-FA94-DCAD-FD02-D2C8BD317B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15120" y="5721072"/>
                  <a:ext cx="28692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713A2A8-E8D6-82AE-5775-755D5A786AD5}"/>
                  </a:ext>
                </a:extLst>
              </p14:cNvPr>
              <p14:cNvContentPartPr/>
              <p14:nvPr/>
            </p14:nvContentPartPr>
            <p14:xfrm>
              <a:off x="1520880" y="3229152"/>
              <a:ext cx="988920" cy="1123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713A2A8-E8D6-82AE-5775-755D5A786A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11880" y="3220512"/>
                <a:ext cx="10065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DF114B-A49F-BD96-5409-15BECFCD1172}"/>
                  </a:ext>
                </a:extLst>
              </p14:cNvPr>
              <p14:cNvContentPartPr/>
              <p14:nvPr/>
            </p14:nvContentPartPr>
            <p14:xfrm>
              <a:off x="1398840" y="4266672"/>
              <a:ext cx="259200" cy="308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DF114B-A49F-BD96-5409-15BECFCD11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9840" y="4258032"/>
                <a:ext cx="276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9D1938-D860-BDFA-86FA-89AECA799DCF}"/>
                  </a:ext>
                </a:extLst>
              </p14:cNvPr>
              <p14:cNvContentPartPr/>
              <p14:nvPr/>
            </p14:nvContentPartPr>
            <p14:xfrm>
              <a:off x="1366440" y="4449912"/>
              <a:ext cx="243000" cy="173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9D1938-D860-BDFA-86FA-89AECA799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57800" y="4440912"/>
                <a:ext cx="2606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CA4E4C6-704E-A57E-C703-809875E93B09}"/>
              </a:ext>
            </a:extLst>
          </p:cNvPr>
          <p:cNvGrpSpPr/>
          <p:nvPr/>
        </p:nvGrpSpPr>
        <p:grpSpPr>
          <a:xfrm>
            <a:off x="2595480" y="3302952"/>
            <a:ext cx="1634040" cy="1166400"/>
            <a:chOff x="2595480" y="3302952"/>
            <a:chExt cx="1634040" cy="11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62DFEE-EE94-94DB-A9D7-1D857F94DF2E}"/>
                    </a:ext>
                  </a:extLst>
                </p14:cNvPr>
                <p14:cNvContentPartPr/>
                <p14:nvPr/>
              </p14:nvContentPartPr>
              <p14:xfrm>
                <a:off x="2595480" y="3302952"/>
                <a:ext cx="770040" cy="100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62DFEE-EE94-94DB-A9D7-1D857F94DF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6840" y="3293952"/>
                  <a:ext cx="7876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1F5912-C4F6-091A-657E-A89D4294828E}"/>
                    </a:ext>
                  </a:extLst>
                </p14:cNvPr>
                <p14:cNvContentPartPr/>
                <p14:nvPr/>
              </p14:nvContentPartPr>
              <p14:xfrm>
                <a:off x="3352560" y="4046352"/>
                <a:ext cx="757080" cy="38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1F5912-C4F6-091A-657E-A89D429482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3560" y="4037712"/>
                  <a:ext cx="774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927E2D-F628-F3FC-6BFE-5BC671B37FEC}"/>
                    </a:ext>
                  </a:extLst>
                </p14:cNvPr>
                <p14:cNvContentPartPr/>
                <p14:nvPr/>
              </p14:nvContentPartPr>
              <p14:xfrm>
                <a:off x="4011000" y="4340112"/>
                <a:ext cx="218520" cy="129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927E2D-F628-F3FC-6BFE-5BC671B37F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2000" y="4331112"/>
                  <a:ext cx="23616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6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blipFill>
                <a:blip r:embed="rId5"/>
                <a:stretch>
                  <a:fillRect l="-2632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𝑷𝒖𝒕𝒕𝒊𝒏𝒈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𝒕𝒐𝒈𝒆𝒕𝒉𝒆𝒓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blipFill>
                <a:blip r:embed="rId6"/>
                <a:stretch>
                  <a:fillRect l="-1078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65" t="-6897" b="-6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089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900896" y="2138974"/>
            <a:ext cx="15214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blipFill>
                <a:blip r:embed="rId3"/>
                <a:stretch>
                  <a:fillRect l="-122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A65B-9B8B-EE36-2430-17643479F4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6465092" y="2138974"/>
            <a:ext cx="15214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CC8CB1-CD6B-2FB1-D62F-9AA411FBFB0C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4101831" y="2138974"/>
            <a:ext cx="144886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011837-588C-2291-6DE5-DFEB2748AAA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643529" y="2138974"/>
            <a:ext cx="1543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4A77AF-F391-E1D1-77B3-8498B18ED8D4}"/>
              </a:ext>
            </a:extLst>
          </p:cNvPr>
          <p:cNvSpPr/>
          <p:nvPr/>
        </p:nvSpPr>
        <p:spPr>
          <a:xfrm>
            <a:off x="1042230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BBECB-601C-064E-824A-60B049D50D1C}"/>
              </a:ext>
            </a:extLst>
          </p:cNvPr>
          <p:cNvSpPr/>
          <p:nvPr/>
        </p:nvSpPr>
        <p:spPr>
          <a:xfrm>
            <a:off x="7986496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43B6B-44F8-5EAD-ECC2-DA76B1440891}"/>
              </a:ext>
            </a:extLst>
          </p:cNvPr>
          <p:cNvSpPr/>
          <p:nvPr/>
        </p:nvSpPr>
        <p:spPr>
          <a:xfrm>
            <a:off x="5550692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60DF2-D9E6-1FBC-4FA8-9D85AFF795DF}"/>
              </a:ext>
            </a:extLst>
          </p:cNvPr>
          <p:cNvSpPr/>
          <p:nvPr/>
        </p:nvSpPr>
        <p:spPr>
          <a:xfrm>
            <a:off x="318743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3CBB30-BD16-B5E6-2A65-EDF8D2DC2E8A}"/>
              </a:ext>
            </a:extLst>
          </p:cNvPr>
          <p:cNvSpPr/>
          <p:nvPr/>
        </p:nvSpPr>
        <p:spPr>
          <a:xfrm>
            <a:off x="729129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/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/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/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/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/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blipFill>
                <a:blip r:embed="rId8"/>
                <a:stretch>
                  <a:fillRect l="-1227" b="-13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/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blipFill>
                <a:blip r:embed="rId9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/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blipFill>
                <a:blip r:embed="rId10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/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blipFill>
                <a:blip r:embed="rId11"/>
                <a:stretch>
                  <a:fillRect l="-5333" r="-666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20417C-DFFE-22E5-830F-AF020CCFD5A9}"/>
                  </a:ext>
                </a:extLst>
              </p:cNvPr>
              <p:cNvSpPr txBox="1"/>
              <p:nvPr/>
            </p:nvSpPr>
            <p:spPr>
              <a:xfrm>
                <a:off x="8765180" y="2715397"/>
                <a:ext cx="1792835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20417C-DFFE-22E5-830F-AF020CCF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80" y="2715397"/>
                <a:ext cx="1792835" cy="6781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05780A-99B3-7429-A6BA-22FA1266EA7C}"/>
                  </a:ext>
                </a:extLst>
              </p:cNvPr>
              <p:cNvSpPr txBox="1"/>
              <p:nvPr/>
            </p:nvSpPr>
            <p:spPr>
              <a:xfrm>
                <a:off x="5789047" y="3042017"/>
                <a:ext cx="2606808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05780A-99B3-7429-A6BA-22FA1266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47" y="3042017"/>
                <a:ext cx="2606808" cy="8578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323939-2845-BB34-0563-F954B3BAD921}"/>
                  </a:ext>
                </a:extLst>
              </p:cNvPr>
              <p:cNvSpPr txBox="1"/>
              <p:nvPr/>
            </p:nvSpPr>
            <p:spPr>
              <a:xfrm>
                <a:off x="3031027" y="3916792"/>
                <a:ext cx="3222329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323939-2845-BB34-0563-F954B3BA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7" y="3916792"/>
                <a:ext cx="3222329" cy="8578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00107-E20A-E434-FAD0-270C067C484F}"/>
                  </a:ext>
                </a:extLst>
              </p:cNvPr>
              <p:cNvSpPr txBox="1"/>
              <p:nvPr/>
            </p:nvSpPr>
            <p:spPr>
              <a:xfrm>
                <a:off x="558980" y="5176226"/>
                <a:ext cx="3775755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00107-E20A-E434-FAD0-270C067C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0" y="5176226"/>
                <a:ext cx="3775755" cy="857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900896" y="2138974"/>
            <a:ext cx="15214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blipFill>
                <a:blip r:embed="rId3"/>
                <a:stretch>
                  <a:fillRect l="-122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A65B-9B8B-EE36-2430-17643479F4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6465092" y="2138974"/>
            <a:ext cx="15214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CC8CB1-CD6B-2FB1-D62F-9AA411FBFB0C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4101831" y="2138974"/>
            <a:ext cx="144886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011837-588C-2291-6DE5-DFEB2748AAA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643529" y="2138974"/>
            <a:ext cx="1543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4A77AF-F391-E1D1-77B3-8498B18ED8D4}"/>
              </a:ext>
            </a:extLst>
          </p:cNvPr>
          <p:cNvSpPr/>
          <p:nvPr/>
        </p:nvSpPr>
        <p:spPr>
          <a:xfrm>
            <a:off x="1042230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BBECB-601C-064E-824A-60B049D50D1C}"/>
              </a:ext>
            </a:extLst>
          </p:cNvPr>
          <p:cNvSpPr/>
          <p:nvPr/>
        </p:nvSpPr>
        <p:spPr>
          <a:xfrm>
            <a:off x="7986496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43B6B-44F8-5EAD-ECC2-DA76B1440891}"/>
              </a:ext>
            </a:extLst>
          </p:cNvPr>
          <p:cNvSpPr/>
          <p:nvPr/>
        </p:nvSpPr>
        <p:spPr>
          <a:xfrm>
            <a:off x="5550692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60DF2-D9E6-1FBC-4FA8-9D85AFF795DF}"/>
              </a:ext>
            </a:extLst>
          </p:cNvPr>
          <p:cNvSpPr/>
          <p:nvPr/>
        </p:nvSpPr>
        <p:spPr>
          <a:xfrm>
            <a:off x="318743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3CBB30-BD16-B5E6-2A65-EDF8D2DC2E8A}"/>
              </a:ext>
            </a:extLst>
          </p:cNvPr>
          <p:cNvSpPr/>
          <p:nvPr/>
        </p:nvSpPr>
        <p:spPr>
          <a:xfrm>
            <a:off x="729129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/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/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/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/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/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blipFill>
                <a:blip r:embed="rId8"/>
                <a:stretch>
                  <a:fillRect l="-1227" b="-13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/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blipFill>
                <a:blip r:embed="rId9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/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blipFill>
                <a:blip r:embed="rId10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/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blipFill>
                <a:blip r:embed="rId11"/>
                <a:stretch>
                  <a:fillRect l="-5333" r="-666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E7433F-14C7-AA6E-31A5-F2AD5F3D342A}"/>
                  </a:ext>
                </a:extLst>
              </p:cNvPr>
              <p:cNvSpPr txBox="1"/>
              <p:nvPr/>
            </p:nvSpPr>
            <p:spPr>
              <a:xfrm>
                <a:off x="2401639" y="3182099"/>
                <a:ext cx="812690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example, we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E7433F-14C7-AA6E-31A5-F2AD5F3D3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39" y="3182099"/>
                <a:ext cx="8126905" cy="1107996"/>
              </a:xfrm>
              <a:prstGeom prst="rect">
                <a:avLst/>
              </a:prstGeom>
              <a:blipFill>
                <a:blip r:embed="rId12"/>
                <a:stretch>
                  <a:fillRect l="-675" t="-32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C2BD-D2BE-B716-9041-73F20A59716D}"/>
                  </a:ext>
                </a:extLst>
              </p:cNvPr>
              <p:cNvSpPr txBox="1"/>
              <p:nvPr/>
            </p:nvSpPr>
            <p:spPr>
              <a:xfrm>
                <a:off x="4044388" y="5091679"/>
                <a:ext cx="3775755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C2BD-D2BE-B716-9041-73F20A597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88" y="5091679"/>
                <a:ext cx="3775755" cy="8578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3FBEB869-A992-A11F-18A0-40D6EC19E18F}"/>
              </a:ext>
            </a:extLst>
          </p:cNvPr>
          <p:cNvSpPr/>
          <p:nvPr/>
        </p:nvSpPr>
        <p:spPr>
          <a:xfrm rot="6505860">
            <a:off x="4650619" y="4590745"/>
            <a:ext cx="935354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F8A323-6D28-C4A2-D3D6-C72DE6EF6B96}"/>
              </a:ext>
            </a:extLst>
          </p:cNvPr>
          <p:cNvSpPr/>
          <p:nvPr/>
        </p:nvSpPr>
        <p:spPr>
          <a:xfrm rot="6528576">
            <a:off x="5399195" y="4574840"/>
            <a:ext cx="858901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82CCC-D09D-A30B-B9F0-FBA8AF6014BD}"/>
              </a:ext>
            </a:extLst>
          </p:cNvPr>
          <p:cNvSpPr/>
          <p:nvPr/>
        </p:nvSpPr>
        <p:spPr>
          <a:xfrm rot="7353714">
            <a:off x="6131864" y="4539885"/>
            <a:ext cx="946273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506D8A-91C9-549C-350C-26AF46F72BA7}"/>
              </a:ext>
            </a:extLst>
          </p:cNvPr>
          <p:cNvSpPr/>
          <p:nvPr/>
        </p:nvSpPr>
        <p:spPr>
          <a:xfrm rot="7735283">
            <a:off x="6828535" y="4572022"/>
            <a:ext cx="1102737" cy="27930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67AA9F-9156-17AB-1F1D-5674F1EC6C07}"/>
              </a:ext>
            </a:extLst>
          </p:cNvPr>
          <p:cNvSpPr/>
          <p:nvPr/>
        </p:nvSpPr>
        <p:spPr>
          <a:xfrm rot="9024335">
            <a:off x="7676203" y="4622340"/>
            <a:ext cx="1659479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3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Back Propagation?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 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28" y="1450521"/>
            <a:ext cx="5275943" cy="39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 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181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416132" y="1956251"/>
            <a:ext cx="6683831" cy="1011198"/>
            <a:chOff x="2416132" y="1956251"/>
            <a:chExt cx="6683831" cy="10111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x</a:t>
              </a:r>
              <a:endParaRPr lang="en-PH" sz="3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564115" y="24134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</a:t>
              </a:r>
              <a:endParaRPr lang="en-PH" sz="3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4286" t="-12766" r="-39286"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w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blipFill>
                <a:blip r:embed="rId4"/>
                <a:stretch>
                  <a:fillRect l="-3546" t="-10870" r="-42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blipFill>
                <a:blip r:embed="rId4"/>
                <a:stretch>
                  <a:fillRect l="-3185" t="-10870" r="-4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EA19DC-6F4C-79DC-6DB3-38EFE8AEC792}"/>
              </a:ext>
            </a:extLst>
          </p:cNvPr>
          <p:cNvSpPr txBox="1"/>
          <p:nvPr/>
        </p:nvSpPr>
        <p:spPr>
          <a:xfrm>
            <a:off x="3420138" y="1905620"/>
            <a:ext cx="46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Let us initialize weight (w) to 0.8</a:t>
            </a:r>
            <a:endParaRPr lang="en-PH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303"/>
              </p:ext>
            </p:extLst>
          </p:nvPr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3699</TotalTime>
  <Words>578</Words>
  <Application>Microsoft Macintosh PowerPoint</Application>
  <PresentationFormat>Widescreen</PresentationFormat>
  <Paragraphs>211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Training Neural Networks</vt:lpstr>
      <vt:lpstr>Outline</vt:lpstr>
      <vt:lpstr>Backpropagation</vt:lpstr>
      <vt:lpstr>PowerPoint Presentation</vt:lpstr>
      <vt:lpstr>PowerPoint Presentation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608</cp:revision>
  <dcterms:created xsi:type="dcterms:W3CDTF">2022-05-11T03:47:05Z</dcterms:created>
  <dcterms:modified xsi:type="dcterms:W3CDTF">2024-04-07T13:35:00Z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