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"/>
  </p:notesMasterIdLst>
  <p:sldIdLst>
    <p:sldId id="257" r:id="rId5"/>
    <p:sldId id="3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Mini-Batches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3831</TotalTime>
  <Words>23</Words>
  <Application>Microsoft Macintosh PowerPoint</Application>
  <PresentationFormat>Widescreen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(Body)</vt:lpstr>
      <vt:lpstr>Calibri Body</vt:lpstr>
      <vt:lpstr>Calibri Light</vt:lpstr>
      <vt:lpstr>Office Theme</vt:lpstr>
      <vt:lpstr>Mini-Batches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659</cp:revision>
  <dcterms:created xsi:type="dcterms:W3CDTF">2022-05-11T03:47:05Z</dcterms:created>
  <dcterms:modified xsi:type="dcterms:W3CDTF">2024-04-22T12:11:36Z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