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7" r:id="rId5"/>
    <p:sldId id="3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Overfitting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3831</TotalTime>
  <Words>23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Body</vt:lpstr>
      <vt:lpstr>Calibri Light</vt:lpstr>
      <vt:lpstr>Office Theme</vt:lpstr>
      <vt:lpstr>Overfitting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659</cp:revision>
  <dcterms:created xsi:type="dcterms:W3CDTF">2022-05-11T03:47:05Z</dcterms:created>
  <dcterms:modified xsi:type="dcterms:W3CDTF">2024-04-22T12:11:12Z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