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ink/ink11.xml" ContentType="application/inkml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ink/ink12.xml" ContentType="application/inkml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ink/ink13.xml" ContentType="application/inkml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ink/ink14.xml" ContentType="application/inkml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92" r:id="rId5"/>
    <p:sldId id="533" r:id="rId6"/>
    <p:sldId id="593" r:id="rId7"/>
    <p:sldId id="594" r:id="rId8"/>
    <p:sldId id="595" r:id="rId9"/>
    <p:sldId id="596" r:id="rId10"/>
    <p:sldId id="597" r:id="rId11"/>
    <p:sldId id="591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611" r:id="rId26"/>
    <p:sldId id="612" r:id="rId27"/>
    <p:sldId id="614" r:id="rId28"/>
    <p:sldId id="613" r:id="rId29"/>
    <p:sldId id="615" r:id="rId30"/>
    <p:sldId id="616" r:id="rId31"/>
    <p:sldId id="617" r:id="rId32"/>
    <p:sldId id="618" r:id="rId33"/>
    <p:sldId id="619" r:id="rId34"/>
    <p:sldId id="620" r:id="rId35"/>
    <p:sldId id="621" r:id="rId36"/>
    <p:sldId id="622" r:id="rId37"/>
    <p:sldId id="623" r:id="rId38"/>
    <p:sldId id="625" r:id="rId39"/>
    <p:sldId id="626" r:id="rId40"/>
    <p:sldId id="627" r:id="rId41"/>
    <p:sldId id="630" r:id="rId42"/>
    <p:sldId id="631" r:id="rId43"/>
    <p:sldId id="628" r:id="rId44"/>
    <p:sldId id="629" r:id="rId45"/>
    <p:sldId id="632" r:id="rId46"/>
    <p:sldId id="633" r:id="rId47"/>
    <p:sldId id="635" r:id="rId48"/>
    <p:sldId id="634" r:id="rId49"/>
    <p:sldId id="636" r:id="rId50"/>
    <p:sldId id="637" r:id="rId51"/>
    <p:sldId id="638" r:id="rId52"/>
    <p:sldId id="639" r:id="rId53"/>
    <p:sldId id="640" r:id="rId54"/>
    <p:sldId id="641" r:id="rId55"/>
    <p:sldId id="642" r:id="rId56"/>
    <p:sldId id="644" r:id="rId57"/>
    <p:sldId id="643" r:id="rId58"/>
    <p:sldId id="64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C50-417D-B72E-A6076586F739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C50-417D-B72E-A6076586F73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1.2</c:v>
                </c:pt>
                <c:pt idx="6">
                  <c:v>1.3</c:v>
                </c:pt>
                <c:pt idx="7">
                  <c:v>1.5</c:v>
                </c:pt>
                <c:pt idx="8">
                  <c:v>1.8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1.1000000000000001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EE3-496B-8561-57135FF5BB2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EE3-496B-8561-57135FF5BB2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EE3-496B-8561-57135FF5BB22}"/>
              </c:ext>
            </c:extLst>
          </c:dPt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1.5</c:v>
                </c:pt>
                <c:pt idx="10">
                  <c:v>1.8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0.35</c:v>
                </c:pt>
                <c:pt idx="6">
                  <c:v>0.35</c:v>
                </c:pt>
                <c:pt idx="7">
                  <c:v>0.4</c:v>
                </c:pt>
                <c:pt idx="8">
                  <c:v>0.5</c:v>
                </c:pt>
                <c:pt idx="9">
                  <c:v>1.1000000000000001</c:v>
                </c:pt>
                <c:pt idx="1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F-4624-83BC-7BBF5291682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4EF-4624-83BC-7BBF5291682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4EF-4624-83BC-7BBF5291682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4EF-4624-83BC-7BBF5291682E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4EF-4624-83BC-7BBF5291682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4EF-4624-83BC-7BBF5291682E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4EF-4624-83BC-7BBF5291682E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4EF-4624-83BC-7BBF5291682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customXml" Target="../ink/ink11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customXml" Target="../ink/ink12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1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When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180071" y="865552"/>
            <a:ext cx="10373498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4575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657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470EF-28CA-95CA-498C-8AD08531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F8BB6E-9FAB-1929-CE9E-7DF7D63F095F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A49DF-8D6A-6E6B-889C-8224783D19E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17D2-C78F-2C22-A295-D37F417F696C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DF97-9472-5E34-7341-64AB373A2E8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16831984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B714-DBC2-BC3D-11D1-88394E9F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192CCF-468A-5025-3C73-43B7820F9EF8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9B02DD-1A34-ADE1-0014-6FF47633AC5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44C8-C164-7E13-D8C3-3A713A75574E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8DDCD-ABCB-2F11-F15D-C87A444A673A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778EB8-E230-6665-6A50-088E1813CF1B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8EEA55-8731-7706-E962-C4CA50E007DE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EA38A-7371-7045-17BE-468EDF1401D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E543377-A3BA-7232-18D0-10F70D323AF3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04A7364-DA3D-38E7-637E-32AD3812B7A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9A0B5-41D8-806A-E53A-832E8DA25F0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451D81-E34F-8EF0-2E32-8E25CB8B483A}"/>
              </a:ext>
            </a:extLst>
          </p:cNvPr>
          <p:cNvSpPr txBox="1">
            <a:spLocks/>
          </p:cNvSpPr>
          <p:nvPr/>
        </p:nvSpPr>
        <p:spPr>
          <a:xfrm>
            <a:off x="1136822" y="851777"/>
            <a:ext cx="10247458" cy="870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So let us get back to using </a:t>
            </a:r>
            <a:r>
              <a:rPr lang="en-US" sz="2500" b="1" dirty="0">
                <a:solidFill>
                  <a:srgbClr val="0070C0"/>
                </a:solidFill>
              </a:rPr>
              <a:t>Gradient Descent </a:t>
            </a:r>
            <a:r>
              <a:rPr lang="en-US" sz="2500" dirty="0"/>
              <a:t>to find the optimal value for the </a:t>
            </a:r>
            <a:r>
              <a:rPr lang="en-US" sz="2500" b="1" dirty="0"/>
              <a:t>intercept</a:t>
            </a:r>
            <a:r>
              <a:rPr lang="en-US" sz="2500" dirty="0"/>
              <a:t>, starting from a random value. In this case, </a:t>
            </a:r>
            <a:r>
              <a:rPr lang="en-US" sz="2500" b="1" dirty="0"/>
              <a:t>intercept</a:t>
            </a:r>
            <a:r>
              <a:rPr lang="en-US" sz="2500" dirty="0"/>
              <a:t> is zero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55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4309185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3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4309185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blipFill>
                <a:blip r:embed="rId10"/>
                <a:stretch>
                  <a:fillRect r="-899" b="-1265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69903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7531-9D52-A9EA-8877-B94FFB7F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CB3F91-66BE-2F06-6D7B-E3F2723DC285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can easily plug in any value for the </a:t>
            </a:r>
            <a:r>
              <a:rPr lang="en-US" sz="3000" b="1" dirty="0"/>
              <a:t>intercept </a:t>
            </a:r>
            <a:r>
              <a:rPr lang="en-US" sz="3000" dirty="0"/>
              <a:t>and we also now have the equation for this </a:t>
            </a:r>
            <a:r>
              <a:rPr lang="en-US" sz="3000" b="1" dirty="0">
                <a:solidFill>
                  <a:srgbClr val="FFC000"/>
                </a:solidFill>
              </a:rPr>
              <a:t>curve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E5040-D0B9-4197-EDD4-A63CE574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78142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4DB2698-741A-2A49-598C-1B86180C816F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4B9FE-939D-6E45-487D-7B45B7CBA523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AD027D-47E3-3E7C-D616-E2BCEFE48199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40A6-E335-CBA4-18E7-620C4D0A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3D289B-D953-033D-A6E2-AAF6BC40F57F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51081B7-F851-9079-CB37-815B6750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008698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8C05222-690F-B9EA-70DA-88A8A5018129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22B8-C2D4-92A1-F636-F854AFFE344A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1224FF-5429-593E-0599-4C57C2C0C834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F4B18-AD8E-D769-9D7A-635D26FD0BD1}"/>
              </a:ext>
            </a:extLst>
          </p:cNvPr>
          <p:cNvCxnSpPr>
            <a:cxnSpLocks/>
          </p:cNvCxnSpPr>
          <p:nvPr/>
        </p:nvCxnSpPr>
        <p:spPr>
          <a:xfrm>
            <a:off x="6650239" y="3045759"/>
            <a:ext cx="1801237" cy="2333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2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47D0-EB71-6CDF-0C83-58C9AA47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7B617E-3C3F-31A0-B44A-00902C570D7B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C2B5C52-7991-6A97-5DB8-2D5F56151B13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9AB998-ABAC-F269-2075-4E16D3C9925B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E32488-CDA3-91A0-A749-78B7AA5BCF6B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1163C7-0F26-70DE-BAD1-5BB3D954AEBC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54FEB-17FA-9891-25B9-6D5FD264546F}"/>
              </a:ext>
            </a:extLst>
          </p:cNvPr>
          <p:cNvCxnSpPr>
            <a:cxnSpLocks/>
          </p:cNvCxnSpPr>
          <p:nvPr/>
        </p:nvCxnSpPr>
        <p:spPr>
          <a:xfrm>
            <a:off x="7154174" y="4310534"/>
            <a:ext cx="2294029" cy="17092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2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D78B-D774-5AD8-3031-BD755A37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1B23A4-7ED8-1F04-EA1A-C2C6E4F3EC28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442FC53-B5CE-C307-26F7-C665A68884D0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83D916-0C5F-71D2-B01C-85FD604CC8B0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7DF5C-C745-E28C-809E-5363E565BDDC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53F46A-9B02-4FED-0C68-CF56E5B8C808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FBCF0-4479-967F-3724-F8943CA29C50}"/>
              </a:ext>
            </a:extLst>
          </p:cNvPr>
          <p:cNvCxnSpPr>
            <a:cxnSpLocks/>
          </p:cNvCxnSpPr>
          <p:nvPr/>
        </p:nvCxnSpPr>
        <p:spPr>
          <a:xfrm>
            <a:off x="6960636" y="5386268"/>
            <a:ext cx="3736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77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4E3987-7D79-ED13-669E-A09E7D7712D7}"/>
                  </a:ext>
                </a:extLst>
              </p:cNvPr>
              <p:cNvSpPr txBox="1"/>
              <p:nvPr/>
            </p:nvSpPr>
            <p:spPr>
              <a:xfrm>
                <a:off x="430284" y="3304463"/>
                <a:ext cx="7103280" cy="86215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PH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3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4E3987-7D79-ED13-669E-A09E7D771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3304463"/>
                <a:ext cx="7103280" cy="862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67567"/>
            <a:ext cx="440324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Plus the derivative of the 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430284" y="3304463"/>
                <a:ext cx="7429522" cy="271753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PH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3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−(0.64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PH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−(0.64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3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PH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:endParaRPr lang="en-PH" sz="23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3304463"/>
                <a:ext cx="7429522" cy="271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1442</Words>
  <Application>Microsoft Office PowerPoint</Application>
  <PresentationFormat>Widescreen</PresentationFormat>
  <Paragraphs>245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661</cp:revision>
  <dcterms:created xsi:type="dcterms:W3CDTF">2024-08-08T01:29:50Z</dcterms:created>
  <dcterms:modified xsi:type="dcterms:W3CDTF">2025-03-18T02:40:21Z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