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92601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 Review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80581" y="3262810"/>
            <a:ext cx="248113" cy="5786550"/>
          </a:xfrm>
          <a:prstGeom prst="curvedConnector3">
            <a:avLst>
              <a:gd name="adj1" fmla="val -1544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18793" y="3175199"/>
            <a:ext cx="58215" cy="5917602"/>
          </a:xfrm>
          <a:prstGeom prst="curvedConnector3">
            <a:avLst>
              <a:gd name="adj1" fmla="val -900864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178018" y="-256573"/>
            <a:ext cx="337092" cy="5784854"/>
          </a:xfrm>
          <a:prstGeom prst="curvedConnector3">
            <a:avLst>
              <a:gd name="adj1" fmla="val -1603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39942" y="2713058"/>
            <a:ext cx="46397" cy="5872779"/>
          </a:xfrm>
          <a:prstGeom prst="curvedConnector3">
            <a:avLst>
              <a:gd name="adj1" fmla="val -15824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939710" y="2324680"/>
            <a:ext cx="773427" cy="2387266"/>
          </a:xfrm>
          <a:prstGeom prst="curvedConnector3">
            <a:avLst>
              <a:gd name="adj1" fmla="val 3609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777778" y="3905027"/>
            <a:ext cx="1484555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822141" y="5197226"/>
            <a:ext cx="3838239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741261" y="4243893"/>
            <a:ext cx="521072" cy="953333"/>
          </a:xfrm>
          <a:prstGeom prst="curvedConnector4">
            <a:avLst>
              <a:gd name="adj1" fmla="val -43871"/>
              <a:gd name="adj2" fmla="val 6777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</TotalTime>
  <Words>1216</Words>
  <Application>Microsoft Office PowerPoint</Application>
  <PresentationFormat>Widescreen</PresentationFormat>
  <Paragraphs>291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Aptos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508</cp:revision>
  <dcterms:created xsi:type="dcterms:W3CDTF">2024-08-08T01:29:50Z</dcterms:created>
  <dcterms:modified xsi:type="dcterms:W3CDTF">2025-03-15T10:02:12Z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