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3"/>
  </p:notesMasterIdLst>
  <p:sldIdLst>
    <p:sldId id="257" r:id="rId5"/>
    <p:sldId id="340" r:id="rId6"/>
    <p:sldId id="393" r:id="rId7"/>
    <p:sldId id="397" r:id="rId8"/>
    <p:sldId id="396" r:id="rId9"/>
    <p:sldId id="398" r:id="rId10"/>
    <p:sldId id="395" r:id="rId11"/>
    <p:sldId id="399" r:id="rId12"/>
    <p:sldId id="401" r:id="rId13"/>
    <p:sldId id="400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F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 autoAdjust="0"/>
    <p:restoredTop sz="93218" autoAdjust="0"/>
  </p:normalViewPr>
  <p:slideViewPr>
    <p:cSldViewPr snapToGrid="0">
      <p:cViewPr varScale="1">
        <p:scale>
          <a:sx n="151" d="100"/>
          <a:sy n="151" d="100"/>
        </p:scale>
        <p:origin x="85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30/05/2024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2482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06769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76169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52194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36328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34213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71001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92517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12341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2672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9628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72882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7922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0430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14159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2473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30/05/2024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30/05/2024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30/05/2024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30/05/2024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30/05/2024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30/05/2024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30/05/2024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30/05/2024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30/05/2024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30/05/2024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30/05/2024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30/05/2024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1.jpg"/><Relationship Id="rId7" Type="http://schemas.openxmlformats.org/officeDocument/2006/relationships/image" Target="../media/image89.png"/><Relationship Id="rId12" Type="http://schemas.openxmlformats.org/officeDocument/2006/relationships/image" Target="../media/image1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12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122.png"/><Relationship Id="rId9" Type="http://schemas.openxmlformats.org/officeDocument/2006/relationships/image" Target="../media/image91.png"/><Relationship Id="rId14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1.jpg"/><Relationship Id="rId7" Type="http://schemas.openxmlformats.org/officeDocument/2006/relationships/image" Target="../media/image89.png"/><Relationship Id="rId12" Type="http://schemas.openxmlformats.org/officeDocument/2006/relationships/image" Target="../media/image1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12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122.png"/><Relationship Id="rId9" Type="http://schemas.openxmlformats.org/officeDocument/2006/relationships/image" Target="../media/image91.png"/><Relationship Id="rId14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8.png"/><Relationship Id="rId3" Type="http://schemas.openxmlformats.org/officeDocument/2006/relationships/image" Target="../media/image1.jpg"/><Relationship Id="rId21" Type="http://schemas.openxmlformats.org/officeDocument/2006/relationships/image" Target="../media/image103.png"/><Relationship Id="rId7" Type="http://schemas.openxmlformats.org/officeDocument/2006/relationships/image" Target="../media/image89.png"/><Relationship Id="rId12" Type="http://schemas.openxmlformats.org/officeDocument/2006/relationships/image" Target="../media/image12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123.png"/><Relationship Id="rId24" Type="http://schemas.openxmlformats.org/officeDocument/2006/relationships/image" Target="../media/image106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122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27.png"/><Relationship Id="rId26" Type="http://schemas.openxmlformats.org/officeDocument/2006/relationships/image" Target="../media/image108.png"/><Relationship Id="rId3" Type="http://schemas.openxmlformats.org/officeDocument/2006/relationships/image" Target="../media/image1.jpg"/><Relationship Id="rId21" Type="http://schemas.openxmlformats.org/officeDocument/2006/relationships/image" Target="../media/image128.png"/><Relationship Id="rId7" Type="http://schemas.openxmlformats.org/officeDocument/2006/relationships/image" Target="../media/image89.png"/><Relationship Id="rId12" Type="http://schemas.openxmlformats.org/officeDocument/2006/relationships/image" Target="../media/image124.png"/><Relationship Id="rId17" Type="http://schemas.openxmlformats.org/officeDocument/2006/relationships/image" Target="../media/image99.png"/><Relationship Id="rId25" Type="http://schemas.openxmlformats.org/officeDocument/2006/relationships/image" Target="../media/image13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29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123.png"/><Relationship Id="rId24" Type="http://schemas.openxmlformats.org/officeDocument/2006/relationships/image" Target="../media/image131.png"/><Relationship Id="rId5" Type="http://schemas.openxmlformats.org/officeDocument/2006/relationships/image" Target="../media/image87.png"/><Relationship Id="rId15" Type="http://schemas.openxmlformats.org/officeDocument/2006/relationships/image" Target="../media/image126.png"/><Relationship Id="rId23" Type="http://schemas.openxmlformats.org/officeDocument/2006/relationships/image" Target="../media/image130.png"/><Relationship Id="rId28" Type="http://schemas.openxmlformats.org/officeDocument/2006/relationships/image" Target="../media/image134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122.png"/><Relationship Id="rId9" Type="http://schemas.openxmlformats.org/officeDocument/2006/relationships/image" Target="../media/image91.png"/><Relationship Id="rId14" Type="http://schemas.openxmlformats.org/officeDocument/2006/relationships/image" Target="../media/image125.png"/><Relationship Id="rId22" Type="http://schemas.openxmlformats.org/officeDocument/2006/relationships/image" Target="../media/image129.png"/><Relationship Id="rId27" Type="http://schemas.openxmlformats.org/officeDocument/2006/relationships/image" Target="../media/image133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8.png"/><Relationship Id="rId39" Type="http://schemas.openxmlformats.org/officeDocument/2006/relationships/image" Target="../media/image121.png"/><Relationship Id="rId21" Type="http://schemas.openxmlformats.org/officeDocument/2006/relationships/image" Target="../media/image103.png"/><Relationship Id="rId34" Type="http://schemas.openxmlformats.org/officeDocument/2006/relationships/image" Target="../media/image116.png"/><Relationship Id="rId7" Type="http://schemas.openxmlformats.org/officeDocument/2006/relationships/image" Target="../media/image89.png"/><Relationship Id="rId12" Type="http://schemas.openxmlformats.org/officeDocument/2006/relationships/image" Target="../media/image12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33" Type="http://schemas.openxmlformats.org/officeDocument/2006/relationships/image" Target="../media/image115.png"/><Relationship Id="rId38" Type="http://schemas.openxmlformats.org/officeDocument/2006/relationships/image" Target="../media/image12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29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123.png"/><Relationship Id="rId24" Type="http://schemas.openxmlformats.org/officeDocument/2006/relationships/image" Target="../media/image106.png"/><Relationship Id="rId32" Type="http://schemas.openxmlformats.org/officeDocument/2006/relationships/image" Target="../media/image114.png"/><Relationship Id="rId37" Type="http://schemas.openxmlformats.org/officeDocument/2006/relationships/image" Target="../media/image119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36" Type="http://schemas.openxmlformats.org/officeDocument/2006/relationships/image" Target="../media/image118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31" Type="http://schemas.openxmlformats.org/officeDocument/2006/relationships/image" Target="../media/image113.png"/><Relationship Id="rId4" Type="http://schemas.openxmlformats.org/officeDocument/2006/relationships/image" Target="../media/image122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Relationship Id="rId30" Type="http://schemas.openxmlformats.org/officeDocument/2006/relationships/image" Target="../media/image112.png"/><Relationship Id="rId35" Type="http://schemas.openxmlformats.org/officeDocument/2006/relationships/image" Target="../media/image117.png"/><Relationship Id="rId8" Type="http://schemas.openxmlformats.org/officeDocument/2006/relationships/image" Target="../media/image90.png"/><Relationship Id="rId3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8.png"/><Relationship Id="rId39" Type="http://schemas.openxmlformats.org/officeDocument/2006/relationships/image" Target="../media/image121.png"/><Relationship Id="rId21" Type="http://schemas.openxmlformats.org/officeDocument/2006/relationships/image" Target="../media/image103.png"/><Relationship Id="rId34" Type="http://schemas.openxmlformats.org/officeDocument/2006/relationships/image" Target="../media/image116.png"/><Relationship Id="rId7" Type="http://schemas.openxmlformats.org/officeDocument/2006/relationships/image" Target="../media/image89.png"/><Relationship Id="rId12" Type="http://schemas.openxmlformats.org/officeDocument/2006/relationships/image" Target="../media/image12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33" Type="http://schemas.openxmlformats.org/officeDocument/2006/relationships/image" Target="../media/image115.png"/><Relationship Id="rId38" Type="http://schemas.openxmlformats.org/officeDocument/2006/relationships/image" Target="../media/image12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29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123.png"/><Relationship Id="rId24" Type="http://schemas.openxmlformats.org/officeDocument/2006/relationships/image" Target="../media/image106.png"/><Relationship Id="rId32" Type="http://schemas.openxmlformats.org/officeDocument/2006/relationships/image" Target="../media/image114.png"/><Relationship Id="rId37" Type="http://schemas.openxmlformats.org/officeDocument/2006/relationships/image" Target="../media/image119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36" Type="http://schemas.openxmlformats.org/officeDocument/2006/relationships/image" Target="../media/image118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31" Type="http://schemas.openxmlformats.org/officeDocument/2006/relationships/image" Target="../media/image113.png"/><Relationship Id="rId4" Type="http://schemas.openxmlformats.org/officeDocument/2006/relationships/image" Target="../media/image122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Relationship Id="rId30" Type="http://schemas.openxmlformats.org/officeDocument/2006/relationships/image" Target="../media/image112.png"/><Relationship Id="rId35" Type="http://schemas.openxmlformats.org/officeDocument/2006/relationships/image" Target="../media/image117.png"/><Relationship Id="rId8" Type="http://schemas.openxmlformats.org/officeDocument/2006/relationships/image" Target="../media/image90.png"/><Relationship Id="rId3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110.png"/><Relationship Id="rId18" Type="http://schemas.openxmlformats.org/officeDocument/2006/relationships/image" Target="../media/image116.png"/><Relationship Id="rId3" Type="http://schemas.openxmlformats.org/officeDocument/2006/relationships/image" Target="../media/image1.jpg"/><Relationship Id="rId21" Type="http://schemas.openxmlformats.org/officeDocument/2006/relationships/image" Target="../media/image119.png"/><Relationship Id="rId7" Type="http://schemas.openxmlformats.org/officeDocument/2006/relationships/image" Target="../media/image90.png"/><Relationship Id="rId12" Type="http://schemas.openxmlformats.org/officeDocument/2006/relationships/image" Target="../media/image104.png"/><Relationship Id="rId17" Type="http://schemas.openxmlformats.org/officeDocument/2006/relationships/image" Target="../media/image115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7.png"/><Relationship Id="rId5" Type="http://schemas.openxmlformats.org/officeDocument/2006/relationships/image" Target="../media/image87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10" Type="http://schemas.openxmlformats.org/officeDocument/2006/relationships/image" Target="../media/image96.png"/><Relationship Id="rId19" Type="http://schemas.openxmlformats.org/officeDocument/2006/relationships/image" Target="../media/image117.png"/><Relationship Id="rId4" Type="http://schemas.openxmlformats.org/officeDocument/2006/relationships/image" Target="../media/image122.png"/><Relationship Id="rId9" Type="http://schemas.openxmlformats.org/officeDocument/2006/relationships/image" Target="../media/image95.png"/><Relationship Id="rId14" Type="http://schemas.openxmlformats.org/officeDocument/2006/relationships/image" Target="../media/image111.png"/><Relationship Id="rId22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8.png"/><Relationship Id="rId39" Type="http://schemas.openxmlformats.org/officeDocument/2006/relationships/image" Target="../media/image121.png"/><Relationship Id="rId21" Type="http://schemas.openxmlformats.org/officeDocument/2006/relationships/image" Target="../media/image103.png"/><Relationship Id="rId34" Type="http://schemas.openxmlformats.org/officeDocument/2006/relationships/image" Target="../media/image116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33" Type="http://schemas.openxmlformats.org/officeDocument/2006/relationships/image" Target="../media/image115.png"/><Relationship Id="rId38" Type="http://schemas.openxmlformats.org/officeDocument/2006/relationships/image" Target="../media/image12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29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32" Type="http://schemas.openxmlformats.org/officeDocument/2006/relationships/image" Target="../media/image114.png"/><Relationship Id="rId37" Type="http://schemas.openxmlformats.org/officeDocument/2006/relationships/image" Target="../media/image119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36" Type="http://schemas.openxmlformats.org/officeDocument/2006/relationships/image" Target="../media/image118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31" Type="http://schemas.openxmlformats.org/officeDocument/2006/relationships/image" Target="../media/image113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Relationship Id="rId30" Type="http://schemas.openxmlformats.org/officeDocument/2006/relationships/image" Target="../media/image112.png"/><Relationship Id="rId35" Type="http://schemas.openxmlformats.org/officeDocument/2006/relationships/image" Target="../media/image117.png"/><Relationship Id="rId8" Type="http://schemas.openxmlformats.org/officeDocument/2006/relationships/image" Target="../media/image90.png"/><Relationship Id="rId3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eptune.ai/blog/comprehensive-guide-to-transforme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9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4.png"/><Relationship Id="rId5" Type="http://schemas.openxmlformats.org/officeDocument/2006/relationships/image" Target="../media/image6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.jp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63.png"/><Relationship Id="rId3" Type="http://schemas.openxmlformats.org/officeDocument/2006/relationships/image" Target="../media/image1.jp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65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68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1.jp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8.png"/><Relationship Id="rId39" Type="http://schemas.openxmlformats.org/officeDocument/2006/relationships/image" Target="../media/image121.png"/><Relationship Id="rId21" Type="http://schemas.openxmlformats.org/officeDocument/2006/relationships/image" Target="../media/image103.png"/><Relationship Id="rId34" Type="http://schemas.openxmlformats.org/officeDocument/2006/relationships/image" Target="../media/image116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33" Type="http://schemas.openxmlformats.org/officeDocument/2006/relationships/image" Target="../media/image115.png"/><Relationship Id="rId38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29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32" Type="http://schemas.openxmlformats.org/officeDocument/2006/relationships/image" Target="../media/image114.png"/><Relationship Id="rId37" Type="http://schemas.openxmlformats.org/officeDocument/2006/relationships/image" Target="../media/image119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36" Type="http://schemas.openxmlformats.org/officeDocument/2006/relationships/image" Target="../media/image118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31" Type="http://schemas.openxmlformats.org/officeDocument/2006/relationships/image" Target="../media/image113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Relationship Id="rId30" Type="http://schemas.openxmlformats.org/officeDocument/2006/relationships/image" Target="../media/image112.png"/><Relationship Id="rId35" Type="http://schemas.openxmlformats.org/officeDocument/2006/relationships/image" Target="../media/image117.png"/><Relationship Id="rId8" Type="http://schemas.openxmlformats.org/officeDocument/2006/relationships/image" Target="../media/image90.png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Long Short-Term Memory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9B68A-A13A-8E9A-74BB-BA11287BF858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00050" y="629429"/>
            <a:ext cx="1343394" cy="6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/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blipFill>
                <a:blip r:embed="rId4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/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/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/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/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/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1.63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/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+1.62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/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17BA7-8F0E-1797-39EB-1D49004FC06F}"/>
              </a:ext>
            </a:extLst>
          </p:cNvPr>
          <p:cNvCxnSpPr>
            <a:cxnSpLocks/>
            <a:stCxn id="30" idx="0"/>
            <a:endCxn id="53" idx="2"/>
          </p:cNvCxnSpPr>
          <p:nvPr/>
        </p:nvCxnSpPr>
        <p:spPr>
          <a:xfrm flipV="1">
            <a:off x="1887517" y="3480173"/>
            <a:ext cx="0" cy="4546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6BB2A-3D34-2487-A1DF-75AC0ABCAA7B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V="1">
            <a:off x="1887516" y="4304199"/>
            <a:ext cx="1" cy="7027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/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81DD68-0301-C039-9ADF-CE6188B1F197}"/>
              </a:ext>
            </a:extLst>
          </p:cNvPr>
          <p:cNvCxnSpPr>
            <a:cxnSpLocks/>
            <a:stCxn id="75" idx="0"/>
            <a:endCxn id="11" idx="2"/>
          </p:cNvCxnSpPr>
          <p:nvPr/>
        </p:nvCxnSpPr>
        <p:spPr>
          <a:xfrm flipV="1">
            <a:off x="1881294" y="820990"/>
            <a:ext cx="6834" cy="51939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/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1.99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555DB-6114-CF6A-AC69-A0E5743578C8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>
          <a:xfrm>
            <a:off x="2032811" y="636324"/>
            <a:ext cx="68897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AE827D4-58CB-DC4C-F44F-253080542A14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1887516" y="5330109"/>
            <a:ext cx="0" cy="3366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/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2.70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23A741E-9DE2-2008-2244-E25EF2FBF8BA}"/>
              </a:ext>
            </a:extLst>
          </p:cNvPr>
          <p:cNvCxnSpPr>
            <a:cxnSpLocks/>
            <a:stCxn id="121" idx="0"/>
            <a:endCxn id="30" idx="1"/>
          </p:cNvCxnSpPr>
          <p:nvPr/>
        </p:nvCxnSpPr>
        <p:spPr>
          <a:xfrm rot="5400000" flipH="1" flipV="1">
            <a:off x="1178484" y="3920728"/>
            <a:ext cx="169317" cy="56692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A4229A9F-93CB-3964-187F-C4647213F987}"/>
              </a:ext>
            </a:extLst>
          </p:cNvPr>
          <p:cNvCxnSpPr>
            <a:cxnSpLocks/>
            <a:stCxn id="25" idx="3"/>
            <a:endCxn id="121" idx="2"/>
          </p:cNvCxnSpPr>
          <p:nvPr/>
        </p:nvCxnSpPr>
        <p:spPr>
          <a:xfrm flipV="1">
            <a:off x="410740" y="4612015"/>
            <a:ext cx="568938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1A7C446-0394-0D53-54F2-ABBD39D69A39}"/>
              </a:ext>
            </a:extLst>
          </p:cNvPr>
          <p:cNvCxnSpPr>
            <a:cxnSpLocks/>
            <a:stCxn id="10" idx="0"/>
            <a:endCxn id="75" idx="2"/>
          </p:cNvCxnSpPr>
          <p:nvPr/>
        </p:nvCxnSpPr>
        <p:spPr>
          <a:xfrm flipH="1" flipV="1">
            <a:off x="1881294" y="1663548"/>
            <a:ext cx="1" cy="28541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54DBBE-D3B8-A625-AF09-8F4AF5511B66}"/>
              </a:ext>
            </a:extLst>
          </p:cNvPr>
          <p:cNvCxnSpPr>
            <a:cxnSpLocks/>
            <a:stCxn id="53" idx="0"/>
            <a:endCxn id="10" idx="2"/>
          </p:cNvCxnSpPr>
          <p:nvPr/>
        </p:nvCxnSpPr>
        <p:spPr>
          <a:xfrm flipH="1" flipV="1">
            <a:off x="1881295" y="2318291"/>
            <a:ext cx="6222" cy="83871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DC82CE8-C264-2DBC-C5FA-EA87648B9BCC}"/>
              </a:ext>
            </a:extLst>
          </p:cNvPr>
          <p:cNvSpPr txBox="1"/>
          <p:nvPr/>
        </p:nvSpPr>
        <p:spPr>
          <a:xfrm>
            <a:off x="517851" y="1222633"/>
            <a:ext cx="11627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b="1" dirty="0"/>
              <a:t>Percentage of long term to remember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EBE2C5-435F-F92A-1A06-EE2E49A58725}"/>
              </a:ext>
            </a:extLst>
          </p:cNvPr>
          <p:cNvSpPr/>
          <p:nvPr/>
        </p:nvSpPr>
        <p:spPr>
          <a:xfrm>
            <a:off x="517851" y="1190322"/>
            <a:ext cx="2048229" cy="4219646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813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 animBg="1"/>
      <p:bldP spid="25" grpId="0" animBg="1"/>
      <p:bldP spid="30" grpId="0"/>
      <p:bldP spid="36" grpId="0" animBg="1"/>
      <p:bldP spid="41" grpId="0" animBg="1"/>
      <p:bldP spid="53" grpId="0" animBg="1"/>
      <p:bldP spid="10" grpId="0" animBg="1"/>
      <p:bldP spid="75" grpId="0" animBg="1"/>
      <p:bldP spid="91" grpId="0" animBg="1"/>
      <p:bldP spid="121" grpId="0" animBg="1"/>
      <p:bldP spid="49" grpId="0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9B68A-A13A-8E9A-74BB-BA11287BF858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00050" y="629429"/>
            <a:ext cx="1343394" cy="6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/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blipFill>
                <a:blip r:embed="rId4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/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/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/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/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/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1.63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/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+1.62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/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17BA7-8F0E-1797-39EB-1D49004FC06F}"/>
              </a:ext>
            </a:extLst>
          </p:cNvPr>
          <p:cNvCxnSpPr>
            <a:cxnSpLocks/>
            <a:stCxn id="30" idx="0"/>
            <a:endCxn id="53" idx="2"/>
          </p:cNvCxnSpPr>
          <p:nvPr/>
        </p:nvCxnSpPr>
        <p:spPr>
          <a:xfrm flipV="1">
            <a:off x="1887517" y="3480173"/>
            <a:ext cx="0" cy="4546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6BB2A-3D34-2487-A1DF-75AC0ABCAA7B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V="1">
            <a:off x="1887516" y="4304199"/>
            <a:ext cx="1" cy="7027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/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81DD68-0301-C039-9ADF-CE6188B1F197}"/>
              </a:ext>
            </a:extLst>
          </p:cNvPr>
          <p:cNvCxnSpPr>
            <a:cxnSpLocks/>
            <a:stCxn id="75" idx="0"/>
            <a:endCxn id="11" idx="2"/>
          </p:cNvCxnSpPr>
          <p:nvPr/>
        </p:nvCxnSpPr>
        <p:spPr>
          <a:xfrm flipV="1">
            <a:off x="1881294" y="820990"/>
            <a:ext cx="6834" cy="51939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/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1.99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555DB-6114-CF6A-AC69-A0E5743578C8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>
          <a:xfrm>
            <a:off x="2032811" y="636324"/>
            <a:ext cx="68897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AE827D4-58CB-DC4C-F44F-253080542A14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1887516" y="5330109"/>
            <a:ext cx="0" cy="3366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/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2.70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23A741E-9DE2-2008-2244-E25EF2FBF8BA}"/>
              </a:ext>
            </a:extLst>
          </p:cNvPr>
          <p:cNvCxnSpPr>
            <a:cxnSpLocks/>
            <a:stCxn id="121" idx="0"/>
            <a:endCxn id="30" idx="1"/>
          </p:cNvCxnSpPr>
          <p:nvPr/>
        </p:nvCxnSpPr>
        <p:spPr>
          <a:xfrm rot="5400000" flipH="1" flipV="1">
            <a:off x="1178484" y="3920728"/>
            <a:ext cx="169317" cy="56692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A4229A9F-93CB-3964-187F-C4647213F987}"/>
              </a:ext>
            </a:extLst>
          </p:cNvPr>
          <p:cNvCxnSpPr>
            <a:cxnSpLocks/>
            <a:stCxn id="25" idx="3"/>
            <a:endCxn id="121" idx="2"/>
          </p:cNvCxnSpPr>
          <p:nvPr/>
        </p:nvCxnSpPr>
        <p:spPr>
          <a:xfrm flipV="1">
            <a:off x="410740" y="4612015"/>
            <a:ext cx="568938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1A7C446-0394-0D53-54F2-ABBD39D69A39}"/>
              </a:ext>
            </a:extLst>
          </p:cNvPr>
          <p:cNvCxnSpPr>
            <a:cxnSpLocks/>
            <a:stCxn id="10" idx="0"/>
            <a:endCxn id="75" idx="2"/>
          </p:cNvCxnSpPr>
          <p:nvPr/>
        </p:nvCxnSpPr>
        <p:spPr>
          <a:xfrm flipH="1" flipV="1">
            <a:off x="1881294" y="1663548"/>
            <a:ext cx="1" cy="28541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54DBBE-D3B8-A625-AF09-8F4AF5511B66}"/>
              </a:ext>
            </a:extLst>
          </p:cNvPr>
          <p:cNvCxnSpPr>
            <a:cxnSpLocks/>
            <a:stCxn id="53" idx="0"/>
            <a:endCxn id="10" idx="2"/>
          </p:cNvCxnSpPr>
          <p:nvPr/>
        </p:nvCxnSpPr>
        <p:spPr>
          <a:xfrm flipH="1" flipV="1">
            <a:off x="1881295" y="2318291"/>
            <a:ext cx="6222" cy="83871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DC82CE8-C264-2DBC-C5FA-EA87648B9BCC}"/>
              </a:ext>
            </a:extLst>
          </p:cNvPr>
          <p:cNvSpPr txBox="1"/>
          <p:nvPr/>
        </p:nvSpPr>
        <p:spPr>
          <a:xfrm>
            <a:off x="531609" y="1261859"/>
            <a:ext cx="11627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b="1" dirty="0"/>
              <a:t>Percentage of long term to remember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EBE2C5-435F-F92A-1A06-EE2E49A58725}"/>
              </a:ext>
            </a:extLst>
          </p:cNvPr>
          <p:cNvSpPr/>
          <p:nvPr/>
        </p:nvSpPr>
        <p:spPr>
          <a:xfrm>
            <a:off x="517851" y="1190322"/>
            <a:ext cx="2048229" cy="4219646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5A3533-7D29-137B-D62C-FFB966FAED74}"/>
              </a:ext>
            </a:extLst>
          </p:cNvPr>
          <p:cNvSpPr txBox="1"/>
          <p:nvPr/>
        </p:nvSpPr>
        <p:spPr>
          <a:xfrm>
            <a:off x="2673191" y="2880772"/>
            <a:ext cx="83073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 first stage in a LSTM unit determines what percentage of the Long-Term Memory is remembered</a:t>
            </a:r>
          </a:p>
          <a:p>
            <a:endParaRPr lang="en-PH" sz="2400" dirty="0"/>
          </a:p>
          <a:p>
            <a:r>
              <a:rPr lang="en-PH" sz="2400" dirty="0"/>
              <a:t>This is called the </a:t>
            </a:r>
            <a:r>
              <a:rPr lang="en-PH" sz="2400" b="1" dirty="0"/>
              <a:t>Forget Gate</a:t>
            </a:r>
          </a:p>
        </p:txBody>
      </p:sp>
    </p:spTree>
    <p:extLst>
      <p:ext uri="{BB962C8B-B14F-4D97-AF65-F5344CB8AC3E}">
        <p14:creationId xmlns:p14="http://schemas.microsoft.com/office/powerpoint/2010/main" val="337452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9B68A-A13A-8E9A-74BB-BA11287BF858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00050" y="629429"/>
            <a:ext cx="1343394" cy="6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/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blipFill>
                <a:blip r:embed="rId4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/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/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/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/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/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1.63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/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+1.62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/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17BA7-8F0E-1797-39EB-1D49004FC06F}"/>
              </a:ext>
            </a:extLst>
          </p:cNvPr>
          <p:cNvCxnSpPr>
            <a:cxnSpLocks/>
            <a:stCxn id="30" idx="0"/>
            <a:endCxn id="53" idx="2"/>
          </p:cNvCxnSpPr>
          <p:nvPr/>
        </p:nvCxnSpPr>
        <p:spPr>
          <a:xfrm flipV="1">
            <a:off x="1887517" y="3480173"/>
            <a:ext cx="0" cy="4546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6BB2A-3D34-2487-A1DF-75AC0ABCAA7B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V="1">
            <a:off x="1887516" y="4304199"/>
            <a:ext cx="1" cy="7027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/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81DD68-0301-C039-9ADF-CE6188B1F197}"/>
              </a:ext>
            </a:extLst>
          </p:cNvPr>
          <p:cNvCxnSpPr>
            <a:cxnSpLocks/>
            <a:stCxn id="75" idx="0"/>
            <a:endCxn id="11" idx="2"/>
          </p:cNvCxnSpPr>
          <p:nvPr/>
        </p:nvCxnSpPr>
        <p:spPr>
          <a:xfrm flipV="1">
            <a:off x="1881294" y="820990"/>
            <a:ext cx="6834" cy="51939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/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1.99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555DB-6114-CF6A-AC69-A0E5743578C8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>
          <a:xfrm>
            <a:off x="2032811" y="636324"/>
            <a:ext cx="68897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2304915-9CE5-D9FE-7D6C-3B8E7D679FA5}"/>
              </a:ext>
            </a:extLst>
          </p:cNvPr>
          <p:cNvCxnSpPr>
            <a:cxnSpLocks/>
            <a:stCxn id="91" idx="3"/>
            <a:endCxn id="98" idx="1"/>
          </p:cNvCxnSpPr>
          <p:nvPr/>
        </p:nvCxnSpPr>
        <p:spPr>
          <a:xfrm>
            <a:off x="3324184" y="636324"/>
            <a:ext cx="181023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/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AE827D4-58CB-DC4C-F44F-253080542A14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1887516" y="5330109"/>
            <a:ext cx="0" cy="3366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7DE86BA-FF18-6EAB-4A34-54DA8EFE92E1}"/>
              </a:ext>
            </a:extLst>
          </p:cNvPr>
          <p:cNvCxnSpPr>
            <a:cxnSpLocks/>
            <a:stCxn id="36" idx="0"/>
            <a:endCxn id="117" idx="2"/>
          </p:cNvCxnSpPr>
          <p:nvPr/>
        </p:nvCxnSpPr>
        <p:spPr>
          <a:xfrm rot="5400000" flipH="1" flipV="1">
            <a:off x="2866496" y="4349156"/>
            <a:ext cx="338591" cy="22965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/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1.65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/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/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2.70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23A741E-9DE2-2008-2244-E25EF2FBF8BA}"/>
              </a:ext>
            </a:extLst>
          </p:cNvPr>
          <p:cNvCxnSpPr>
            <a:cxnSpLocks/>
            <a:stCxn id="121" idx="0"/>
            <a:endCxn id="30" idx="1"/>
          </p:cNvCxnSpPr>
          <p:nvPr/>
        </p:nvCxnSpPr>
        <p:spPr>
          <a:xfrm rot="5400000" flipH="1" flipV="1">
            <a:off x="1178484" y="3920728"/>
            <a:ext cx="169317" cy="56692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/>
              <p:nvPr/>
            </p:nvSpPr>
            <p:spPr>
              <a:xfrm>
                <a:off x="2814324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2.00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24" y="4288850"/>
                <a:ext cx="792946" cy="3231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895C2C5-41AF-498E-6900-A4D27043B6D5}"/>
              </a:ext>
            </a:extLst>
          </p:cNvPr>
          <p:cNvCxnSpPr>
            <a:cxnSpLocks/>
            <a:stCxn id="117" idx="0"/>
            <a:endCxn id="120" idx="2"/>
          </p:cNvCxnSpPr>
          <p:nvPr/>
        </p:nvCxnSpPr>
        <p:spPr>
          <a:xfrm flipV="1">
            <a:off x="4184066" y="4304488"/>
            <a:ext cx="1" cy="7004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3CD273A0-1082-4BCA-07DA-B9872C667441}"/>
              </a:ext>
            </a:extLst>
          </p:cNvPr>
          <p:cNvCxnSpPr>
            <a:cxnSpLocks/>
            <a:stCxn id="130" idx="0"/>
            <a:endCxn id="120" idx="1"/>
          </p:cNvCxnSpPr>
          <p:nvPr/>
        </p:nvCxnSpPr>
        <p:spPr>
          <a:xfrm rot="5400000" flipH="1" flipV="1">
            <a:off x="3442462" y="3888157"/>
            <a:ext cx="169028" cy="63235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/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+0.62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87C0AC0-DE8B-F726-CCBC-235B29EE1E60}"/>
              </a:ext>
            </a:extLst>
          </p:cNvPr>
          <p:cNvCxnSpPr>
            <a:cxnSpLocks/>
            <a:stCxn id="120" idx="0"/>
            <a:endCxn id="145" idx="2"/>
          </p:cNvCxnSpPr>
          <p:nvPr/>
        </p:nvCxnSpPr>
        <p:spPr>
          <a:xfrm flipH="1" flipV="1">
            <a:off x="4184066" y="3471543"/>
            <a:ext cx="1" cy="4636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/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C02F580-D6F4-C797-10EA-D4A131C5083C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flipV="1">
            <a:off x="4184066" y="2860230"/>
            <a:ext cx="0" cy="2881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/>
              <p:nvPr/>
            </p:nvSpPr>
            <p:spPr>
              <a:xfrm>
                <a:off x="5330652" y="1087914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52" y="1087914"/>
                <a:ext cx="289367" cy="369332"/>
              </a:xfrm>
              <a:prstGeom prst="rect">
                <a:avLst/>
              </a:prstGeom>
              <a:blipFill>
                <a:blip r:embed="rId21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BA72127-328E-E027-25C5-3222AC867BEB}"/>
              </a:ext>
            </a:extLst>
          </p:cNvPr>
          <p:cNvCxnSpPr>
            <a:cxnSpLocks/>
            <a:stCxn id="161" idx="0"/>
            <a:endCxn id="98" idx="2"/>
          </p:cNvCxnSpPr>
          <p:nvPr/>
        </p:nvCxnSpPr>
        <p:spPr>
          <a:xfrm flipH="1" flipV="1">
            <a:off x="5475334" y="820990"/>
            <a:ext cx="2" cy="2669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/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0.94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5B70DA8A-2B0A-E30B-FD60-0D427F60E516}"/>
              </a:ext>
            </a:extLst>
          </p:cNvPr>
          <p:cNvCxnSpPr>
            <a:cxnSpLocks/>
            <a:stCxn id="36" idx="0"/>
            <a:endCxn id="172" idx="2"/>
          </p:cNvCxnSpPr>
          <p:nvPr/>
        </p:nvCxnSpPr>
        <p:spPr>
          <a:xfrm rot="5400000" flipH="1" flipV="1">
            <a:off x="3517590" y="3706440"/>
            <a:ext cx="330213" cy="35903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/>
              <p:nvPr/>
            </p:nvSpPr>
            <p:spPr>
              <a:xfrm>
                <a:off x="5136965" y="3950982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65" y="3950982"/>
                <a:ext cx="68182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7D9273B-7E22-791D-D290-5411B3C43559}"/>
              </a:ext>
            </a:extLst>
          </p:cNvPr>
          <p:cNvCxnSpPr>
            <a:cxnSpLocks/>
            <a:stCxn id="172" idx="0"/>
            <a:endCxn id="176" idx="2"/>
          </p:cNvCxnSpPr>
          <p:nvPr/>
        </p:nvCxnSpPr>
        <p:spPr>
          <a:xfrm flipV="1">
            <a:off x="5477876" y="4320314"/>
            <a:ext cx="0" cy="69303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/>
              <p:nvPr/>
            </p:nvSpPr>
            <p:spPr>
              <a:xfrm>
                <a:off x="4973967" y="3148378"/>
                <a:ext cx="1002738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(−0.32)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967" y="3148378"/>
                <a:ext cx="1002738" cy="323165"/>
              </a:xfrm>
              <a:prstGeom prst="rect">
                <a:avLst/>
              </a:prstGeom>
              <a:blipFill>
                <a:blip r:embed="rId24"/>
                <a:stretch>
                  <a:fillRect r="-1807"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D4C9B50-96BC-09E4-F328-DB8B2E690A13}"/>
              </a:ext>
            </a:extLst>
          </p:cNvPr>
          <p:cNvCxnSpPr>
            <a:cxnSpLocks/>
            <a:stCxn id="176" idx="0"/>
            <a:endCxn id="181" idx="2"/>
          </p:cNvCxnSpPr>
          <p:nvPr/>
        </p:nvCxnSpPr>
        <p:spPr>
          <a:xfrm flipH="1" flipV="1">
            <a:off x="5475336" y="3471543"/>
            <a:ext cx="2540" cy="4794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/>
              <p:nvPr/>
            </p:nvSpPr>
            <p:spPr>
              <a:xfrm>
                <a:off x="5136965" y="248257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65" y="2482577"/>
                <a:ext cx="681821" cy="369332"/>
              </a:xfrm>
              <a:prstGeom prst="rect">
                <a:avLst/>
              </a:prstGeom>
              <a:blipFill>
                <a:blip r:embed="rId25"/>
                <a:stretch>
                  <a:fillRect r="-1695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6968DB-BED0-BD68-0DB3-D795AF1329D0}"/>
              </a:ext>
            </a:extLst>
          </p:cNvPr>
          <p:cNvCxnSpPr>
            <a:cxnSpLocks/>
            <a:stCxn id="181" idx="0"/>
            <a:endCxn id="186" idx="2"/>
          </p:cNvCxnSpPr>
          <p:nvPr/>
        </p:nvCxnSpPr>
        <p:spPr>
          <a:xfrm flipV="1">
            <a:off x="5475336" y="2851909"/>
            <a:ext cx="2540" cy="29646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/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36226583-F36E-0400-D19E-AA4AFEB14C80}"/>
              </a:ext>
            </a:extLst>
          </p:cNvPr>
          <p:cNvCxnSpPr>
            <a:cxnSpLocks/>
            <a:stCxn id="200" idx="0"/>
            <a:endCxn id="161" idx="1"/>
          </p:cNvCxnSpPr>
          <p:nvPr/>
        </p:nvCxnSpPr>
        <p:spPr>
          <a:xfrm rot="5400000" flipH="1" flipV="1">
            <a:off x="4498440" y="958205"/>
            <a:ext cx="517836" cy="1146587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/>
              <p:nvPr/>
            </p:nvSpPr>
            <p:spPr>
              <a:xfrm>
                <a:off x="5134423" y="1777287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1777287"/>
                <a:ext cx="681821" cy="3231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E6A0E12-0691-EC90-EE6C-5514E50C647B}"/>
              </a:ext>
            </a:extLst>
          </p:cNvPr>
          <p:cNvCxnSpPr>
            <a:cxnSpLocks/>
            <a:stCxn id="212" idx="0"/>
            <a:endCxn id="161" idx="2"/>
          </p:cNvCxnSpPr>
          <p:nvPr/>
        </p:nvCxnSpPr>
        <p:spPr>
          <a:xfrm flipV="1">
            <a:off x="5475334" y="1457246"/>
            <a:ext cx="2" cy="3200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/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2.96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F4493FD-746D-ED2E-DA76-67026495AB6E}"/>
              </a:ext>
            </a:extLst>
          </p:cNvPr>
          <p:cNvCxnSpPr>
            <a:cxnSpLocks/>
            <a:stCxn id="98" idx="3"/>
            <a:endCxn id="227" idx="1"/>
          </p:cNvCxnSpPr>
          <p:nvPr/>
        </p:nvCxnSpPr>
        <p:spPr>
          <a:xfrm>
            <a:off x="5816244" y="636324"/>
            <a:ext cx="4933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/>
              <p:nvPr/>
            </p:nvSpPr>
            <p:spPr>
              <a:xfrm>
                <a:off x="4524977" y="430736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1.41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77" y="4307368"/>
                <a:ext cx="792946" cy="3231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E8E6D3-9BA9-24AA-A293-466A9EAD3139}"/>
              </a:ext>
            </a:extLst>
          </p:cNvPr>
          <p:cNvCxnSpPr>
            <a:cxnSpLocks/>
            <a:stCxn id="237" idx="0"/>
            <a:endCxn id="176" idx="1"/>
          </p:cNvCxnSpPr>
          <p:nvPr/>
        </p:nvCxnSpPr>
        <p:spPr>
          <a:xfrm rot="5400000" flipH="1" flipV="1">
            <a:off x="4943347" y="4113751"/>
            <a:ext cx="171720" cy="215515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C9486711-8546-3EF8-E686-E14C9EDBAF76}"/>
              </a:ext>
            </a:extLst>
          </p:cNvPr>
          <p:cNvCxnSpPr>
            <a:cxnSpLocks/>
            <a:stCxn id="25" idx="3"/>
            <a:endCxn id="237" idx="2"/>
          </p:cNvCxnSpPr>
          <p:nvPr/>
        </p:nvCxnSpPr>
        <p:spPr>
          <a:xfrm flipV="1">
            <a:off x="410740" y="4630533"/>
            <a:ext cx="4510710" cy="220964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02738E6C-08BC-C1FA-C9B2-89F7288EB0C8}"/>
              </a:ext>
            </a:extLst>
          </p:cNvPr>
          <p:cNvCxnSpPr>
            <a:cxnSpLocks/>
            <a:stCxn id="25" idx="3"/>
            <a:endCxn id="130" idx="2"/>
          </p:cNvCxnSpPr>
          <p:nvPr/>
        </p:nvCxnSpPr>
        <p:spPr>
          <a:xfrm flipV="1">
            <a:off x="410740" y="4612015"/>
            <a:ext cx="2800057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A4229A9F-93CB-3964-187F-C4647213F987}"/>
              </a:ext>
            </a:extLst>
          </p:cNvPr>
          <p:cNvCxnSpPr>
            <a:cxnSpLocks/>
            <a:stCxn id="25" idx="3"/>
            <a:endCxn id="121" idx="2"/>
          </p:cNvCxnSpPr>
          <p:nvPr/>
        </p:nvCxnSpPr>
        <p:spPr>
          <a:xfrm flipV="1">
            <a:off x="410740" y="4612015"/>
            <a:ext cx="568938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1A7C446-0394-0D53-54F2-ABBD39D69A39}"/>
              </a:ext>
            </a:extLst>
          </p:cNvPr>
          <p:cNvCxnSpPr>
            <a:cxnSpLocks/>
            <a:stCxn id="10" idx="0"/>
            <a:endCxn id="75" idx="2"/>
          </p:cNvCxnSpPr>
          <p:nvPr/>
        </p:nvCxnSpPr>
        <p:spPr>
          <a:xfrm flipH="1" flipV="1">
            <a:off x="1881294" y="1663548"/>
            <a:ext cx="1" cy="28541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4C1166E-2D04-37AC-3505-CE50580B4678}"/>
              </a:ext>
            </a:extLst>
          </p:cNvPr>
          <p:cNvCxnSpPr>
            <a:cxnSpLocks/>
            <a:stCxn id="150" idx="0"/>
            <a:endCxn id="200" idx="2"/>
          </p:cNvCxnSpPr>
          <p:nvPr/>
        </p:nvCxnSpPr>
        <p:spPr>
          <a:xfrm flipH="1" flipV="1">
            <a:off x="4184065" y="2113581"/>
            <a:ext cx="1" cy="37731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956D624-8AF2-1D80-AD53-B575EA1F64A1}"/>
              </a:ext>
            </a:extLst>
          </p:cNvPr>
          <p:cNvCxnSpPr>
            <a:cxnSpLocks/>
            <a:stCxn id="186" idx="0"/>
            <a:endCxn id="212" idx="2"/>
          </p:cNvCxnSpPr>
          <p:nvPr/>
        </p:nvCxnSpPr>
        <p:spPr>
          <a:xfrm flipH="1" flipV="1">
            <a:off x="5475334" y="2100452"/>
            <a:ext cx="2542" cy="382125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54DBBE-D3B8-A625-AF09-8F4AF5511B66}"/>
              </a:ext>
            </a:extLst>
          </p:cNvPr>
          <p:cNvCxnSpPr>
            <a:cxnSpLocks/>
            <a:stCxn id="53" idx="0"/>
            <a:endCxn id="10" idx="2"/>
          </p:cNvCxnSpPr>
          <p:nvPr/>
        </p:nvCxnSpPr>
        <p:spPr>
          <a:xfrm flipH="1" flipV="1">
            <a:off x="1881295" y="2318291"/>
            <a:ext cx="6222" cy="83871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1EBE2C5-435F-F92A-1A06-EE2E49A58725}"/>
              </a:ext>
            </a:extLst>
          </p:cNvPr>
          <p:cNvSpPr/>
          <p:nvPr/>
        </p:nvSpPr>
        <p:spPr>
          <a:xfrm>
            <a:off x="517851" y="1190322"/>
            <a:ext cx="2048229" cy="4219646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74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1" grpId="0" animBg="1"/>
      <p:bldP spid="53" grpId="0" animBg="1"/>
      <p:bldP spid="10" grpId="0" animBg="1"/>
      <p:bldP spid="75" grpId="0" animBg="1"/>
      <p:bldP spid="98" grpId="0"/>
      <p:bldP spid="117" grpId="0" animBg="1"/>
      <p:bldP spid="120" grpId="0"/>
      <p:bldP spid="121" grpId="0" animBg="1"/>
      <p:bldP spid="130" grpId="0" animBg="1"/>
      <p:bldP spid="145" grpId="0" animBg="1"/>
      <p:bldP spid="150" grpId="0" animBg="1"/>
      <p:bldP spid="161" grpId="0"/>
      <p:bldP spid="172" grpId="0" animBg="1"/>
      <p:bldP spid="176" grpId="0"/>
      <p:bldP spid="181" grpId="0" animBg="1"/>
      <p:bldP spid="186" grpId="0" animBg="1"/>
      <p:bldP spid="200" grpId="0" animBg="1"/>
      <p:bldP spid="212" grpId="0" animBg="1"/>
      <p:bldP spid="227" grpId="0" animBg="1"/>
      <p:bldP spid="237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9B68A-A13A-8E9A-74BB-BA11287BF858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00050" y="629429"/>
            <a:ext cx="1343394" cy="6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/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blipFill>
                <a:blip r:embed="rId4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/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/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/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/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/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1.63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/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+1.62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/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17BA7-8F0E-1797-39EB-1D49004FC06F}"/>
              </a:ext>
            </a:extLst>
          </p:cNvPr>
          <p:cNvCxnSpPr>
            <a:cxnSpLocks/>
            <a:stCxn id="30" idx="0"/>
            <a:endCxn id="53" idx="2"/>
          </p:cNvCxnSpPr>
          <p:nvPr/>
        </p:nvCxnSpPr>
        <p:spPr>
          <a:xfrm flipV="1">
            <a:off x="1887517" y="3480173"/>
            <a:ext cx="0" cy="4546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6BB2A-3D34-2487-A1DF-75AC0ABCAA7B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V="1">
            <a:off x="1887516" y="4304199"/>
            <a:ext cx="1" cy="7027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/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81DD68-0301-C039-9ADF-CE6188B1F197}"/>
              </a:ext>
            </a:extLst>
          </p:cNvPr>
          <p:cNvCxnSpPr>
            <a:cxnSpLocks/>
            <a:stCxn id="75" idx="0"/>
            <a:endCxn id="11" idx="2"/>
          </p:cNvCxnSpPr>
          <p:nvPr/>
        </p:nvCxnSpPr>
        <p:spPr>
          <a:xfrm flipV="1">
            <a:off x="1881294" y="820990"/>
            <a:ext cx="6834" cy="51939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/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1.99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555DB-6114-CF6A-AC69-A0E5743578C8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>
          <a:xfrm>
            <a:off x="2032811" y="636324"/>
            <a:ext cx="68897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2304915-9CE5-D9FE-7D6C-3B8E7D679FA5}"/>
              </a:ext>
            </a:extLst>
          </p:cNvPr>
          <p:cNvCxnSpPr>
            <a:cxnSpLocks/>
            <a:stCxn id="91" idx="3"/>
            <a:endCxn id="98" idx="1"/>
          </p:cNvCxnSpPr>
          <p:nvPr/>
        </p:nvCxnSpPr>
        <p:spPr>
          <a:xfrm>
            <a:off x="3324184" y="636324"/>
            <a:ext cx="2690409" cy="66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/>
              <p:nvPr/>
            </p:nvSpPr>
            <p:spPr>
              <a:xfrm>
                <a:off x="6014593" y="458272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593" y="458272"/>
                <a:ext cx="6818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AE827D4-58CB-DC4C-F44F-253080542A14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1887516" y="5330109"/>
            <a:ext cx="0" cy="3366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7DE86BA-FF18-6EAB-4A34-54DA8EFE92E1}"/>
              </a:ext>
            </a:extLst>
          </p:cNvPr>
          <p:cNvCxnSpPr>
            <a:cxnSpLocks/>
            <a:stCxn id="36" idx="0"/>
            <a:endCxn id="117" idx="2"/>
          </p:cNvCxnSpPr>
          <p:nvPr/>
        </p:nvCxnSpPr>
        <p:spPr>
          <a:xfrm rot="5400000" flipH="1" flipV="1">
            <a:off x="2863905" y="4346565"/>
            <a:ext cx="343773" cy="229655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/>
              <p:nvPr/>
            </p:nvSpPr>
            <p:spPr>
              <a:xfrm>
                <a:off x="3787594" y="499978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1.65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94" y="4999788"/>
                <a:ext cx="792946" cy="3231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/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/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2.70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23A741E-9DE2-2008-2244-E25EF2FBF8BA}"/>
              </a:ext>
            </a:extLst>
          </p:cNvPr>
          <p:cNvCxnSpPr>
            <a:cxnSpLocks/>
            <a:stCxn id="121" idx="0"/>
            <a:endCxn id="30" idx="1"/>
          </p:cNvCxnSpPr>
          <p:nvPr/>
        </p:nvCxnSpPr>
        <p:spPr>
          <a:xfrm rot="5400000" flipH="1" flipV="1">
            <a:off x="1178484" y="3920728"/>
            <a:ext cx="169317" cy="56692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/>
              <p:nvPr/>
            </p:nvSpPr>
            <p:spPr>
              <a:xfrm>
                <a:off x="3065324" y="4288849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2.00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324" y="4288849"/>
                <a:ext cx="792946" cy="3231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895C2C5-41AF-498E-6900-A4D27043B6D5}"/>
              </a:ext>
            </a:extLst>
          </p:cNvPr>
          <p:cNvCxnSpPr>
            <a:cxnSpLocks/>
            <a:stCxn id="117" idx="0"/>
            <a:endCxn id="120" idx="2"/>
          </p:cNvCxnSpPr>
          <p:nvPr/>
        </p:nvCxnSpPr>
        <p:spPr>
          <a:xfrm flipV="1">
            <a:off x="4184067" y="4304488"/>
            <a:ext cx="0" cy="6953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3CD273A0-1082-4BCA-07DA-B9872C667441}"/>
              </a:ext>
            </a:extLst>
          </p:cNvPr>
          <p:cNvCxnSpPr>
            <a:cxnSpLocks/>
            <a:stCxn id="130" idx="0"/>
            <a:endCxn id="120" idx="1"/>
          </p:cNvCxnSpPr>
          <p:nvPr/>
        </p:nvCxnSpPr>
        <p:spPr>
          <a:xfrm rot="5400000" flipH="1" flipV="1">
            <a:off x="3567963" y="4013657"/>
            <a:ext cx="169027" cy="38135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/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+0.62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87C0AC0-DE8B-F726-CCBC-235B29EE1E60}"/>
              </a:ext>
            </a:extLst>
          </p:cNvPr>
          <p:cNvCxnSpPr>
            <a:cxnSpLocks/>
            <a:stCxn id="120" idx="0"/>
            <a:endCxn id="145" idx="2"/>
          </p:cNvCxnSpPr>
          <p:nvPr/>
        </p:nvCxnSpPr>
        <p:spPr>
          <a:xfrm flipH="1" flipV="1">
            <a:off x="4184066" y="3471543"/>
            <a:ext cx="1" cy="4636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/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C02F580-D6F4-C797-10EA-D4A131C5083C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flipV="1">
            <a:off x="4184066" y="2860230"/>
            <a:ext cx="0" cy="2881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/>
              <p:nvPr/>
            </p:nvSpPr>
            <p:spPr>
              <a:xfrm>
                <a:off x="6210822" y="1116811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822" y="1116811"/>
                <a:ext cx="289367" cy="369332"/>
              </a:xfrm>
              <a:prstGeom prst="rect">
                <a:avLst/>
              </a:prstGeom>
              <a:blipFill>
                <a:blip r:embed="rId21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BA72127-328E-E027-25C5-3222AC867BEB}"/>
              </a:ext>
            </a:extLst>
          </p:cNvPr>
          <p:cNvCxnSpPr>
            <a:cxnSpLocks/>
            <a:stCxn id="161" idx="0"/>
            <a:endCxn id="98" idx="2"/>
          </p:cNvCxnSpPr>
          <p:nvPr/>
        </p:nvCxnSpPr>
        <p:spPr>
          <a:xfrm flipH="1" flipV="1">
            <a:off x="6355504" y="827604"/>
            <a:ext cx="2" cy="2892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/>
              <p:nvPr/>
            </p:nvSpPr>
            <p:spPr>
              <a:xfrm>
                <a:off x="5961573" y="5042245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0.94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573" y="5042245"/>
                <a:ext cx="792946" cy="3231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5B70DA8A-2B0A-E30B-FD60-0D427F60E516}"/>
              </a:ext>
            </a:extLst>
          </p:cNvPr>
          <p:cNvCxnSpPr>
            <a:cxnSpLocks/>
            <a:stCxn id="36" idx="0"/>
            <a:endCxn id="172" idx="2"/>
          </p:cNvCxnSpPr>
          <p:nvPr/>
        </p:nvCxnSpPr>
        <p:spPr>
          <a:xfrm rot="5400000" flipH="1" flipV="1">
            <a:off x="3972123" y="3280803"/>
            <a:ext cx="301316" cy="44705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/>
              <p:nvPr/>
            </p:nvSpPr>
            <p:spPr>
              <a:xfrm>
                <a:off x="6021156" y="3957596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156" y="3957596"/>
                <a:ext cx="68182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7D9273B-7E22-791D-D290-5411B3C43559}"/>
              </a:ext>
            </a:extLst>
          </p:cNvPr>
          <p:cNvCxnSpPr>
            <a:cxnSpLocks/>
            <a:stCxn id="172" idx="0"/>
            <a:endCxn id="176" idx="2"/>
          </p:cNvCxnSpPr>
          <p:nvPr/>
        </p:nvCxnSpPr>
        <p:spPr>
          <a:xfrm flipV="1">
            <a:off x="6358046" y="4326928"/>
            <a:ext cx="4021" cy="71531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/>
              <p:nvPr/>
            </p:nvSpPr>
            <p:spPr>
              <a:xfrm>
                <a:off x="5854137" y="3177275"/>
                <a:ext cx="1002738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(−0.32)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137" y="3177275"/>
                <a:ext cx="1002738" cy="323165"/>
              </a:xfrm>
              <a:prstGeom prst="rect">
                <a:avLst/>
              </a:prstGeom>
              <a:blipFill>
                <a:blip r:embed="rId24"/>
                <a:stretch>
                  <a:fillRect r="-1198"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D4C9B50-96BC-09E4-F328-DB8B2E690A13}"/>
              </a:ext>
            </a:extLst>
          </p:cNvPr>
          <p:cNvCxnSpPr>
            <a:cxnSpLocks/>
            <a:stCxn id="176" idx="0"/>
            <a:endCxn id="181" idx="2"/>
          </p:cNvCxnSpPr>
          <p:nvPr/>
        </p:nvCxnSpPr>
        <p:spPr>
          <a:xfrm flipH="1" flipV="1">
            <a:off x="6355506" y="3500440"/>
            <a:ext cx="6561" cy="45715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/>
              <p:nvPr/>
            </p:nvSpPr>
            <p:spPr>
              <a:xfrm>
                <a:off x="6017135" y="2511474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135" y="2511474"/>
                <a:ext cx="681821" cy="369332"/>
              </a:xfrm>
              <a:prstGeom prst="rect">
                <a:avLst/>
              </a:prstGeom>
              <a:blipFill>
                <a:blip r:embed="rId25"/>
                <a:stretch>
                  <a:fillRect r="-2542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6968DB-BED0-BD68-0DB3-D795AF1329D0}"/>
              </a:ext>
            </a:extLst>
          </p:cNvPr>
          <p:cNvCxnSpPr>
            <a:cxnSpLocks/>
            <a:stCxn id="181" idx="0"/>
            <a:endCxn id="186" idx="2"/>
          </p:cNvCxnSpPr>
          <p:nvPr/>
        </p:nvCxnSpPr>
        <p:spPr>
          <a:xfrm flipV="1">
            <a:off x="6355506" y="2880806"/>
            <a:ext cx="2540" cy="29646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/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36226583-F36E-0400-D19E-AA4AFEB14C80}"/>
              </a:ext>
            </a:extLst>
          </p:cNvPr>
          <p:cNvCxnSpPr>
            <a:cxnSpLocks/>
            <a:stCxn id="200" idx="0"/>
            <a:endCxn id="161" idx="1"/>
          </p:cNvCxnSpPr>
          <p:nvPr/>
        </p:nvCxnSpPr>
        <p:spPr>
          <a:xfrm rot="5400000" flipH="1" flipV="1">
            <a:off x="4952974" y="532569"/>
            <a:ext cx="488939" cy="2026757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/>
              <p:nvPr/>
            </p:nvSpPr>
            <p:spPr>
              <a:xfrm>
                <a:off x="6014593" y="1806184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593" y="1806184"/>
                <a:ext cx="681821" cy="3231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E6A0E12-0691-EC90-EE6C-5514E50C647B}"/>
              </a:ext>
            </a:extLst>
          </p:cNvPr>
          <p:cNvCxnSpPr>
            <a:cxnSpLocks/>
            <a:stCxn id="212" idx="0"/>
            <a:endCxn id="161" idx="2"/>
          </p:cNvCxnSpPr>
          <p:nvPr/>
        </p:nvCxnSpPr>
        <p:spPr>
          <a:xfrm flipV="1">
            <a:off x="6355504" y="1486143"/>
            <a:ext cx="2" cy="3200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/>
              <p:nvPr/>
            </p:nvSpPr>
            <p:spPr>
              <a:xfrm>
                <a:off x="7189770" y="458272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2.96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770" y="458272"/>
                <a:ext cx="602401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F4493FD-746D-ED2E-DA76-67026495AB6E}"/>
              </a:ext>
            </a:extLst>
          </p:cNvPr>
          <p:cNvCxnSpPr>
            <a:cxnSpLocks/>
            <a:stCxn id="98" idx="3"/>
            <a:endCxn id="227" idx="1"/>
          </p:cNvCxnSpPr>
          <p:nvPr/>
        </p:nvCxnSpPr>
        <p:spPr>
          <a:xfrm>
            <a:off x="6696414" y="642938"/>
            <a:ext cx="4933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/>
              <p:nvPr/>
            </p:nvSpPr>
            <p:spPr>
              <a:xfrm>
                <a:off x="5228210" y="4303661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1.41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210" y="4303661"/>
                <a:ext cx="792946" cy="3231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E8E6D3-9BA9-24AA-A293-466A9EAD3139}"/>
              </a:ext>
            </a:extLst>
          </p:cNvPr>
          <p:cNvCxnSpPr>
            <a:cxnSpLocks/>
            <a:stCxn id="237" idx="0"/>
            <a:endCxn id="176" idx="1"/>
          </p:cNvCxnSpPr>
          <p:nvPr/>
        </p:nvCxnSpPr>
        <p:spPr>
          <a:xfrm rot="5400000" flipH="1" flipV="1">
            <a:off x="5742220" y="4024726"/>
            <a:ext cx="161399" cy="396473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C9486711-8546-3EF8-E686-E14C9EDBAF76}"/>
              </a:ext>
            </a:extLst>
          </p:cNvPr>
          <p:cNvCxnSpPr>
            <a:cxnSpLocks/>
            <a:stCxn id="25" idx="3"/>
            <a:endCxn id="237" idx="2"/>
          </p:cNvCxnSpPr>
          <p:nvPr/>
        </p:nvCxnSpPr>
        <p:spPr>
          <a:xfrm flipV="1">
            <a:off x="410740" y="4626826"/>
            <a:ext cx="5213943" cy="224671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02738E6C-08BC-C1FA-C9B2-89F7288EB0C8}"/>
              </a:ext>
            </a:extLst>
          </p:cNvPr>
          <p:cNvCxnSpPr>
            <a:cxnSpLocks/>
            <a:stCxn id="25" idx="3"/>
            <a:endCxn id="130" idx="2"/>
          </p:cNvCxnSpPr>
          <p:nvPr/>
        </p:nvCxnSpPr>
        <p:spPr>
          <a:xfrm flipV="1">
            <a:off x="410740" y="4612014"/>
            <a:ext cx="3051057" cy="239483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A4229A9F-93CB-3964-187F-C4647213F987}"/>
              </a:ext>
            </a:extLst>
          </p:cNvPr>
          <p:cNvCxnSpPr>
            <a:cxnSpLocks/>
            <a:stCxn id="25" idx="3"/>
            <a:endCxn id="121" idx="2"/>
          </p:cNvCxnSpPr>
          <p:nvPr/>
        </p:nvCxnSpPr>
        <p:spPr>
          <a:xfrm flipV="1">
            <a:off x="410740" y="4612015"/>
            <a:ext cx="568938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1A7C446-0394-0D53-54F2-ABBD39D69A39}"/>
              </a:ext>
            </a:extLst>
          </p:cNvPr>
          <p:cNvCxnSpPr>
            <a:cxnSpLocks/>
            <a:stCxn id="10" idx="0"/>
            <a:endCxn id="75" idx="2"/>
          </p:cNvCxnSpPr>
          <p:nvPr/>
        </p:nvCxnSpPr>
        <p:spPr>
          <a:xfrm flipH="1" flipV="1">
            <a:off x="1881294" y="1663548"/>
            <a:ext cx="1" cy="28541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4C1166E-2D04-37AC-3505-CE50580B4678}"/>
              </a:ext>
            </a:extLst>
          </p:cNvPr>
          <p:cNvCxnSpPr>
            <a:cxnSpLocks/>
            <a:stCxn id="150" idx="0"/>
            <a:endCxn id="200" idx="2"/>
          </p:cNvCxnSpPr>
          <p:nvPr/>
        </p:nvCxnSpPr>
        <p:spPr>
          <a:xfrm flipH="1" flipV="1">
            <a:off x="4184065" y="2113581"/>
            <a:ext cx="1" cy="37731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956D624-8AF2-1D80-AD53-B575EA1F64A1}"/>
              </a:ext>
            </a:extLst>
          </p:cNvPr>
          <p:cNvCxnSpPr>
            <a:cxnSpLocks/>
            <a:stCxn id="186" idx="0"/>
            <a:endCxn id="212" idx="2"/>
          </p:cNvCxnSpPr>
          <p:nvPr/>
        </p:nvCxnSpPr>
        <p:spPr>
          <a:xfrm flipH="1" flipV="1">
            <a:off x="6355504" y="2129349"/>
            <a:ext cx="2542" cy="382125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54DBBE-D3B8-A625-AF09-8F4AF5511B66}"/>
              </a:ext>
            </a:extLst>
          </p:cNvPr>
          <p:cNvCxnSpPr>
            <a:cxnSpLocks/>
            <a:stCxn id="53" idx="0"/>
            <a:endCxn id="10" idx="2"/>
          </p:cNvCxnSpPr>
          <p:nvPr/>
        </p:nvCxnSpPr>
        <p:spPr>
          <a:xfrm flipH="1" flipV="1">
            <a:off x="1881295" y="2318291"/>
            <a:ext cx="6222" cy="83871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2DA8BD-478A-7C0A-68AB-3D9F36ED00D4}"/>
              </a:ext>
            </a:extLst>
          </p:cNvPr>
          <p:cNvSpPr/>
          <p:nvPr/>
        </p:nvSpPr>
        <p:spPr>
          <a:xfrm>
            <a:off x="3006259" y="1113138"/>
            <a:ext cx="2048229" cy="4315275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2FDD2B2-3D2F-38EF-6CF2-DD13C9319E79}"/>
              </a:ext>
            </a:extLst>
          </p:cNvPr>
          <p:cNvSpPr/>
          <p:nvPr/>
        </p:nvSpPr>
        <p:spPr>
          <a:xfrm>
            <a:off x="5186707" y="1115752"/>
            <a:ext cx="2048229" cy="4315275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5DEB13-3426-0951-894B-6A31CB7DA9D0}"/>
              </a:ext>
            </a:extLst>
          </p:cNvPr>
          <p:cNvSpPr txBox="1"/>
          <p:nvPr/>
        </p:nvSpPr>
        <p:spPr>
          <a:xfrm>
            <a:off x="2877533" y="5538510"/>
            <a:ext cx="2346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200" b="1" dirty="0"/>
              <a:t>Percentage of potential memory</a:t>
            </a:r>
          </a:p>
          <a:p>
            <a:pPr algn="ctr"/>
            <a:r>
              <a:rPr lang="en-PH" sz="1200" b="1" dirty="0"/>
              <a:t>to remember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9F3BD2-3D0B-E69F-B48A-45A1E90872B6}"/>
              </a:ext>
            </a:extLst>
          </p:cNvPr>
          <p:cNvSpPr txBox="1"/>
          <p:nvPr/>
        </p:nvSpPr>
        <p:spPr>
          <a:xfrm>
            <a:off x="5327058" y="5528226"/>
            <a:ext cx="17675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200" b="1" dirty="0"/>
              <a:t>Potential long term memory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BC1DA1-DDCF-9C3C-CEB9-71FA28A2DCFD}"/>
              </a:ext>
            </a:extLst>
          </p:cNvPr>
          <p:cNvSpPr txBox="1"/>
          <p:nvPr/>
        </p:nvSpPr>
        <p:spPr>
          <a:xfrm>
            <a:off x="7453955" y="2230368"/>
            <a:ext cx="46618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This part of the LSTM unit determines how we should update the long term memory</a:t>
            </a:r>
          </a:p>
          <a:p>
            <a:endParaRPr lang="en-PH" sz="2400" dirty="0"/>
          </a:p>
          <a:p>
            <a:r>
              <a:rPr lang="en-PH" sz="2400" dirty="0"/>
              <a:t>This is called the </a:t>
            </a:r>
            <a:r>
              <a:rPr lang="en-PH" sz="2400" b="1" dirty="0"/>
              <a:t>Input Gate</a:t>
            </a:r>
          </a:p>
        </p:txBody>
      </p:sp>
    </p:spTree>
    <p:extLst>
      <p:ext uri="{BB962C8B-B14F-4D97-AF65-F5344CB8AC3E}">
        <p14:creationId xmlns:p14="http://schemas.microsoft.com/office/powerpoint/2010/main" val="152656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1" grpId="0" animBg="1"/>
      <p:bldP spid="53" grpId="0" animBg="1"/>
      <p:bldP spid="10" grpId="0" animBg="1"/>
      <p:bldP spid="75" grpId="0" animBg="1"/>
      <p:bldP spid="121" grpId="0" animBg="1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9B68A-A13A-8E9A-74BB-BA11287BF858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00050" y="629429"/>
            <a:ext cx="1343394" cy="6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/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blipFill>
                <a:blip r:embed="rId4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/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/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/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/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/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1.63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/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+1.62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/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17BA7-8F0E-1797-39EB-1D49004FC06F}"/>
              </a:ext>
            </a:extLst>
          </p:cNvPr>
          <p:cNvCxnSpPr>
            <a:cxnSpLocks/>
            <a:stCxn id="30" idx="0"/>
            <a:endCxn id="53" idx="2"/>
          </p:cNvCxnSpPr>
          <p:nvPr/>
        </p:nvCxnSpPr>
        <p:spPr>
          <a:xfrm flipV="1">
            <a:off x="1887517" y="3480173"/>
            <a:ext cx="0" cy="4546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6BB2A-3D34-2487-A1DF-75AC0ABCAA7B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V="1">
            <a:off x="1887516" y="4304199"/>
            <a:ext cx="1" cy="7027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/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81DD68-0301-C039-9ADF-CE6188B1F197}"/>
              </a:ext>
            </a:extLst>
          </p:cNvPr>
          <p:cNvCxnSpPr>
            <a:cxnSpLocks/>
            <a:stCxn id="75" idx="0"/>
            <a:endCxn id="11" idx="2"/>
          </p:cNvCxnSpPr>
          <p:nvPr/>
        </p:nvCxnSpPr>
        <p:spPr>
          <a:xfrm flipV="1">
            <a:off x="1881294" y="820990"/>
            <a:ext cx="6834" cy="51939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/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1.99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555DB-6114-CF6A-AC69-A0E5743578C8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>
          <a:xfrm>
            <a:off x="2032811" y="636324"/>
            <a:ext cx="68897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2304915-9CE5-D9FE-7D6C-3B8E7D679FA5}"/>
              </a:ext>
            </a:extLst>
          </p:cNvPr>
          <p:cNvCxnSpPr>
            <a:cxnSpLocks/>
            <a:stCxn id="91" idx="3"/>
            <a:endCxn id="98" idx="1"/>
          </p:cNvCxnSpPr>
          <p:nvPr/>
        </p:nvCxnSpPr>
        <p:spPr>
          <a:xfrm>
            <a:off x="3324184" y="636324"/>
            <a:ext cx="181023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/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AE827D4-58CB-DC4C-F44F-253080542A14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1887516" y="5330109"/>
            <a:ext cx="0" cy="3366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7DE86BA-FF18-6EAB-4A34-54DA8EFE92E1}"/>
              </a:ext>
            </a:extLst>
          </p:cNvPr>
          <p:cNvCxnSpPr>
            <a:cxnSpLocks/>
            <a:stCxn id="36" idx="0"/>
            <a:endCxn id="117" idx="2"/>
          </p:cNvCxnSpPr>
          <p:nvPr/>
        </p:nvCxnSpPr>
        <p:spPr>
          <a:xfrm rot="5400000" flipH="1" flipV="1">
            <a:off x="2866496" y="4349156"/>
            <a:ext cx="338591" cy="22965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/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1.65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/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/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2.70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23A741E-9DE2-2008-2244-E25EF2FBF8BA}"/>
              </a:ext>
            </a:extLst>
          </p:cNvPr>
          <p:cNvCxnSpPr>
            <a:cxnSpLocks/>
            <a:stCxn id="121" idx="0"/>
            <a:endCxn id="30" idx="1"/>
          </p:cNvCxnSpPr>
          <p:nvPr/>
        </p:nvCxnSpPr>
        <p:spPr>
          <a:xfrm rot="5400000" flipH="1" flipV="1">
            <a:off x="1178484" y="3920728"/>
            <a:ext cx="169317" cy="56692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/>
              <p:nvPr/>
            </p:nvSpPr>
            <p:spPr>
              <a:xfrm>
                <a:off x="2814324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2.00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24" y="4288850"/>
                <a:ext cx="792946" cy="3231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895C2C5-41AF-498E-6900-A4D27043B6D5}"/>
              </a:ext>
            </a:extLst>
          </p:cNvPr>
          <p:cNvCxnSpPr>
            <a:cxnSpLocks/>
            <a:stCxn id="117" idx="0"/>
            <a:endCxn id="120" idx="2"/>
          </p:cNvCxnSpPr>
          <p:nvPr/>
        </p:nvCxnSpPr>
        <p:spPr>
          <a:xfrm flipV="1">
            <a:off x="4184066" y="4304488"/>
            <a:ext cx="1" cy="7004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3CD273A0-1082-4BCA-07DA-B9872C667441}"/>
              </a:ext>
            </a:extLst>
          </p:cNvPr>
          <p:cNvCxnSpPr>
            <a:cxnSpLocks/>
            <a:stCxn id="130" idx="0"/>
            <a:endCxn id="120" idx="1"/>
          </p:cNvCxnSpPr>
          <p:nvPr/>
        </p:nvCxnSpPr>
        <p:spPr>
          <a:xfrm rot="5400000" flipH="1" flipV="1">
            <a:off x="3442462" y="3888157"/>
            <a:ext cx="169028" cy="63235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/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+0.62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87C0AC0-DE8B-F726-CCBC-235B29EE1E60}"/>
              </a:ext>
            </a:extLst>
          </p:cNvPr>
          <p:cNvCxnSpPr>
            <a:cxnSpLocks/>
            <a:stCxn id="120" idx="0"/>
            <a:endCxn id="145" idx="2"/>
          </p:cNvCxnSpPr>
          <p:nvPr/>
        </p:nvCxnSpPr>
        <p:spPr>
          <a:xfrm flipH="1" flipV="1">
            <a:off x="4184066" y="3471543"/>
            <a:ext cx="1" cy="4636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/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C02F580-D6F4-C797-10EA-D4A131C5083C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flipV="1">
            <a:off x="4184066" y="2860230"/>
            <a:ext cx="0" cy="2881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/>
              <p:nvPr/>
            </p:nvSpPr>
            <p:spPr>
              <a:xfrm>
                <a:off x="5330652" y="1087914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52" y="1087914"/>
                <a:ext cx="289367" cy="369332"/>
              </a:xfrm>
              <a:prstGeom prst="rect">
                <a:avLst/>
              </a:prstGeom>
              <a:blipFill>
                <a:blip r:embed="rId21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BA72127-328E-E027-25C5-3222AC867BEB}"/>
              </a:ext>
            </a:extLst>
          </p:cNvPr>
          <p:cNvCxnSpPr>
            <a:cxnSpLocks/>
            <a:stCxn id="161" idx="0"/>
            <a:endCxn id="98" idx="2"/>
          </p:cNvCxnSpPr>
          <p:nvPr/>
        </p:nvCxnSpPr>
        <p:spPr>
          <a:xfrm flipH="1" flipV="1">
            <a:off x="5475334" y="820990"/>
            <a:ext cx="2" cy="2669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/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0.94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5B70DA8A-2B0A-E30B-FD60-0D427F60E516}"/>
              </a:ext>
            </a:extLst>
          </p:cNvPr>
          <p:cNvCxnSpPr>
            <a:cxnSpLocks/>
            <a:stCxn id="36" idx="0"/>
            <a:endCxn id="172" idx="2"/>
          </p:cNvCxnSpPr>
          <p:nvPr/>
        </p:nvCxnSpPr>
        <p:spPr>
          <a:xfrm rot="5400000" flipH="1" flipV="1">
            <a:off x="3517590" y="3706440"/>
            <a:ext cx="330213" cy="35903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/>
              <p:nvPr/>
            </p:nvSpPr>
            <p:spPr>
              <a:xfrm>
                <a:off x="5136965" y="3950982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65" y="3950982"/>
                <a:ext cx="68182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7D9273B-7E22-791D-D290-5411B3C43559}"/>
              </a:ext>
            </a:extLst>
          </p:cNvPr>
          <p:cNvCxnSpPr>
            <a:cxnSpLocks/>
            <a:stCxn id="172" idx="0"/>
            <a:endCxn id="176" idx="2"/>
          </p:cNvCxnSpPr>
          <p:nvPr/>
        </p:nvCxnSpPr>
        <p:spPr>
          <a:xfrm flipV="1">
            <a:off x="5477876" y="4320314"/>
            <a:ext cx="0" cy="69303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/>
              <p:nvPr/>
            </p:nvSpPr>
            <p:spPr>
              <a:xfrm>
                <a:off x="4973967" y="3148378"/>
                <a:ext cx="1002738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(−0.32)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967" y="3148378"/>
                <a:ext cx="1002738" cy="323165"/>
              </a:xfrm>
              <a:prstGeom prst="rect">
                <a:avLst/>
              </a:prstGeom>
              <a:blipFill>
                <a:blip r:embed="rId24"/>
                <a:stretch>
                  <a:fillRect r="-1807"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D4C9B50-96BC-09E4-F328-DB8B2E690A13}"/>
              </a:ext>
            </a:extLst>
          </p:cNvPr>
          <p:cNvCxnSpPr>
            <a:cxnSpLocks/>
            <a:stCxn id="176" idx="0"/>
            <a:endCxn id="181" idx="2"/>
          </p:cNvCxnSpPr>
          <p:nvPr/>
        </p:nvCxnSpPr>
        <p:spPr>
          <a:xfrm flipH="1" flipV="1">
            <a:off x="5475336" y="3471543"/>
            <a:ext cx="2540" cy="4794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/>
              <p:nvPr/>
            </p:nvSpPr>
            <p:spPr>
              <a:xfrm>
                <a:off x="5136965" y="248257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65" y="2482577"/>
                <a:ext cx="681821" cy="369332"/>
              </a:xfrm>
              <a:prstGeom prst="rect">
                <a:avLst/>
              </a:prstGeom>
              <a:blipFill>
                <a:blip r:embed="rId25"/>
                <a:stretch>
                  <a:fillRect r="-1695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6968DB-BED0-BD68-0DB3-D795AF1329D0}"/>
              </a:ext>
            </a:extLst>
          </p:cNvPr>
          <p:cNvCxnSpPr>
            <a:cxnSpLocks/>
            <a:stCxn id="181" idx="0"/>
            <a:endCxn id="186" idx="2"/>
          </p:cNvCxnSpPr>
          <p:nvPr/>
        </p:nvCxnSpPr>
        <p:spPr>
          <a:xfrm flipV="1">
            <a:off x="5475336" y="2851909"/>
            <a:ext cx="2540" cy="29646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/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36226583-F36E-0400-D19E-AA4AFEB14C80}"/>
              </a:ext>
            </a:extLst>
          </p:cNvPr>
          <p:cNvCxnSpPr>
            <a:cxnSpLocks/>
            <a:stCxn id="200" idx="0"/>
            <a:endCxn id="161" idx="1"/>
          </p:cNvCxnSpPr>
          <p:nvPr/>
        </p:nvCxnSpPr>
        <p:spPr>
          <a:xfrm rot="5400000" flipH="1" flipV="1">
            <a:off x="4498440" y="958205"/>
            <a:ext cx="517836" cy="1146587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/>
              <p:nvPr/>
            </p:nvSpPr>
            <p:spPr>
              <a:xfrm>
                <a:off x="5134423" y="1777287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1777287"/>
                <a:ext cx="681821" cy="3231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E6A0E12-0691-EC90-EE6C-5514E50C647B}"/>
              </a:ext>
            </a:extLst>
          </p:cNvPr>
          <p:cNvCxnSpPr>
            <a:cxnSpLocks/>
            <a:stCxn id="212" idx="0"/>
            <a:endCxn id="161" idx="2"/>
          </p:cNvCxnSpPr>
          <p:nvPr/>
        </p:nvCxnSpPr>
        <p:spPr>
          <a:xfrm flipV="1">
            <a:off x="5475334" y="1457246"/>
            <a:ext cx="2" cy="3200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/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2.96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F4493FD-746D-ED2E-DA76-67026495AB6E}"/>
              </a:ext>
            </a:extLst>
          </p:cNvPr>
          <p:cNvCxnSpPr>
            <a:cxnSpLocks/>
            <a:stCxn id="98" idx="3"/>
            <a:endCxn id="227" idx="1"/>
          </p:cNvCxnSpPr>
          <p:nvPr/>
        </p:nvCxnSpPr>
        <p:spPr>
          <a:xfrm>
            <a:off x="5816244" y="636324"/>
            <a:ext cx="4933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5743000-CEF4-F846-D9BC-DEB914C695A1}"/>
                  </a:ext>
                </a:extLst>
              </p:cNvPr>
              <p:cNvSpPr txBox="1"/>
              <p:nvPr/>
            </p:nvSpPr>
            <p:spPr>
              <a:xfrm>
                <a:off x="7043552" y="5002996"/>
                <a:ext cx="1052697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(−0.19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5743000-CEF4-F846-D9BC-DEB914C6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52" y="5002996"/>
                <a:ext cx="1052697" cy="323165"/>
              </a:xfrm>
              <a:prstGeom prst="rect">
                <a:avLst/>
              </a:prstGeom>
              <a:blipFill>
                <a:blip r:embed="rId29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/>
              <p:nvPr/>
            </p:nvSpPr>
            <p:spPr>
              <a:xfrm>
                <a:off x="4524977" y="430736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1.41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77" y="4307368"/>
                <a:ext cx="792946" cy="3231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E8E6D3-9BA9-24AA-A293-466A9EAD3139}"/>
              </a:ext>
            </a:extLst>
          </p:cNvPr>
          <p:cNvCxnSpPr>
            <a:cxnSpLocks/>
            <a:stCxn id="237" idx="0"/>
            <a:endCxn id="176" idx="1"/>
          </p:cNvCxnSpPr>
          <p:nvPr/>
        </p:nvCxnSpPr>
        <p:spPr>
          <a:xfrm rot="5400000" flipH="1" flipV="1">
            <a:off x="4943347" y="4113751"/>
            <a:ext cx="171720" cy="215515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782B8D2B-D274-AF58-B823-425AAF32A951}"/>
              </a:ext>
            </a:extLst>
          </p:cNvPr>
          <p:cNvCxnSpPr>
            <a:cxnSpLocks/>
            <a:stCxn id="36" idx="0"/>
            <a:endCxn id="236" idx="2"/>
          </p:cNvCxnSpPr>
          <p:nvPr/>
        </p:nvCxnSpPr>
        <p:spPr>
          <a:xfrm rot="5400000" flipH="1" flipV="1">
            <a:off x="4558426" y="2655252"/>
            <a:ext cx="340565" cy="56823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235FD26-D01D-35FE-03E8-90EA5B1F3B93}"/>
                  </a:ext>
                </a:extLst>
              </p:cNvPr>
              <p:cNvSpPr txBox="1"/>
              <p:nvPr/>
            </p:nvSpPr>
            <p:spPr>
              <a:xfrm>
                <a:off x="6319649" y="432031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4.38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235FD26-D01D-35FE-03E8-90EA5B1F3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649" y="4320314"/>
                <a:ext cx="792946" cy="3231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CC111910-93E3-9817-344E-24A8543FFEB5}"/>
              </a:ext>
            </a:extLst>
          </p:cNvPr>
          <p:cNvCxnSpPr>
            <a:cxnSpLocks/>
            <a:stCxn id="25" idx="3"/>
            <a:endCxn id="248" idx="2"/>
          </p:cNvCxnSpPr>
          <p:nvPr/>
        </p:nvCxnSpPr>
        <p:spPr>
          <a:xfrm flipV="1">
            <a:off x="410740" y="4643479"/>
            <a:ext cx="6305382" cy="208018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C9486711-8546-3EF8-E686-E14C9EDBAF76}"/>
              </a:ext>
            </a:extLst>
          </p:cNvPr>
          <p:cNvCxnSpPr>
            <a:cxnSpLocks/>
            <a:stCxn id="25" idx="3"/>
            <a:endCxn id="237" idx="2"/>
          </p:cNvCxnSpPr>
          <p:nvPr/>
        </p:nvCxnSpPr>
        <p:spPr>
          <a:xfrm flipV="1">
            <a:off x="410740" y="4630533"/>
            <a:ext cx="4510710" cy="220964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02738E6C-08BC-C1FA-C9B2-89F7288EB0C8}"/>
              </a:ext>
            </a:extLst>
          </p:cNvPr>
          <p:cNvCxnSpPr>
            <a:cxnSpLocks/>
            <a:stCxn id="25" idx="3"/>
            <a:endCxn id="130" idx="2"/>
          </p:cNvCxnSpPr>
          <p:nvPr/>
        </p:nvCxnSpPr>
        <p:spPr>
          <a:xfrm flipV="1">
            <a:off x="410740" y="4612015"/>
            <a:ext cx="2800057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A4229A9F-93CB-3964-187F-C4647213F987}"/>
              </a:ext>
            </a:extLst>
          </p:cNvPr>
          <p:cNvCxnSpPr>
            <a:cxnSpLocks/>
            <a:stCxn id="25" idx="3"/>
            <a:endCxn id="121" idx="2"/>
          </p:cNvCxnSpPr>
          <p:nvPr/>
        </p:nvCxnSpPr>
        <p:spPr>
          <a:xfrm flipV="1">
            <a:off x="410740" y="4612015"/>
            <a:ext cx="568938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1A7C446-0394-0D53-54F2-ABBD39D69A39}"/>
              </a:ext>
            </a:extLst>
          </p:cNvPr>
          <p:cNvCxnSpPr>
            <a:cxnSpLocks/>
            <a:stCxn id="10" idx="0"/>
            <a:endCxn id="75" idx="2"/>
          </p:cNvCxnSpPr>
          <p:nvPr/>
        </p:nvCxnSpPr>
        <p:spPr>
          <a:xfrm flipH="1" flipV="1">
            <a:off x="1881294" y="1663548"/>
            <a:ext cx="1" cy="28541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4C1166E-2D04-37AC-3505-CE50580B4678}"/>
              </a:ext>
            </a:extLst>
          </p:cNvPr>
          <p:cNvCxnSpPr>
            <a:cxnSpLocks/>
            <a:stCxn id="150" idx="0"/>
            <a:endCxn id="200" idx="2"/>
          </p:cNvCxnSpPr>
          <p:nvPr/>
        </p:nvCxnSpPr>
        <p:spPr>
          <a:xfrm flipH="1" flipV="1">
            <a:off x="4184065" y="2113581"/>
            <a:ext cx="1" cy="37731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956D624-8AF2-1D80-AD53-B575EA1F64A1}"/>
              </a:ext>
            </a:extLst>
          </p:cNvPr>
          <p:cNvCxnSpPr>
            <a:cxnSpLocks/>
            <a:stCxn id="186" idx="0"/>
            <a:endCxn id="212" idx="2"/>
          </p:cNvCxnSpPr>
          <p:nvPr/>
        </p:nvCxnSpPr>
        <p:spPr>
          <a:xfrm flipH="1" flipV="1">
            <a:off x="5475334" y="2100452"/>
            <a:ext cx="2542" cy="382125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/>
              <p:nvPr/>
            </p:nvSpPr>
            <p:spPr>
              <a:xfrm>
                <a:off x="7228989" y="3923414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89" y="3923414"/>
                <a:ext cx="681821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F687040-9508-87CA-5B53-7B118AD2ABE5}"/>
              </a:ext>
            </a:extLst>
          </p:cNvPr>
          <p:cNvCxnSpPr>
            <a:cxnSpLocks/>
            <a:stCxn id="236" idx="0"/>
            <a:endCxn id="281" idx="2"/>
          </p:cNvCxnSpPr>
          <p:nvPr/>
        </p:nvCxnSpPr>
        <p:spPr>
          <a:xfrm flipH="1" flipV="1">
            <a:off x="7569900" y="4292746"/>
            <a:ext cx="1" cy="710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A0D1780B-97DA-531A-C94A-59CDFF2C1EC5}"/>
              </a:ext>
            </a:extLst>
          </p:cNvPr>
          <p:cNvCxnSpPr>
            <a:cxnSpLocks/>
            <a:stCxn id="248" idx="0"/>
            <a:endCxn id="281" idx="1"/>
          </p:cNvCxnSpPr>
          <p:nvPr/>
        </p:nvCxnSpPr>
        <p:spPr>
          <a:xfrm rot="5400000" flipH="1" flipV="1">
            <a:off x="6866438" y="3957764"/>
            <a:ext cx="212234" cy="512867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BB3BB03-45E5-7FDA-2931-ADBF45DE1FBA}"/>
                  </a:ext>
                </a:extLst>
              </p:cNvPr>
              <p:cNvSpPr txBox="1"/>
              <p:nvPr/>
            </p:nvSpPr>
            <p:spPr>
              <a:xfrm>
                <a:off x="7075143" y="3079148"/>
                <a:ext cx="1002738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(0.59)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BB3BB03-45E5-7FDA-2931-ADBF45DE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43" y="3079148"/>
                <a:ext cx="1002738" cy="323165"/>
              </a:xfrm>
              <a:prstGeom prst="rect">
                <a:avLst/>
              </a:prstGeom>
              <a:blipFill>
                <a:blip r:embed="rId3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69370ED0-490B-8909-4309-52F3D6121BED}"/>
              </a:ext>
            </a:extLst>
          </p:cNvPr>
          <p:cNvCxnSpPr>
            <a:cxnSpLocks/>
            <a:stCxn id="281" idx="0"/>
            <a:endCxn id="291" idx="2"/>
          </p:cNvCxnSpPr>
          <p:nvPr/>
        </p:nvCxnSpPr>
        <p:spPr>
          <a:xfrm flipV="1">
            <a:off x="7569900" y="3402313"/>
            <a:ext cx="6612" cy="5211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/>
              <p:nvPr/>
            </p:nvSpPr>
            <p:spPr>
              <a:xfrm>
                <a:off x="7228988" y="2439666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88" y="2439666"/>
                <a:ext cx="681821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2E126D-DCEC-FE02-76EF-AE3BF1D48D80}"/>
              </a:ext>
            </a:extLst>
          </p:cNvPr>
          <p:cNvCxnSpPr>
            <a:cxnSpLocks/>
            <a:stCxn id="291" idx="0"/>
            <a:endCxn id="296" idx="2"/>
          </p:cNvCxnSpPr>
          <p:nvPr/>
        </p:nvCxnSpPr>
        <p:spPr>
          <a:xfrm flipH="1" flipV="1">
            <a:off x="7569899" y="2808998"/>
            <a:ext cx="6613" cy="2701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/>
              <p:nvPr/>
            </p:nvSpPr>
            <p:spPr>
              <a:xfrm>
                <a:off x="9914990" y="2439393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990" y="2439393"/>
                <a:ext cx="289367" cy="369332"/>
              </a:xfrm>
              <a:prstGeom prst="rect">
                <a:avLst/>
              </a:prstGeom>
              <a:blipFill>
                <a:blip r:embed="rId35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/>
              <p:nvPr/>
            </p:nvSpPr>
            <p:spPr>
              <a:xfrm>
                <a:off x="9718764" y="126913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4" y="1269137"/>
                <a:ext cx="681821" cy="369332"/>
              </a:xfrm>
              <a:prstGeom prst="rect">
                <a:avLst/>
              </a:prstGeom>
              <a:blipFill>
                <a:blip r:embed="rId36"/>
                <a:stretch>
                  <a:fillRect r="-2542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22303A8-9379-11A7-1D67-82B86CA73141}"/>
                  </a:ext>
                </a:extLst>
              </p:cNvPr>
              <p:cNvSpPr txBox="1"/>
              <p:nvPr/>
            </p:nvSpPr>
            <p:spPr>
              <a:xfrm>
                <a:off x="9718764" y="1821295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22303A8-9379-11A7-1D67-82B86CA7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4" y="1821295"/>
                <a:ext cx="681821" cy="3231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E4ECB499-0635-CDDA-2295-916D603908D2}"/>
              </a:ext>
            </a:extLst>
          </p:cNvPr>
          <p:cNvCxnSpPr>
            <a:cxnSpLocks/>
            <a:stCxn id="227" idx="3"/>
            <a:endCxn id="306" idx="0"/>
          </p:cNvCxnSpPr>
          <p:nvPr/>
        </p:nvCxnSpPr>
        <p:spPr>
          <a:xfrm>
            <a:off x="6912001" y="636324"/>
            <a:ext cx="3147674" cy="632813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55D2B2D5-4FD5-948E-8B21-902ADC077BFA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10059675" y="1638469"/>
            <a:ext cx="0" cy="182826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A55DBE29-7490-70BB-ED75-9F81586590AA}"/>
              </a:ext>
            </a:extLst>
          </p:cNvPr>
          <p:cNvCxnSpPr>
            <a:cxnSpLocks/>
            <a:stCxn id="358" idx="2"/>
          </p:cNvCxnSpPr>
          <p:nvPr/>
        </p:nvCxnSpPr>
        <p:spPr>
          <a:xfrm rot="16200000" flipH="1">
            <a:off x="10418105" y="4098115"/>
            <a:ext cx="514498" cy="1231360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EB682B64-D676-CAEF-13C7-4A4B1FC0A079}"/>
                  </a:ext>
                </a:extLst>
              </p:cNvPr>
              <p:cNvSpPr txBox="1"/>
              <p:nvPr/>
            </p:nvSpPr>
            <p:spPr>
              <a:xfrm>
                <a:off x="8590466" y="2468531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EB682B64-D676-CAEF-13C7-4A4B1FC0A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466" y="2468531"/>
                <a:ext cx="681821" cy="3231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640A7B6E-AD6E-9175-3880-286972843D5E}"/>
              </a:ext>
            </a:extLst>
          </p:cNvPr>
          <p:cNvCxnSpPr>
            <a:cxnSpLocks/>
            <a:stCxn id="307" idx="2"/>
            <a:endCxn id="301" idx="0"/>
          </p:cNvCxnSpPr>
          <p:nvPr/>
        </p:nvCxnSpPr>
        <p:spPr>
          <a:xfrm flipH="1">
            <a:off x="10059674" y="2144460"/>
            <a:ext cx="1" cy="29493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7609AE3E-F181-F68E-A14C-E298DC823C73}"/>
              </a:ext>
            </a:extLst>
          </p:cNvPr>
          <p:cNvCxnSpPr>
            <a:cxnSpLocks/>
            <a:stCxn id="329" idx="3"/>
            <a:endCxn id="301" idx="1"/>
          </p:cNvCxnSpPr>
          <p:nvPr/>
        </p:nvCxnSpPr>
        <p:spPr>
          <a:xfrm flipV="1">
            <a:off x="9272287" y="2624059"/>
            <a:ext cx="642703" cy="60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49F7EFE-226D-0B49-511F-BC5C473517DB}"/>
              </a:ext>
            </a:extLst>
          </p:cNvPr>
          <p:cNvCxnSpPr>
            <a:cxnSpLocks/>
            <a:stCxn id="296" idx="3"/>
            <a:endCxn id="329" idx="1"/>
          </p:cNvCxnSpPr>
          <p:nvPr/>
        </p:nvCxnSpPr>
        <p:spPr>
          <a:xfrm>
            <a:off x="7910809" y="2624332"/>
            <a:ext cx="679657" cy="578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AF990111-D0DB-D2D6-7E45-D634CA8EAD67}"/>
                  </a:ext>
                </a:extLst>
              </p:cNvPr>
              <p:cNvSpPr txBox="1"/>
              <p:nvPr/>
            </p:nvSpPr>
            <p:spPr>
              <a:xfrm>
                <a:off x="9718763" y="4133381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AF990111-D0DB-D2D6-7E45-D634CA8E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3" y="4133381"/>
                <a:ext cx="681821" cy="3231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480BF230-5798-3252-6799-BBEC87462F94}"/>
              </a:ext>
            </a:extLst>
          </p:cNvPr>
          <p:cNvCxnSpPr>
            <a:cxnSpLocks/>
            <a:stCxn id="301" idx="2"/>
            <a:endCxn id="358" idx="0"/>
          </p:cNvCxnSpPr>
          <p:nvPr/>
        </p:nvCxnSpPr>
        <p:spPr>
          <a:xfrm>
            <a:off x="10059674" y="2808725"/>
            <a:ext cx="0" cy="13246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54DBBE-D3B8-A625-AF09-8F4AF5511B66}"/>
              </a:ext>
            </a:extLst>
          </p:cNvPr>
          <p:cNvCxnSpPr>
            <a:cxnSpLocks/>
            <a:stCxn id="53" idx="0"/>
            <a:endCxn id="10" idx="2"/>
          </p:cNvCxnSpPr>
          <p:nvPr/>
        </p:nvCxnSpPr>
        <p:spPr>
          <a:xfrm flipH="1" flipV="1">
            <a:off x="1881295" y="2318291"/>
            <a:ext cx="6222" cy="83871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6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7" dur="indefinite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0" dur="indefinite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3" dur="indefinite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1" grpId="0" animBg="1"/>
      <p:bldP spid="53" grpId="0" animBg="1"/>
      <p:bldP spid="10" grpId="0" animBg="1"/>
      <p:bldP spid="75" grpId="0" animBg="1"/>
      <p:bldP spid="117" grpId="0" animBg="1"/>
      <p:bldP spid="120" grpId="0"/>
      <p:bldP spid="121" grpId="0" animBg="1"/>
      <p:bldP spid="130" grpId="0" animBg="1"/>
      <p:bldP spid="145" grpId="0" animBg="1"/>
      <p:bldP spid="150" grpId="0" animBg="1"/>
      <p:bldP spid="161" grpId="0"/>
      <p:bldP spid="172" grpId="0" animBg="1"/>
      <p:bldP spid="176" grpId="0"/>
      <p:bldP spid="181" grpId="0" animBg="1"/>
      <p:bldP spid="186" grpId="0" animBg="1"/>
      <p:bldP spid="200" grpId="0" animBg="1"/>
      <p:bldP spid="212" grpId="0" animBg="1"/>
      <p:bldP spid="236" grpId="0" animBg="1"/>
      <p:bldP spid="237" grpId="0" animBg="1"/>
      <p:bldP spid="248" grpId="0" animBg="1"/>
      <p:bldP spid="281" grpId="0"/>
      <p:bldP spid="291" grpId="0" animBg="1"/>
      <p:bldP spid="296" grpId="0" animBg="1"/>
      <p:bldP spid="301" grpId="0"/>
      <p:bldP spid="306" grpId="0" animBg="1"/>
      <p:bldP spid="307" grpId="0" animBg="1"/>
      <p:bldP spid="329" grpId="0" animBg="1"/>
      <p:bldP spid="3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9B68A-A13A-8E9A-74BB-BA11287BF858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00050" y="629429"/>
            <a:ext cx="1343394" cy="6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/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blipFill>
                <a:blip r:embed="rId4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/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/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/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/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/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1.63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/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+1.62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/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4" y="1948959"/>
                <a:ext cx="6818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17BA7-8F0E-1797-39EB-1D49004FC06F}"/>
              </a:ext>
            </a:extLst>
          </p:cNvPr>
          <p:cNvCxnSpPr>
            <a:cxnSpLocks/>
            <a:stCxn id="30" idx="0"/>
            <a:endCxn id="53" idx="2"/>
          </p:cNvCxnSpPr>
          <p:nvPr/>
        </p:nvCxnSpPr>
        <p:spPr>
          <a:xfrm flipV="1">
            <a:off x="1887517" y="3480173"/>
            <a:ext cx="0" cy="4546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6BB2A-3D34-2487-A1DF-75AC0ABCAA7B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V="1">
            <a:off x="1887516" y="4304199"/>
            <a:ext cx="1" cy="7027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/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83" y="1340383"/>
                <a:ext cx="681821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81DD68-0301-C039-9ADF-CE6188B1F197}"/>
              </a:ext>
            </a:extLst>
          </p:cNvPr>
          <p:cNvCxnSpPr>
            <a:cxnSpLocks/>
            <a:stCxn id="75" idx="0"/>
            <a:endCxn id="11" idx="2"/>
          </p:cNvCxnSpPr>
          <p:nvPr/>
        </p:nvCxnSpPr>
        <p:spPr>
          <a:xfrm flipV="1">
            <a:off x="1881294" y="820990"/>
            <a:ext cx="6834" cy="51939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/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1.99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555DB-6114-CF6A-AC69-A0E5743578C8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>
          <a:xfrm>
            <a:off x="2032811" y="636324"/>
            <a:ext cx="68897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2304915-9CE5-D9FE-7D6C-3B8E7D679FA5}"/>
              </a:ext>
            </a:extLst>
          </p:cNvPr>
          <p:cNvCxnSpPr>
            <a:cxnSpLocks/>
            <a:stCxn id="91" idx="3"/>
            <a:endCxn id="98" idx="1"/>
          </p:cNvCxnSpPr>
          <p:nvPr/>
        </p:nvCxnSpPr>
        <p:spPr>
          <a:xfrm>
            <a:off x="3324184" y="636324"/>
            <a:ext cx="181023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/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AE827D4-58CB-DC4C-F44F-253080542A14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1887516" y="5330109"/>
            <a:ext cx="0" cy="3366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7DE86BA-FF18-6EAB-4A34-54DA8EFE92E1}"/>
              </a:ext>
            </a:extLst>
          </p:cNvPr>
          <p:cNvCxnSpPr>
            <a:cxnSpLocks/>
            <a:stCxn id="36" idx="0"/>
            <a:endCxn id="117" idx="2"/>
          </p:cNvCxnSpPr>
          <p:nvPr/>
        </p:nvCxnSpPr>
        <p:spPr>
          <a:xfrm rot="5400000" flipH="1" flipV="1">
            <a:off x="2866496" y="4349156"/>
            <a:ext cx="338591" cy="22965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/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1.65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/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/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2.70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23A741E-9DE2-2008-2244-E25EF2FBF8BA}"/>
              </a:ext>
            </a:extLst>
          </p:cNvPr>
          <p:cNvCxnSpPr>
            <a:cxnSpLocks/>
            <a:stCxn id="121" idx="0"/>
            <a:endCxn id="30" idx="1"/>
          </p:cNvCxnSpPr>
          <p:nvPr/>
        </p:nvCxnSpPr>
        <p:spPr>
          <a:xfrm rot="5400000" flipH="1" flipV="1">
            <a:off x="1178484" y="3920728"/>
            <a:ext cx="169317" cy="56692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/>
              <p:nvPr/>
            </p:nvSpPr>
            <p:spPr>
              <a:xfrm>
                <a:off x="2814324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2.00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24" y="4288850"/>
                <a:ext cx="792946" cy="3231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895C2C5-41AF-498E-6900-A4D27043B6D5}"/>
              </a:ext>
            </a:extLst>
          </p:cNvPr>
          <p:cNvCxnSpPr>
            <a:cxnSpLocks/>
            <a:stCxn id="117" idx="0"/>
            <a:endCxn id="120" idx="2"/>
          </p:cNvCxnSpPr>
          <p:nvPr/>
        </p:nvCxnSpPr>
        <p:spPr>
          <a:xfrm flipV="1">
            <a:off x="4184066" y="4304488"/>
            <a:ext cx="1" cy="7004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3CD273A0-1082-4BCA-07DA-B9872C667441}"/>
              </a:ext>
            </a:extLst>
          </p:cNvPr>
          <p:cNvCxnSpPr>
            <a:cxnSpLocks/>
            <a:stCxn id="130" idx="0"/>
            <a:endCxn id="120" idx="1"/>
          </p:cNvCxnSpPr>
          <p:nvPr/>
        </p:nvCxnSpPr>
        <p:spPr>
          <a:xfrm rot="5400000" flipH="1" flipV="1">
            <a:off x="3442462" y="3888157"/>
            <a:ext cx="169028" cy="63235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/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+0.62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87C0AC0-DE8B-F726-CCBC-235B29EE1E60}"/>
              </a:ext>
            </a:extLst>
          </p:cNvPr>
          <p:cNvCxnSpPr>
            <a:cxnSpLocks/>
            <a:stCxn id="120" idx="0"/>
            <a:endCxn id="145" idx="2"/>
          </p:cNvCxnSpPr>
          <p:nvPr/>
        </p:nvCxnSpPr>
        <p:spPr>
          <a:xfrm flipH="1" flipV="1">
            <a:off x="4184066" y="3471543"/>
            <a:ext cx="1" cy="4636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/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C02F580-D6F4-C797-10EA-D4A131C5083C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flipV="1">
            <a:off x="4184066" y="2860230"/>
            <a:ext cx="0" cy="2881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/>
              <p:nvPr/>
            </p:nvSpPr>
            <p:spPr>
              <a:xfrm>
                <a:off x="5330652" y="1087914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52" y="1087914"/>
                <a:ext cx="289367" cy="369332"/>
              </a:xfrm>
              <a:prstGeom prst="rect">
                <a:avLst/>
              </a:prstGeom>
              <a:blipFill>
                <a:blip r:embed="rId21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BA72127-328E-E027-25C5-3222AC867BEB}"/>
              </a:ext>
            </a:extLst>
          </p:cNvPr>
          <p:cNvCxnSpPr>
            <a:cxnSpLocks/>
            <a:stCxn id="161" idx="0"/>
            <a:endCxn id="98" idx="2"/>
          </p:cNvCxnSpPr>
          <p:nvPr/>
        </p:nvCxnSpPr>
        <p:spPr>
          <a:xfrm flipH="1" flipV="1">
            <a:off x="5475334" y="820990"/>
            <a:ext cx="2" cy="2669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/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0.94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5B70DA8A-2B0A-E30B-FD60-0D427F60E516}"/>
              </a:ext>
            </a:extLst>
          </p:cNvPr>
          <p:cNvCxnSpPr>
            <a:cxnSpLocks/>
            <a:stCxn id="36" idx="0"/>
            <a:endCxn id="172" idx="2"/>
          </p:cNvCxnSpPr>
          <p:nvPr/>
        </p:nvCxnSpPr>
        <p:spPr>
          <a:xfrm rot="5400000" flipH="1" flipV="1">
            <a:off x="3517590" y="3706440"/>
            <a:ext cx="330213" cy="35903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/>
              <p:nvPr/>
            </p:nvSpPr>
            <p:spPr>
              <a:xfrm>
                <a:off x="5136965" y="3950982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65" y="3950982"/>
                <a:ext cx="68182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7D9273B-7E22-791D-D290-5411B3C43559}"/>
              </a:ext>
            </a:extLst>
          </p:cNvPr>
          <p:cNvCxnSpPr>
            <a:cxnSpLocks/>
            <a:stCxn id="172" idx="0"/>
            <a:endCxn id="176" idx="2"/>
          </p:cNvCxnSpPr>
          <p:nvPr/>
        </p:nvCxnSpPr>
        <p:spPr>
          <a:xfrm flipV="1">
            <a:off x="5477876" y="4320314"/>
            <a:ext cx="0" cy="69303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/>
              <p:nvPr/>
            </p:nvSpPr>
            <p:spPr>
              <a:xfrm>
                <a:off x="4973967" y="3148378"/>
                <a:ext cx="1002738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(−0.32)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967" y="3148378"/>
                <a:ext cx="1002738" cy="323165"/>
              </a:xfrm>
              <a:prstGeom prst="rect">
                <a:avLst/>
              </a:prstGeom>
              <a:blipFill>
                <a:blip r:embed="rId24"/>
                <a:stretch>
                  <a:fillRect r="-1807"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D4C9B50-96BC-09E4-F328-DB8B2E690A13}"/>
              </a:ext>
            </a:extLst>
          </p:cNvPr>
          <p:cNvCxnSpPr>
            <a:cxnSpLocks/>
            <a:stCxn id="176" idx="0"/>
            <a:endCxn id="181" idx="2"/>
          </p:cNvCxnSpPr>
          <p:nvPr/>
        </p:nvCxnSpPr>
        <p:spPr>
          <a:xfrm flipH="1" flipV="1">
            <a:off x="5475336" y="3471543"/>
            <a:ext cx="2540" cy="4794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/>
              <p:nvPr/>
            </p:nvSpPr>
            <p:spPr>
              <a:xfrm>
                <a:off x="5136965" y="248257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65" y="2482577"/>
                <a:ext cx="681821" cy="369332"/>
              </a:xfrm>
              <a:prstGeom prst="rect">
                <a:avLst/>
              </a:prstGeom>
              <a:blipFill>
                <a:blip r:embed="rId25"/>
                <a:stretch>
                  <a:fillRect r="-1695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6968DB-BED0-BD68-0DB3-D795AF1329D0}"/>
              </a:ext>
            </a:extLst>
          </p:cNvPr>
          <p:cNvCxnSpPr>
            <a:cxnSpLocks/>
            <a:stCxn id="181" idx="0"/>
            <a:endCxn id="186" idx="2"/>
          </p:cNvCxnSpPr>
          <p:nvPr/>
        </p:nvCxnSpPr>
        <p:spPr>
          <a:xfrm flipV="1">
            <a:off x="5475336" y="2851909"/>
            <a:ext cx="2540" cy="29646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/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36226583-F36E-0400-D19E-AA4AFEB14C80}"/>
              </a:ext>
            </a:extLst>
          </p:cNvPr>
          <p:cNvCxnSpPr>
            <a:cxnSpLocks/>
            <a:stCxn id="200" idx="0"/>
            <a:endCxn id="161" idx="1"/>
          </p:cNvCxnSpPr>
          <p:nvPr/>
        </p:nvCxnSpPr>
        <p:spPr>
          <a:xfrm rot="5400000" flipH="1" flipV="1">
            <a:off x="4498440" y="958205"/>
            <a:ext cx="517836" cy="1146587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/>
              <p:nvPr/>
            </p:nvSpPr>
            <p:spPr>
              <a:xfrm>
                <a:off x="5134423" y="1777287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1777287"/>
                <a:ext cx="681821" cy="3231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E6A0E12-0691-EC90-EE6C-5514E50C647B}"/>
              </a:ext>
            </a:extLst>
          </p:cNvPr>
          <p:cNvCxnSpPr>
            <a:cxnSpLocks/>
            <a:stCxn id="212" idx="0"/>
            <a:endCxn id="161" idx="2"/>
          </p:cNvCxnSpPr>
          <p:nvPr/>
        </p:nvCxnSpPr>
        <p:spPr>
          <a:xfrm flipV="1">
            <a:off x="5475334" y="1457246"/>
            <a:ext cx="2" cy="3200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/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2.96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F4493FD-746D-ED2E-DA76-67026495AB6E}"/>
              </a:ext>
            </a:extLst>
          </p:cNvPr>
          <p:cNvCxnSpPr>
            <a:cxnSpLocks/>
            <a:stCxn id="98" idx="3"/>
            <a:endCxn id="227" idx="1"/>
          </p:cNvCxnSpPr>
          <p:nvPr/>
        </p:nvCxnSpPr>
        <p:spPr>
          <a:xfrm>
            <a:off x="5816244" y="636324"/>
            <a:ext cx="4933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5743000-CEF4-F846-D9BC-DEB914C695A1}"/>
                  </a:ext>
                </a:extLst>
              </p:cNvPr>
              <p:cNvSpPr txBox="1"/>
              <p:nvPr/>
            </p:nvSpPr>
            <p:spPr>
              <a:xfrm>
                <a:off x="7043552" y="5002996"/>
                <a:ext cx="1052697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(−0.19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5743000-CEF4-F846-D9BC-DEB914C6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52" y="5002996"/>
                <a:ext cx="1052697" cy="323165"/>
              </a:xfrm>
              <a:prstGeom prst="rect">
                <a:avLst/>
              </a:prstGeom>
              <a:blipFill>
                <a:blip r:embed="rId29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/>
              <p:nvPr/>
            </p:nvSpPr>
            <p:spPr>
              <a:xfrm>
                <a:off x="4524977" y="430736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1.41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77" y="4307368"/>
                <a:ext cx="792946" cy="3231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E8E6D3-9BA9-24AA-A293-466A9EAD3139}"/>
              </a:ext>
            </a:extLst>
          </p:cNvPr>
          <p:cNvCxnSpPr>
            <a:cxnSpLocks/>
            <a:stCxn id="237" idx="0"/>
            <a:endCxn id="176" idx="1"/>
          </p:cNvCxnSpPr>
          <p:nvPr/>
        </p:nvCxnSpPr>
        <p:spPr>
          <a:xfrm rot="5400000" flipH="1" flipV="1">
            <a:off x="4943347" y="4113751"/>
            <a:ext cx="171720" cy="215515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782B8D2B-D274-AF58-B823-425AAF32A951}"/>
              </a:ext>
            </a:extLst>
          </p:cNvPr>
          <p:cNvCxnSpPr>
            <a:cxnSpLocks/>
            <a:stCxn id="36" idx="0"/>
            <a:endCxn id="236" idx="2"/>
          </p:cNvCxnSpPr>
          <p:nvPr/>
        </p:nvCxnSpPr>
        <p:spPr>
          <a:xfrm rot="5400000" flipH="1" flipV="1">
            <a:off x="4558426" y="2655252"/>
            <a:ext cx="340565" cy="56823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235FD26-D01D-35FE-03E8-90EA5B1F3B93}"/>
                  </a:ext>
                </a:extLst>
              </p:cNvPr>
              <p:cNvSpPr txBox="1"/>
              <p:nvPr/>
            </p:nvSpPr>
            <p:spPr>
              <a:xfrm>
                <a:off x="6319649" y="432031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4.38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235FD26-D01D-35FE-03E8-90EA5B1F3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649" y="4320314"/>
                <a:ext cx="792946" cy="3231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CC111910-93E3-9817-344E-24A8543FFEB5}"/>
              </a:ext>
            </a:extLst>
          </p:cNvPr>
          <p:cNvCxnSpPr>
            <a:cxnSpLocks/>
            <a:stCxn id="25" idx="3"/>
            <a:endCxn id="248" idx="2"/>
          </p:cNvCxnSpPr>
          <p:nvPr/>
        </p:nvCxnSpPr>
        <p:spPr>
          <a:xfrm flipV="1">
            <a:off x="410740" y="4643479"/>
            <a:ext cx="6305382" cy="208018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C9486711-8546-3EF8-E686-E14C9EDBAF76}"/>
              </a:ext>
            </a:extLst>
          </p:cNvPr>
          <p:cNvCxnSpPr>
            <a:cxnSpLocks/>
            <a:stCxn id="25" idx="3"/>
            <a:endCxn id="237" idx="2"/>
          </p:cNvCxnSpPr>
          <p:nvPr/>
        </p:nvCxnSpPr>
        <p:spPr>
          <a:xfrm flipV="1">
            <a:off x="410740" y="4630533"/>
            <a:ext cx="4510710" cy="220964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02738E6C-08BC-C1FA-C9B2-89F7288EB0C8}"/>
              </a:ext>
            </a:extLst>
          </p:cNvPr>
          <p:cNvCxnSpPr>
            <a:cxnSpLocks/>
            <a:stCxn id="25" idx="3"/>
            <a:endCxn id="130" idx="2"/>
          </p:cNvCxnSpPr>
          <p:nvPr/>
        </p:nvCxnSpPr>
        <p:spPr>
          <a:xfrm flipV="1">
            <a:off x="410740" y="4612015"/>
            <a:ext cx="2800057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A4229A9F-93CB-3964-187F-C4647213F987}"/>
              </a:ext>
            </a:extLst>
          </p:cNvPr>
          <p:cNvCxnSpPr>
            <a:cxnSpLocks/>
            <a:stCxn id="25" idx="3"/>
            <a:endCxn id="121" idx="2"/>
          </p:cNvCxnSpPr>
          <p:nvPr/>
        </p:nvCxnSpPr>
        <p:spPr>
          <a:xfrm flipV="1">
            <a:off x="410740" y="4612015"/>
            <a:ext cx="568938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1A7C446-0394-0D53-54F2-ABBD39D69A39}"/>
              </a:ext>
            </a:extLst>
          </p:cNvPr>
          <p:cNvCxnSpPr>
            <a:cxnSpLocks/>
            <a:stCxn id="10" idx="0"/>
            <a:endCxn id="75" idx="2"/>
          </p:cNvCxnSpPr>
          <p:nvPr/>
        </p:nvCxnSpPr>
        <p:spPr>
          <a:xfrm flipH="1" flipV="1">
            <a:off x="1881294" y="1663548"/>
            <a:ext cx="1" cy="28541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4C1166E-2D04-37AC-3505-CE50580B4678}"/>
              </a:ext>
            </a:extLst>
          </p:cNvPr>
          <p:cNvCxnSpPr>
            <a:cxnSpLocks/>
            <a:stCxn id="150" idx="0"/>
            <a:endCxn id="200" idx="2"/>
          </p:cNvCxnSpPr>
          <p:nvPr/>
        </p:nvCxnSpPr>
        <p:spPr>
          <a:xfrm flipH="1" flipV="1">
            <a:off x="4184065" y="2113581"/>
            <a:ext cx="1" cy="37731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956D624-8AF2-1D80-AD53-B575EA1F64A1}"/>
              </a:ext>
            </a:extLst>
          </p:cNvPr>
          <p:cNvCxnSpPr>
            <a:cxnSpLocks/>
            <a:stCxn id="186" idx="0"/>
            <a:endCxn id="212" idx="2"/>
          </p:cNvCxnSpPr>
          <p:nvPr/>
        </p:nvCxnSpPr>
        <p:spPr>
          <a:xfrm flipH="1" flipV="1">
            <a:off x="5475334" y="2100452"/>
            <a:ext cx="2542" cy="382125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/>
              <p:nvPr/>
            </p:nvSpPr>
            <p:spPr>
              <a:xfrm>
                <a:off x="7228989" y="3923414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89" y="3923414"/>
                <a:ext cx="681821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F687040-9508-87CA-5B53-7B118AD2ABE5}"/>
              </a:ext>
            </a:extLst>
          </p:cNvPr>
          <p:cNvCxnSpPr>
            <a:cxnSpLocks/>
            <a:stCxn id="236" idx="0"/>
            <a:endCxn id="281" idx="2"/>
          </p:cNvCxnSpPr>
          <p:nvPr/>
        </p:nvCxnSpPr>
        <p:spPr>
          <a:xfrm flipH="1" flipV="1">
            <a:off x="7569900" y="4292746"/>
            <a:ext cx="1" cy="710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A0D1780B-97DA-531A-C94A-59CDFF2C1EC5}"/>
              </a:ext>
            </a:extLst>
          </p:cNvPr>
          <p:cNvCxnSpPr>
            <a:cxnSpLocks/>
            <a:stCxn id="248" idx="0"/>
            <a:endCxn id="281" idx="1"/>
          </p:cNvCxnSpPr>
          <p:nvPr/>
        </p:nvCxnSpPr>
        <p:spPr>
          <a:xfrm rot="5400000" flipH="1" flipV="1">
            <a:off x="6866438" y="3957764"/>
            <a:ext cx="212234" cy="512867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BB3BB03-45E5-7FDA-2931-ADBF45DE1FBA}"/>
                  </a:ext>
                </a:extLst>
              </p:cNvPr>
              <p:cNvSpPr txBox="1"/>
              <p:nvPr/>
            </p:nvSpPr>
            <p:spPr>
              <a:xfrm>
                <a:off x="7075143" y="3079148"/>
                <a:ext cx="1002738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(0.59)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BB3BB03-45E5-7FDA-2931-ADBF45DE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43" y="3079148"/>
                <a:ext cx="1002738" cy="323165"/>
              </a:xfrm>
              <a:prstGeom prst="rect">
                <a:avLst/>
              </a:prstGeom>
              <a:blipFill>
                <a:blip r:embed="rId3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69370ED0-490B-8909-4309-52F3D6121BED}"/>
              </a:ext>
            </a:extLst>
          </p:cNvPr>
          <p:cNvCxnSpPr>
            <a:cxnSpLocks/>
            <a:stCxn id="281" idx="0"/>
            <a:endCxn id="291" idx="2"/>
          </p:cNvCxnSpPr>
          <p:nvPr/>
        </p:nvCxnSpPr>
        <p:spPr>
          <a:xfrm flipV="1">
            <a:off x="7569900" y="3402313"/>
            <a:ext cx="6612" cy="5211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/>
              <p:nvPr/>
            </p:nvSpPr>
            <p:spPr>
              <a:xfrm>
                <a:off x="7228988" y="2439666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88" y="2439666"/>
                <a:ext cx="681821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2E126D-DCEC-FE02-76EF-AE3BF1D48D80}"/>
              </a:ext>
            </a:extLst>
          </p:cNvPr>
          <p:cNvCxnSpPr>
            <a:cxnSpLocks/>
            <a:stCxn id="291" idx="0"/>
            <a:endCxn id="296" idx="2"/>
          </p:cNvCxnSpPr>
          <p:nvPr/>
        </p:nvCxnSpPr>
        <p:spPr>
          <a:xfrm flipH="1" flipV="1">
            <a:off x="7569899" y="2808998"/>
            <a:ext cx="6613" cy="2701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/>
              <p:nvPr/>
            </p:nvSpPr>
            <p:spPr>
              <a:xfrm>
                <a:off x="9914990" y="2439393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990" y="2439393"/>
                <a:ext cx="289367" cy="369332"/>
              </a:xfrm>
              <a:prstGeom prst="rect">
                <a:avLst/>
              </a:prstGeom>
              <a:blipFill>
                <a:blip r:embed="rId35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/>
              <p:nvPr/>
            </p:nvSpPr>
            <p:spPr>
              <a:xfrm>
                <a:off x="9718764" y="126913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4" y="1269137"/>
                <a:ext cx="681821" cy="369332"/>
              </a:xfrm>
              <a:prstGeom prst="rect">
                <a:avLst/>
              </a:prstGeom>
              <a:blipFill>
                <a:blip r:embed="rId36"/>
                <a:stretch>
                  <a:fillRect r="-2542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22303A8-9379-11A7-1D67-82B86CA73141}"/>
                  </a:ext>
                </a:extLst>
              </p:cNvPr>
              <p:cNvSpPr txBox="1"/>
              <p:nvPr/>
            </p:nvSpPr>
            <p:spPr>
              <a:xfrm>
                <a:off x="9718764" y="1821295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22303A8-9379-11A7-1D67-82B86CA7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4" y="1821295"/>
                <a:ext cx="681821" cy="3231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E4ECB499-0635-CDDA-2295-916D603908D2}"/>
              </a:ext>
            </a:extLst>
          </p:cNvPr>
          <p:cNvCxnSpPr>
            <a:cxnSpLocks/>
            <a:stCxn id="227" idx="3"/>
            <a:endCxn id="306" idx="0"/>
          </p:cNvCxnSpPr>
          <p:nvPr/>
        </p:nvCxnSpPr>
        <p:spPr>
          <a:xfrm>
            <a:off x="6912001" y="636324"/>
            <a:ext cx="3147674" cy="632813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55D2B2D5-4FD5-948E-8B21-902ADC077BFA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10059675" y="1638469"/>
            <a:ext cx="0" cy="182826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A55DBE29-7490-70BB-ED75-9F81586590AA}"/>
              </a:ext>
            </a:extLst>
          </p:cNvPr>
          <p:cNvCxnSpPr>
            <a:cxnSpLocks/>
            <a:stCxn id="358" idx="2"/>
          </p:cNvCxnSpPr>
          <p:nvPr/>
        </p:nvCxnSpPr>
        <p:spPr>
          <a:xfrm rot="16200000" flipH="1">
            <a:off x="10418105" y="4098115"/>
            <a:ext cx="514498" cy="1231360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EB682B64-D676-CAEF-13C7-4A4B1FC0A079}"/>
                  </a:ext>
                </a:extLst>
              </p:cNvPr>
              <p:cNvSpPr txBox="1"/>
              <p:nvPr/>
            </p:nvSpPr>
            <p:spPr>
              <a:xfrm>
                <a:off x="8590466" y="2468531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EB682B64-D676-CAEF-13C7-4A4B1FC0A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466" y="2468531"/>
                <a:ext cx="681821" cy="3231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640A7B6E-AD6E-9175-3880-286972843D5E}"/>
              </a:ext>
            </a:extLst>
          </p:cNvPr>
          <p:cNvCxnSpPr>
            <a:cxnSpLocks/>
            <a:stCxn id="307" idx="2"/>
            <a:endCxn id="301" idx="0"/>
          </p:cNvCxnSpPr>
          <p:nvPr/>
        </p:nvCxnSpPr>
        <p:spPr>
          <a:xfrm flipH="1">
            <a:off x="10059674" y="2144460"/>
            <a:ext cx="1" cy="29493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7609AE3E-F181-F68E-A14C-E298DC823C73}"/>
              </a:ext>
            </a:extLst>
          </p:cNvPr>
          <p:cNvCxnSpPr>
            <a:cxnSpLocks/>
            <a:stCxn id="329" idx="3"/>
            <a:endCxn id="301" idx="1"/>
          </p:cNvCxnSpPr>
          <p:nvPr/>
        </p:nvCxnSpPr>
        <p:spPr>
          <a:xfrm flipV="1">
            <a:off x="9272287" y="2624059"/>
            <a:ext cx="642703" cy="60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49F7EFE-226D-0B49-511F-BC5C473517DB}"/>
              </a:ext>
            </a:extLst>
          </p:cNvPr>
          <p:cNvCxnSpPr>
            <a:cxnSpLocks/>
            <a:stCxn id="296" idx="3"/>
            <a:endCxn id="329" idx="1"/>
          </p:cNvCxnSpPr>
          <p:nvPr/>
        </p:nvCxnSpPr>
        <p:spPr>
          <a:xfrm>
            <a:off x="7910809" y="2624332"/>
            <a:ext cx="679657" cy="578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AF990111-D0DB-D2D6-7E45-D634CA8EAD67}"/>
                  </a:ext>
                </a:extLst>
              </p:cNvPr>
              <p:cNvSpPr txBox="1"/>
              <p:nvPr/>
            </p:nvSpPr>
            <p:spPr>
              <a:xfrm>
                <a:off x="9718763" y="4133381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AF990111-D0DB-D2D6-7E45-D634CA8E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3" y="4133381"/>
                <a:ext cx="681821" cy="3231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480BF230-5798-3252-6799-BBEC87462F94}"/>
              </a:ext>
            </a:extLst>
          </p:cNvPr>
          <p:cNvCxnSpPr>
            <a:cxnSpLocks/>
            <a:stCxn id="301" idx="2"/>
            <a:endCxn id="358" idx="0"/>
          </p:cNvCxnSpPr>
          <p:nvPr/>
        </p:nvCxnSpPr>
        <p:spPr>
          <a:xfrm>
            <a:off x="10059674" y="2808725"/>
            <a:ext cx="0" cy="13246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54DBBE-D3B8-A625-AF09-8F4AF5511B66}"/>
              </a:ext>
            </a:extLst>
          </p:cNvPr>
          <p:cNvCxnSpPr>
            <a:cxnSpLocks/>
            <a:stCxn id="53" idx="0"/>
            <a:endCxn id="10" idx="2"/>
          </p:cNvCxnSpPr>
          <p:nvPr/>
        </p:nvCxnSpPr>
        <p:spPr>
          <a:xfrm flipH="1" flipV="1">
            <a:off x="1881295" y="2318291"/>
            <a:ext cx="6222" cy="83871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B8ADD75-F866-4703-83A8-2CF54E003085}"/>
              </a:ext>
            </a:extLst>
          </p:cNvPr>
          <p:cNvSpPr/>
          <p:nvPr/>
        </p:nvSpPr>
        <p:spPr>
          <a:xfrm>
            <a:off x="6291372" y="1093980"/>
            <a:ext cx="2048229" cy="462102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06B45-7439-2A80-7D4E-86DD97B8088A}"/>
              </a:ext>
            </a:extLst>
          </p:cNvPr>
          <p:cNvSpPr/>
          <p:nvPr/>
        </p:nvSpPr>
        <p:spPr>
          <a:xfrm>
            <a:off x="8825477" y="1093980"/>
            <a:ext cx="2048229" cy="462102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E576A-A1C3-C0D4-A4F0-857C80FC60AA}"/>
              </a:ext>
            </a:extLst>
          </p:cNvPr>
          <p:cNvSpPr txBox="1"/>
          <p:nvPr/>
        </p:nvSpPr>
        <p:spPr>
          <a:xfrm>
            <a:off x="6142462" y="5724042"/>
            <a:ext cx="2346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200" b="1" dirty="0"/>
              <a:t>Percentage of potential memory</a:t>
            </a:r>
          </a:p>
          <a:p>
            <a:pPr algn="ctr"/>
            <a:r>
              <a:rPr lang="en-PH" sz="1200" b="1" dirty="0"/>
              <a:t>to remember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592FA-C1D5-DF2C-21A4-5A5E2915A8D3}"/>
              </a:ext>
            </a:extLst>
          </p:cNvPr>
          <p:cNvSpPr txBox="1"/>
          <p:nvPr/>
        </p:nvSpPr>
        <p:spPr>
          <a:xfrm>
            <a:off x="8676567" y="5724041"/>
            <a:ext cx="2346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200" b="1" dirty="0"/>
              <a:t>Potential short-term memory</a:t>
            </a:r>
          </a:p>
        </p:txBody>
      </p:sp>
    </p:spTree>
    <p:extLst>
      <p:ext uri="{BB962C8B-B14F-4D97-AF65-F5344CB8AC3E}">
        <p14:creationId xmlns:p14="http://schemas.microsoft.com/office/powerpoint/2010/main" val="31203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7" dur="indefinite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0" dur="indefinite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3" dur="indefinite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1" grpId="0" animBg="1"/>
      <p:bldP spid="53" grpId="0" animBg="1"/>
      <p:bldP spid="10" grpId="0" animBg="1"/>
      <p:bldP spid="75" grpId="0" animBg="1"/>
      <p:bldP spid="117" grpId="0" animBg="1"/>
      <p:bldP spid="120" grpId="0"/>
      <p:bldP spid="121" grpId="0" animBg="1"/>
      <p:bldP spid="130" grpId="0" animBg="1"/>
      <p:bldP spid="145" grpId="0" animBg="1"/>
      <p:bldP spid="150" grpId="0" animBg="1"/>
      <p:bldP spid="161" grpId="0"/>
      <p:bldP spid="172" grpId="0" animBg="1"/>
      <p:bldP spid="176" grpId="0"/>
      <p:bldP spid="181" grpId="0" animBg="1"/>
      <p:bldP spid="186" grpId="0" animBg="1"/>
      <p:bldP spid="200" grpId="0" animBg="1"/>
      <p:bldP spid="212" grpId="0" animBg="1"/>
      <p:bldP spid="2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9B68A-A13A-8E9A-74BB-BA11287BF858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00050" y="629429"/>
            <a:ext cx="1343394" cy="6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/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44" y="451658"/>
                <a:ext cx="289367" cy="369332"/>
              </a:xfrm>
              <a:prstGeom prst="rect">
                <a:avLst/>
              </a:prstGeom>
              <a:blipFill>
                <a:blip r:embed="rId4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/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/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/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/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1.63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/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1.99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555DB-6114-CF6A-AC69-A0E5743578C8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>
          <a:xfrm>
            <a:off x="2032811" y="636324"/>
            <a:ext cx="68897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2304915-9CE5-D9FE-7D6C-3B8E7D679FA5}"/>
              </a:ext>
            </a:extLst>
          </p:cNvPr>
          <p:cNvCxnSpPr>
            <a:cxnSpLocks/>
            <a:stCxn id="91" idx="3"/>
            <a:endCxn id="98" idx="1"/>
          </p:cNvCxnSpPr>
          <p:nvPr/>
        </p:nvCxnSpPr>
        <p:spPr>
          <a:xfrm>
            <a:off x="3324184" y="636324"/>
            <a:ext cx="181023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/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AE827D4-58CB-DC4C-F44F-253080542A14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1887516" y="5330109"/>
            <a:ext cx="0" cy="3366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7DE86BA-FF18-6EAB-4A34-54DA8EFE92E1}"/>
              </a:ext>
            </a:extLst>
          </p:cNvPr>
          <p:cNvCxnSpPr>
            <a:cxnSpLocks/>
            <a:stCxn id="36" idx="0"/>
            <a:endCxn id="117" idx="2"/>
          </p:cNvCxnSpPr>
          <p:nvPr/>
        </p:nvCxnSpPr>
        <p:spPr>
          <a:xfrm rot="5400000" flipH="1" flipV="1">
            <a:off x="2866496" y="4349156"/>
            <a:ext cx="338591" cy="22965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/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1.65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/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0.94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5B70DA8A-2B0A-E30B-FD60-0D427F60E516}"/>
              </a:ext>
            </a:extLst>
          </p:cNvPr>
          <p:cNvCxnSpPr>
            <a:cxnSpLocks/>
            <a:stCxn id="36" idx="0"/>
            <a:endCxn id="172" idx="2"/>
          </p:cNvCxnSpPr>
          <p:nvPr/>
        </p:nvCxnSpPr>
        <p:spPr>
          <a:xfrm rot="5400000" flipH="1" flipV="1">
            <a:off x="3517590" y="3706440"/>
            <a:ext cx="330213" cy="35903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/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2.96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F4493FD-746D-ED2E-DA76-67026495AB6E}"/>
              </a:ext>
            </a:extLst>
          </p:cNvPr>
          <p:cNvCxnSpPr>
            <a:cxnSpLocks/>
            <a:stCxn id="98" idx="3"/>
            <a:endCxn id="227" idx="1"/>
          </p:cNvCxnSpPr>
          <p:nvPr/>
        </p:nvCxnSpPr>
        <p:spPr>
          <a:xfrm>
            <a:off x="5816244" y="636324"/>
            <a:ext cx="4933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5743000-CEF4-F846-D9BC-DEB914C695A1}"/>
                  </a:ext>
                </a:extLst>
              </p:cNvPr>
              <p:cNvSpPr txBox="1"/>
              <p:nvPr/>
            </p:nvSpPr>
            <p:spPr>
              <a:xfrm>
                <a:off x="7043552" y="5002996"/>
                <a:ext cx="1052697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(−0.19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5743000-CEF4-F846-D9BC-DEB914C6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52" y="5002996"/>
                <a:ext cx="1052697" cy="323165"/>
              </a:xfrm>
              <a:prstGeom prst="rect">
                <a:avLst/>
              </a:prstGeom>
              <a:blipFill>
                <a:blip r:embed="rId1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782B8D2B-D274-AF58-B823-425AAF32A951}"/>
              </a:ext>
            </a:extLst>
          </p:cNvPr>
          <p:cNvCxnSpPr>
            <a:cxnSpLocks/>
            <a:stCxn id="36" idx="0"/>
            <a:endCxn id="236" idx="2"/>
          </p:cNvCxnSpPr>
          <p:nvPr/>
        </p:nvCxnSpPr>
        <p:spPr>
          <a:xfrm rot="5400000" flipH="1" flipV="1">
            <a:off x="4558426" y="2655252"/>
            <a:ext cx="340565" cy="56823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235FD26-D01D-35FE-03E8-90EA5B1F3B93}"/>
                  </a:ext>
                </a:extLst>
              </p:cNvPr>
              <p:cNvSpPr txBox="1"/>
              <p:nvPr/>
            </p:nvSpPr>
            <p:spPr>
              <a:xfrm>
                <a:off x="6319649" y="432031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4.38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235FD26-D01D-35FE-03E8-90EA5B1F3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649" y="4320314"/>
                <a:ext cx="792946" cy="3231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CC111910-93E3-9817-344E-24A8543FFEB5}"/>
              </a:ext>
            </a:extLst>
          </p:cNvPr>
          <p:cNvCxnSpPr>
            <a:cxnSpLocks/>
            <a:stCxn id="25" idx="3"/>
            <a:endCxn id="248" idx="2"/>
          </p:cNvCxnSpPr>
          <p:nvPr/>
        </p:nvCxnSpPr>
        <p:spPr>
          <a:xfrm flipV="1">
            <a:off x="410740" y="4643479"/>
            <a:ext cx="6305382" cy="208018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/>
              <p:nvPr/>
            </p:nvSpPr>
            <p:spPr>
              <a:xfrm>
                <a:off x="7228989" y="3923414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89" y="3923414"/>
                <a:ext cx="68182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F687040-9508-87CA-5B53-7B118AD2ABE5}"/>
              </a:ext>
            </a:extLst>
          </p:cNvPr>
          <p:cNvCxnSpPr>
            <a:cxnSpLocks/>
            <a:stCxn id="236" idx="0"/>
            <a:endCxn id="281" idx="2"/>
          </p:cNvCxnSpPr>
          <p:nvPr/>
        </p:nvCxnSpPr>
        <p:spPr>
          <a:xfrm flipH="1" flipV="1">
            <a:off x="7569900" y="4292746"/>
            <a:ext cx="1" cy="710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A0D1780B-97DA-531A-C94A-59CDFF2C1EC5}"/>
              </a:ext>
            </a:extLst>
          </p:cNvPr>
          <p:cNvCxnSpPr>
            <a:cxnSpLocks/>
            <a:stCxn id="248" idx="0"/>
            <a:endCxn id="281" idx="1"/>
          </p:cNvCxnSpPr>
          <p:nvPr/>
        </p:nvCxnSpPr>
        <p:spPr>
          <a:xfrm rot="5400000" flipH="1" flipV="1">
            <a:off x="6866438" y="3957764"/>
            <a:ext cx="212234" cy="512867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BB3BB03-45E5-7FDA-2931-ADBF45DE1FBA}"/>
                  </a:ext>
                </a:extLst>
              </p:cNvPr>
              <p:cNvSpPr txBox="1"/>
              <p:nvPr/>
            </p:nvSpPr>
            <p:spPr>
              <a:xfrm>
                <a:off x="7075143" y="3079148"/>
                <a:ext cx="1002738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(0.59)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BB3BB03-45E5-7FDA-2931-ADBF45DE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43" y="3079148"/>
                <a:ext cx="1002738" cy="323165"/>
              </a:xfrm>
              <a:prstGeom prst="rect">
                <a:avLst/>
              </a:prstGeom>
              <a:blipFill>
                <a:blip r:embed="rId1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69370ED0-490B-8909-4309-52F3D6121BED}"/>
              </a:ext>
            </a:extLst>
          </p:cNvPr>
          <p:cNvCxnSpPr>
            <a:cxnSpLocks/>
            <a:stCxn id="281" idx="0"/>
            <a:endCxn id="291" idx="2"/>
          </p:cNvCxnSpPr>
          <p:nvPr/>
        </p:nvCxnSpPr>
        <p:spPr>
          <a:xfrm flipV="1">
            <a:off x="7569900" y="3402313"/>
            <a:ext cx="6612" cy="5211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/>
              <p:nvPr/>
            </p:nvSpPr>
            <p:spPr>
              <a:xfrm>
                <a:off x="7228988" y="2439666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88" y="2439666"/>
                <a:ext cx="68182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2E126D-DCEC-FE02-76EF-AE3BF1D48D80}"/>
              </a:ext>
            </a:extLst>
          </p:cNvPr>
          <p:cNvCxnSpPr>
            <a:cxnSpLocks/>
            <a:stCxn id="291" idx="0"/>
            <a:endCxn id="296" idx="2"/>
          </p:cNvCxnSpPr>
          <p:nvPr/>
        </p:nvCxnSpPr>
        <p:spPr>
          <a:xfrm flipH="1" flipV="1">
            <a:off x="7569899" y="2808998"/>
            <a:ext cx="6613" cy="2701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/>
              <p:nvPr/>
            </p:nvSpPr>
            <p:spPr>
              <a:xfrm>
                <a:off x="9914990" y="2439393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990" y="2439393"/>
                <a:ext cx="289367" cy="369332"/>
              </a:xfrm>
              <a:prstGeom prst="rect">
                <a:avLst/>
              </a:prstGeom>
              <a:blipFill>
                <a:blip r:embed="rId19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/>
              <p:nvPr/>
            </p:nvSpPr>
            <p:spPr>
              <a:xfrm>
                <a:off x="9718764" y="126913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4" y="1269137"/>
                <a:ext cx="681821" cy="369332"/>
              </a:xfrm>
              <a:prstGeom prst="rect">
                <a:avLst/>
              </a:prstGeom>
              <a:blipFill>
                <a:blip r:embed="rId20"/>
                <a:stretch>
                  <a:fillRect r="-2542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22303A8-9379-11A7-1D67-82B86CA73141}"/>
                  </a:ext>
                </a:extLst>
              </p:cNvPr>
              <p:cNvSpPr txBox="1"/>
              <p:nvPr/>
            </p:nvSpPr>
            <p:spPr>
              <a:xfrm>
                <a:off x="9718764" y="1821295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22303A8-9379-11A7-1D67-82B86CA7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4" y="1821295"/>
                <a:ext cx="681821" cy="3231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E4ECB499-0635-CDDA-2295-916D603908D2}"/>
              </a:ext>
            </a:extLst>
          </p:cNvPr>
          <p:cNvCxnSpPr>
            <a:cxnSpLocks/>
            <a:stCxn id="227" idx="3"/>
            <a:endCxn id="306" idx="0"/>
          </p:cNvCxnSpPr>
          <p:nvPr/>
        </p:nvCxnSpPr>
        <p:spPr>
          <a:xfrm>
            <a:off x="6912001" y="636324"/>
            <a:ext cx="3147674" cy="632813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55D2B2D5-4FD5-948E-8B21-902ADC077BFA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10059675" y="1638469"/>
            <a:ext cx="0" cy="182826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A55DBE29-7490-70BB-ED75-9F81586590AA}"/>
              </a:ext>
            </a:extLst>
          </p:cNvPr>
          <p:cNvCxnSpPr>
            <a:cxnSpLocks/>
            <a:stCxn id="358" idx="2"/>
          </p:cNvCxnSpPr>
          <p:nvPr/>
        </p:nvCxnSpPr>
        <p:spPr>
          <a:xfrm rot="16200000" flipH="1">
            <a:off x="10418105" y="4098115"/>
            <a:ext cx="514498" cy="1231360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EB682B64-D676-CAEF-13C7-4A4B1FC0A079}"/>
                  </a:ext>
                </a:extLst>
              </p:cNvPr>
              <p:cNvSpPr txBox="1"/>
              <p:nvPr/>
            </p:nvSpPr>
            <p:spPr>
              <a:xfrm>
                <a:off x="8590466" y="2468531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EB682B64-D676-CAEF-13C7-4A4B1FC0A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466" y="2468531"/>
                <a:ext cx="681821" cy="3231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640A7B6E-AD6E-9175-3880-286972843D5E}"/>
              </a:ext>
            </a:extLst>
          </p:cNvPr>
          <p:cNvCxnSpPr>
            <a:cxnSpLocks/>
            <a:stCxn id="307" idx="2"/>
            <a:endCxn id="301" idx="0"/>
          </p:cNvCxnSpPr>
          <p:nvPr/>
        </p:nvCxnSpPr>
        <p:spPr>
          <a:xfrm flipH="1">
            <a:off x="10059674" y="2144460"/>
            <a:ext cx="1" cy="29493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7609AE3E-F181-F68E-A14C-E298DC823C73}"/>
              </a:ext>
            </a:extLst>
          </p:cNvPr>
          <p:cNvCxnSpPr>
            <a:cxnSpLocks/>
            <a:stCxn id="329" idx="3"/>
            <a:endCxn id="301" idx="1"/>
          </p:cNvCxnSpPr>
          <p:nvPr/>
        </p:nvCxnSpPr>
        <p:spPr>
          <a:xfrm flipV="1">
            <a:off x="9272287" y="2624059"/>
            <a:ext cx="642703" cy="60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49F7EFE-226D-0B49-511F-BC5C473517DB}"/>
              </a:ext>
            </a:extLst>
          </p:cNvPr>
          <p:cNvCxnSpPr>
            <a:cxnSpLocks/>
            <a:stCxn id="296" idx="3"/>
            <a:endCxn id="329" idx="1"/>
          </p:cNvCxnSpPr>
          <p:nvPr/>
        </p:nvCxnSpPr>
        <p:spPr>
          <a:xfrm>
            <a:off x="7910809" y="2624332"/>
            <a:ext cx="679657" cy="578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AF990111-D0DB-D2D6-7E45-D634CA8EAD67}"/>
                  </a:ext>
                </a:extLst>
              </p:cNvPr>
              <p:cNvSpPr txBox="1"/>
              <p:nvPr/>
            </p:nvSpPr>
            <p:spPr>
              <a:xfrm>
                <a:off x="9718763" y="4133381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AF990111-D0DB-D2D6-7E45-D634CA8E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3" y="4133381"/>
                <a:ext cx="681821" cy="3231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480BF230-5798-3252-6799-BBEC87462F94}"/>
              </a:ext>
            </a:extLst>
          </p:cNvPr>
          <p:cNvCxnSpPr>
            <a:cxnSpLocks/>
            <a:stCxn id="301" idx="2"/>
            <a:endCxn id="358" idx="0"/>
          </p:cNvCxnSpPr>
          <p:nvPr/>
        </p:nvCxnSpPr>
        <p:spPr>
          <a:xfrm>
            <a:off x="10059674" y="2808725"/>
            <a:ext cx="0" cy="13246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B8ADD75-F866-4703-83A8-2CF54E003085}"/>
              </a:ext>
            </a:extLst>
          </p:cNvPr>
          <p:cNvSpPr/>
          <p:nvPr/>
        </p:nvSpPr>
        <p:spPr>
          <a:xfrm>
            <a:off x="6291372" y="1093980"/>
            <a:ext cx="2048229" cy="462102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06B45-7439-2A80-7D4E-86DD97B8088A}"/>
              </a:ext>
            </a:extLst>
          </p:cNvPr>
          <p:cNvSpPr/>
          <p:nvPr/>
        </p:nvSpPr>
        <p:spPr>
          <a:xfrm>
            <a:off x="8825477" y="1093980"/>
            <a:ext cx="2048229" cy="462102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E576A-A1C3-C0D4-A4F0-857C80FC60AA}"/>
              </a:ext>
            </a:extLst>
          </p:cNvPr>
          <p:cNvSpPr txBox="1"/>
          <p:nvPr/>
        </p:nvSpPr>
        <p:spPr>
          <a:xfrm>
            <a:off x="6142462" y="5724042"/>
            <a:ext cx="2346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200" b="1" dirty="0"/>
              <a:t>Percentage of potential memory</a:t>
            </a:r>
          </a:p>
          <a:p>
            <a:pPr algn="ctr"/>
            <a:r>
              <a:rPr lang="en-PH" sz="1200" b="1" dirty="0"/>
              <a:t>to remember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592FA-C1D5-DF2C-21A4-5A5E2915A8D3}"/>
              </a:ext>
            </a:extLst>
          </p:cNvPr>
          <p:cNvSpPr txBox="1"/>
          <p:nvPr/>
        </p:nvSpPr>
        <p:spPr>
          <a:xfrm>
            <a:off x="8676567" y="5724041"/>
            <a:ext cx="2346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200" b="1" dirty="0"/>
              <a:t>Potential short-term 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2B8FA-89D9-E4E4-C129-42E528D0ACF5}"/>
              </a:ext>
            </a:extLst>
          </p:cNvPr>
          <p:cNvSpPr txBox="1"/>
          <p:nvPr/>
        </p:nvSpPr>
        <p:spPr>
          <a:xfrm>
            <a:off x="1315799" y="1897111"/>
            <a:ext cx="46618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Because the new short term-memory is the output of this entire LSTM unit</a:t>
            </a:r>
          </a:p>
          <a:p>
            <a:endParaRPr lang="en-PH" sz="2400" dirty="0"/>
          </a:p>
          <a:p>
            <a:r>
              <a:rPr lang="en-PH" sz="2400" dirty="0"/>
              <a:t>This is called the </a:t>
            </a:r>
            <a:r>
              <a:rPr lang="en-PH" sz="2400" b="1" dirty="0"/>
              <a:t>Output Gate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5448D-B276-A42C-76E5-41E15F58E996}"/>
              </a:ext>
            </a:extLst>
          </p:cNvPr>
          <p:cNvSpPr txBox="1"/>
          <p:nvPr/>
        </p:nvSpPr>
        <p:spPr>
          <a:xfrm>
            <a:off x="10878509" y="4214197"/>
            <a:ext cx="1168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200" b="1" dirty="0"/>
              <a:t>New Short term Memory</a:t>
            </a:r>
          </a:p>
        </p:txBody>
      </p:sp>
    </p:spTree>
    <p:extLst>
      <p:ext uri="{BB962C8B-B14F-4D97-AF65-F5344CB8AC3E}">
        <p14:creationId xmlns:p14="http://schemas.microsoft.com/office/powerpoint/2010/main" val="104254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9B68A-A13A-8E9A-74BB-BA11287BF858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00050" y="629429"/>
            <a:ext cx="1317384" cy="6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/>
              <p:nvPr/>
            </p:nvSpPr>
            <p:spPr>
              <a:xfrm>
                <a:off x="1717434" y="451658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34" y="451658"/>
                <a:ext cx="289367" cy="369332"/>
              </a:xfrm>
              <a:prstGeom prst="rect">
                <a:avLst/>
              </a:prstGeom>
              <a:blipFill>
                <a:blip r:embed="rId4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/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/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/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/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/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1.63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/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+1.62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/>
              <p:nvPr/>
            </p:nvSpPr>
            <p:spPr>
              <a:xfrm>
                <a:off x="1546608" y="2498603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8" y="2498603"/>
                <a:ext cx="6818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17BA7-8F0E-1797-39EB-1D49004FC06F}"/>
              </a:ext>
            </a:extLst>
          </p:cNvPr>
          <p:cNvCxnSpPr>
            <a:cxnSpLocks/>
            <a:stCxn id="30" idx="0"/>
            <a:endCxn id="53" idx="2"/>
          </p:cNvCxnSpPr>
          <p:nvPr/>
        </p:nvCxnSpPr>
        <p:spPr>
          <a:xfrm flipV="1">
            <a:off x="1887517" y="3480173"/>
            <a:ext cx="0" cy="4546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6BB2A-3D34-2487-A1DF-75AC0ABCAA7B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V="1">
            <a:off x="1887516" y="4304199"/>
            <a:ext cx="1" cy="7027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AA1D97-091E-67FA-81FE-27336AE9A8D5}"/>
              </a:ext>
            </a:extLst>
          </p:cNvPr>
          <p:cNvCxnSpPr>
            <a:cxnSpLocks/>
            <a:stCxn id="53" idx="0"/>
            <a:endCxn id="10" idx="2"/>
          </p:cNvCxnSpPr>
          <p:nvPr/>
        </p:nvCxnSpPr>
        <p:spPr>
          <a:xfrm flipV="1">
            <a:off x="1887517" y="2867935"/>
            <a:ext cx="2" cy="2890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/>
              <p:nvPr/>
            </p:nvSpPr>
            <p:spPr>
              <a:xfrm>
                <a:off x="1546606" y="1777287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1777287"/>
                <a:ext cx="681821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81DD68-0301-C039-9ADF-CE6188B1F197}"/>
              </a:ext>
            </a:extLst>
          </p:cNvPr>
          <p:cNvCxnSpPr>
            <a:cxnSpLocks/>
            <a:stCxn id="75" idx="0"/>
            <a:endCxn id="11" idx="2"/>
          </p:cNvCxnSpPr>
          <p:nvPr/>
        </p:nvCxnSpPr>
        <p:spPr>
          <a:xfrm flipH="1" flipV="1">
            <a:off x="1862118" y="820990"/>
            <a:ext cx="25399" cy="9562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/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1.99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555DB-6114-CF6A-AC69-A0E5743578C8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>
          <a:xfrm>
            <a:off x="2006801" y="636324"/>
            <a:ext cx="71498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2304915-9CE5-D9FE-7D6C-3B8E7D679FA5}"/>
              </a:ext>
            </a:extLst>
          </p:cNvPr>
          <p:cNvCxnSpPr>
            <a:cxnSpLocks/>
            <a:stCxn id="91" idx="3"/>
            <a:endCxn id="98" idx="1"/>
          </p:cNvCxnSpPr>
          <p:nvPr/>
        </p:nvCxnSpPr>
        <p:spPr>
          <a:xfrm>
            <a:off x="3324184" y="636324"/>
            <a:ext cx="181023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/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AE827D4-58CB-DC4C-F44F-253080542A14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1887516" y="5330109"/>
            <a:ext cx="0" cy="3366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7DE86BA-FF18-6EAB-4A34-54DA8EFE92E1}"/>
              </a:ext>
            </a:extLst>
          </p:cNvPr>
          <p:cNvCxnSpPr>
            <a:cxnSpLocks/>
            <a:stCxn id="36" idx="0"/>
            <a:endCxn id="117" idx="2"/>
          </p:cNvCxnSpPr>
          <p:nvPr/>
        </p:nvCxnSpPr>
        <p:spPr>
          <a:xfrm rot="5400000" flipH="1" flipV="1">
            <a:off x="2866496" y="4349156"/>
            <a:ext cx="338591" cy="22965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/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1.65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/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/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2.70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23A741E-9DE2-2008-2244-E25EF2FBF8BA}"/>
              </a:ext>
            </a:extLst>
          </p:cNvPr>
          <p:cNvCxnSpPr>
            <a:cxnSpLocks/>
            <a:stCxn id="121" idx="0"/>
            <a:endCxn id="30" idx="1"/>
          </p:cNvCxnSpPr>
          <p:nvPr/>
        </p:nvCxnSpPr>
        <p:spPr>
          <a:xfrm rot="5400000" flipH="1" flipV="1">
            <a:off x="1178484" y="3920728"/>
            <a:ext cx="169317" cy="56692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/>
              <p:nvPr/>
            </p:nvSpPr>
            <p:spPr>
              <a:xfrm>
                <a:off x="2814324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2.00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24" y="4288850"/>
                <a:ext cx="792946" cy="3231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895C2C5-41AF-498E-6900-A4D27043B6D5}"/>
              </a:ext>
            </a:extLst>
          </p:cNvPr>
          <p:cNvCxnSpPr>
            <a:cxnSpLocks/>
            <a:stCxn id="117" idx="0"/>
            <a:endCxn id="120" idx="2"/>
          </p:cNvCxnSpPr>
          <p:nvPr/>
        </p:nvCxnSpPr>
        <p:spPr>
          <a:xfrm flipV="1">
            <a:off x="4184066" y="4304488"/>
            <a:ext cx="1" cy="7004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3CD273A0-1082-4BCA-07DA-B9872C667441}"/>
              </a:ext>
            </a:extLst>
          </p:cNvPr>
          <p:cNvCxnSpPr>
            <a:cxnSpLocks/>
            <a:stCxn id="130" idx="0"/>
            <a:endCxn id="120" idx="1"/>
          </p:cNvCxnSpPr>
          <p:nvPr/>
        </p:nvCxnSpPr>
        <p:spPr>
          <a:xfrm rot="5400000" flipH="1" flipV="1">
            <a:off x="3442462" y="3888157"/>
            <a:ext cx="169028" cy="63235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/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+0.62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87C0AC0-DE8B-F726-CCBC-235B29EE1E60}"/>
              </a:ext>
            </a:extLst>
          </p:cNvPr>
          <p:cNvCxnSpPr>
            <a:cxnSpLocks/>
            <a:stCxn id="120" idx="0"/>
            <a:endCxn id="145" idx="2"/>
          </p:cNvCxnSpPr>
          <p:nvPr/>
        </p:nvCxnSpPr>
        <p:spPr>
          <a:xfrm flipH="1" flipV="1">
            <a:off x="4184066" y="3471543"/>
            <a:ext cx="1" cy="4636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/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C02F580-D6F4-C797-10EA-D4A131C5083C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flipV="1">
            <a:off x="4184066" y="2860230"/>
            <a:ext cx="0" cy="2881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/>
              <p:nvPr/>
            </p:nvSpPr>
            <p:spPr>
              <a:xfrm>
                <a:off x="5330652" y="1087914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52" y="1087914"/>
                <a:ext cx="289367" cy="369332"/>
              </a:xfrm>
              <a:prstGeom prst="rect">
                <a:avLst/>
              </a:prstGeom>
              <a:blipFill>
                <a:blip r:embed="rId21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BA72127-328E-E027-25C5-3222AC867BEB}"/>
              </a:ext>
            </a:extLst>
          </p:cNvPr>
          <p:cNvCxnSpPr>
            <a:cxnSpLocks/>
            <a:stCxn id="161" idx="0"/>
            <a:endCxn id="98" idx="2"/>
          </p:cNvCxnSpPr>
          <p:nvPr/>
        </p:nvCxnSpPr>
        <p:spPr>
          <a:xfrm flipH="1" flipV="1">
            <a:off x="5475334" y="820990"/>
            <a:ext cx="2" cy="2669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/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0.94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5B70DA8A-2B0A-E30B-FD60-0D427F60E516}"/>
              </a:ext>
            </a:extLst>
          </p:cNvPr>
          <p:cNvCxnSpPr>
            <a:cxnSpLocks/>
            <a:stCxn id="36" idx="0"/>
            <a:endCxn id="172" idx="2"/>
          </p:cNvCxnSpPr>
          <p:nvPr/>
        </p:nvCxnSpPr>
        <p:spPr>
          <a:xfrm rot="5400000" flipH="1" flipV="1">
            <a:off x="3517590" y="3706440"/>
            <a:ext cx="330213" cy="35903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/>
              <p:nvPr/>
            </p:nvSpPr>
            <p:spPr>
              <a:xfrm>
                <a:off x="5136965" y="3950982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65" y="3950982"/>
                <a:ext cx="68182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7D9273B-7E22-791D-D290-5411B3C43559}"/>
              </a:ext>
            </a:extLst>
          </p:cNvPr>
          <p:cNvCxnSpPr>
            <a:cxnSpLocks/>
            <a:stCxn id="172" idx="0"/>
            <a:endCxn id="176" idx="2"/>
          </p:cNvCxnSpPr>
          <p:nvPr/>
        </p:nvCxnSpPr>
        <p:spPr>
          <a:xfrm flipV="1">
            <a:off x="5477876" y="4320314"/>
            <a:ext cx="0" cy="69303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/>
              <p:nvPr/>
            </p:nvSpPr>
            <p:spPr>
              <a:xfrm>
                <a:off x="4973967" y="3148378"/>
                <a:ext cx="1002738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(−0.32)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967" y="3148378"/>
                <a:ext cx="1002738" cy="323165"/>
              </a:xfrm>
              <a:prstGeom prst="rect">
                <a:avLst/>
              </a:prstGeom>
              <a:blipFill>
                <a:blip r:embed="rId24"/>
                <a:stretch>
                  <a:fillRect r="-1807"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D4C9B50-96BC-09E4-F328-DB8B2E690A13}"/>
              </a:ext>
            </a:extLst>
          </p:cNvPr>
          <p:cNvCxnSpPr>
            <a:cxnSpLocks/>
            <a:stCxn id="176" idx="0"/>
            <a:endCxn id="181" idx="2"/>
          </p:cNvCxnSpPr>
          <p:nvPr/>
        </p:nvCxnSpPr>
        <p:spPr>
          <a:xfrm flipH="1" flipV="1">
            <a:off x="5475336" y="3471543"/>
            <a:ext cx="2540" cy="4794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/>
              <p:nvPr/>
            </p:nvSpPr>
            <p:spPr>
              <a:xfrm>
                <a:off x="5136965" y="248257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65" y="2482577"/>
                <a:ext cx="681821" cy="369332"/>
              </a:xfrm>
              <a:prstGeom prst="rect">
                <a:avLst/>
              </a:prstGeom>
              <a:blipFill>
                <a:blip r:embed="rId25"/>
                <a:stretch>
                  <a:fillRect r="-1695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6968DB-BED0-BD68-0DB3-D795AF1329D0}"/>
              </a:ext>
            </a:extLst>
          </p:cNvPr>
          <p:cNvCxnSpPr>
            <a:cxnSpLocks/>
            <a:stCxn id="181" idx="0"/>
            <a:endCxn id="186" idx="2"/>
          </p:cNvCxnSpPr>
          <p:nvPr/>
        </p:nvCxnSpPr>
        <p:spPr>
          <a:xfrm flipV="1">
            <a:off x="5475336" y="2851909"/>
            <a:ext cx="2540" cy="29646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/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36226583-F36E-0400-D19E-AA4AFEB14C80}"/>
              </a:ext>
            </a:extLst>
          </p:cNvPr>
          <p:cNvCxnSpPr>
            <a:cxnSpLocks/>
            <a:stCxn id="200" idx="0"/>
            <a:endCxn id="161" idx="1"/>
          </p:cNvCxnSpPr>
          <p:nvPr/>
        </p:nvCxnSpPr>
        <p:spPr>
          <a:xfrm rot="5400000" flipH="1" flipV="1">
            <a:off x="4498440" y="958205"/>
            <a:ext cx="517836" cy="1146587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/>
              <p:nvPr/>
            </p:nvSpPr>
            <p:spPr>
              <a:xfrm>
                <a:off x="5134423" y="1777287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1777287"/>
                <a:ext cx="681821" cy="3231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E6A0E12-0691-EC90-EE6C-5514E50C647B}"/>
              </a:ext>
            </a:extLst>
          </p:cNvPr>
          <p:cNvCxnSpPr>
            <a:cxnSpLocks/>
            <a:stCxn id="212" idx="0"/>
            <a:endCxn id="161" idx="2"/>
          </p:cNvCxnSpPr>
          <p:nvPr/>
        </p:nvCxnSpPr>
        <p:spPr>
          <a:xfrm flipV="1">
            <a:off x="5475334" y="1457246"/>
            <a:ext cx="2" cy="3200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/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2.96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F4493FD-746D-ED2E-DA76-67026495AB6E}"/>
              </a:ext>
            </a:extLst>
          </p:cNvPr>
          <p:cNvCxnSpPr>
            <a:cxnSpLocks/>
            <a:stCxn id="98" idx="3"/>
            <a:endCxn id="227" idx="1"/>
          </p:cNvCxnSpPr>
          <p:nvPr/>
        </p:nvCxnSpPr>
        <p:spPr>
          <a:xfrm>
            <a:off x="5816244" y="636324"/>
            <a:ext cx="4933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5743000-CEF4-F846-D9BC-DEB914C695A1}"/>
                  </a:ext>
                </a:extLst>
              </p:cNvPr>
              <p:cNvSpPr txBox="1"/>
              <p:nvPr/>
            </p:nvSpPr>
            <p:spPr>
              <a:xfrm>
                <a:off x="7043552" y="5002996"/>
                <a:ext cx="1052697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(−0.19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5743000-CEF4-F846-D9BC-DEB914C6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52" y="5002996"/>
                <a:ext cx="1052697" cy="323165"/>
              </a:xfrm>
              <a:prstGeom prst="rect">
                <a:avLst/>
              </a:prstGeom>
              <a:blipFill>
                <a:blip r:embed="rId29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/>
              <p:nvPr/>
            </p:nvSpPr>
            <p:spPr>
              <a:xfrm>
                <a:off x="4524977" y="430736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1.41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77" y="4307368"/>
                <a:ext cx="792946" cy="3231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E8E6D3-9BA9-24AA-A293-466A9EAD3139}"/>
              </a:ext>
            </a:extLst>
          </p:cNvPr>
          <p:cNvCxnSpPr>
            <a:cxnSpLocks/>
            <a:stCxn id="237" idx="0"/>
            <a:endCxn id="176" idx="1"/>
          </p:cNvCxnSpPr>
          <p:nvPr/>
        </p:nvCxnSpPr>
        <p:spPr>
          <a:xfrm rot="5400000" flipH="1" flipV="1">
            <a:off x="4943347" y="4113751"/>
            <a:ext cx="171720" cy="215515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782B8D2B-D274-AF58-B823-425AAF32A951}"/>
              </a:ext>
            </a:extLst>
          </p:cNvPr>
          <p:cNvCxnSpPr>
            <a:cxnSpLocks/>
            <a:stCxn id="36" idx="0"/>
            <a:endCxn id="236" idx="2"/>
          </p:cNvCxnSpPr>
          <p:nvPr/>
        </p:nvCxnSpPr>
        <p:spPr>
          <a:xfrm rot="5400000" flipH="1" flipV="1">
            <a:off x="4558426" y="2655252"/>
            <a:ext cx="340565" cy="56823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235FD26-D01D-35FE-03E8-90EA5B1F3B93}"/>
                  </a:ext>
                </a:extLst>
              </p:cNvPr>
              <p:cNvSpPr txBox="1"/>
              <p:nvPr/>
            </p:nvSpPr>
            <p:spPr>
              <a:xfrm>
                <a:off x="6319649" y="432031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4.38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235FD26-D01D-35FE-03E8-90EA5B1F3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649" y="4320314"/>
                <a:ext cx="792946" cy="3231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CC111910-93E3-9817-344E-24A8543FFEB5}"/>
              </a:ext>
            </a:extLst>
          </p:cNvPr>
          <p:cNvCxnSpPr>
            <a:cxnSpLocks/>
            <a:stCxn id="25" idx="3"/>
            <a:endCxn id="248" idx="2"/>
          </p:cNvCxnSpPr>
          <p:nvPr/>
        </p:nvCxnSpPr>
        <p:spPr>
          <a:xfrm flipV="1">
            <a:off x="410740" y="4643479"/>
            <a:ext cx="6305382" cy="208018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C9486711-8546-3EF8-E686-E14C9EDBAF76}"/>
              </a:ext>
            </a:extLst>
          </p:cNvPr>
          <p:cNvCxnSpPr>
            <a:cxnSpLocks/>
            <a:stCxn id="25" idx="3"/>
            <a:endCxn id="237" idx="2"/>
          </p:cNvCxnSpPr>
          <p:nvPr/>
        </p:nvCxnSpPr>
        <p:spPr>
          <a:xfrm flipV="1">
            <a:off x="410740" y="4630533"/>
            <a:ext cx="4510710" cy="220964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02738E6C-08BC-C1FA-C9B2-89F7288EB0C8}"/>
              </a:ext>
            </a:extLst>
          </p:cNvPr>
          <p:cNvCxnSpPr>
            <a:cxnSpLocks/>
            <a:stCxn id="25" idx="3"/>
            <a:endCxn id="130" idx="2"/>
          </p:cNvCxnSpPr>
          <p:nvPr/>
        </p:nvCxnSpPr>
        <p:spPr>
          <a:xfrm flipV="1">
            <a:off x="410740" y="4612015"/>
            <a:ext cx="2800057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A4229A9F-93CB-3964-187F-C4647213F987}"/>
              </a:ext>
            </a:extLst>
          </p:cNvPr>
          <p:cNvCxnSpPr>
            <a:cxnSpLocks/>
            <a:stCxn id="25" idx="3"/>
            <a:endCxn id="121" idx="2"/>
          </p:cNvCxnSpPr>
          <p:nvPr/>
        </p:nvCxnSpPr>
        <p:spPr>
          <a:xfrm flipV="1">
            <a:off x="410740" y="4612015"/>
            <a:ext cx="568938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1A7C446-0394-0D53-54F2-ABBD39D69A39}"/>
              </a:ext>
            </a:extLst>
          </p:cNvPr>
          <p:cNvCxnSpPr>
            <a:cxnSpLocks/>
            <a:stCxn id="10" idx="0"/>
            <a:endCxn id="75" idx="2"/>
          </p:cNvCxnSpPr>
          <p:nvPr/>
        </p:nvCxnSpPr>
        <p:spPr>
          <a:xfrm flipH="1" flipV="1">
            <a:off x="1887517" y="2100452"/>
            <a:ext cx="2" cy="3981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4C1166E-2D04-37AC-3505-CE50580B4678}"/>
              </a:ext>
            </a:extLst>
          </p:cNvPr>
          <p:cNvCxnSpPr>
            <a:cxnSpLocks/>
            <a:stCxn id="150" idx="0"/>
            <a:endCxn id="200" idx="2"/>
          </p:cNvCxnSpPr>
          <p:nvPr/>
        </p:nvCxnSpPr>
        <p:spPr>
          <a:xfrm flipH="1" flipV="1">
            <a:off x="4184065" y="2113581"/>
            <a:ext cx="1" cy="37731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956D624-8AF2-1D80-AD53-B575EA1F64A1}"/>
              </a:ext>
            </a:extLst>
          </p:cNvPr>
          <p:cNvCxnSpPr>
            <a:cxnSpLocks/>
            <a:stCxn id="186" idx="0"/>
            <a:endCxn id="212" idx="2"/>
          </p:cNvCxnSpPr>
          <p:nvPr/>
        </p:nvCxnSpPr>
        <p:spPr>
          <a:xfrm flipH="1" flipV="1">
            <a:off x="5475334" y="2100452"/>
            <a:ext cx="2542" cy="382125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/>
              <p:nvPr/>
            </p:nvSpPr>
            <p:spPr>
              <a:xfrm>
                <a:off x="7228989" y="3923414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89" y="3923414"/>
                <a:ext cx="681821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F687040-9508-87CA-5B53-7B118AD2ABE5}"/>
              </a:ext>
            </a:extLst>
          </p:cNvPr>
          <p:cNvCxnSpPr>
            <a:cxnSpLocks/>
            <a:stCxn id="236" idx="0"/>
            <a:endCxn id="281" idx="2"/>
          </p:cNvCxnSpPr>
          <p:nvPr/>
        </p:nvCxnSpPr>
        <p:spPr>
          <a:xfrm flipH="1" flipV="1">
            <a:off x="7569900" y="4292746"/>
            <a:ext cx="1" cy="710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A0D1780B-97DA-531A-C94A-59CDFF2C1EC5}"/>
              </a:ext>
            </a:extLst>
          </p:cNvPr>
          <p:cNvCxnSpPr>
            <a:cxnSpLocks/>
            <a:stCxn id="248" idx="0"/>
            <a:endCxn id="281" idx="1"/>
          </p:cNvCxnSpPr>
          <p:nvPr/>
        </p:nvCxnSpPr>
        <p:spPr>
          <a:xfrm rot="5400000" flipH="1" flipV="1">
            <a:off x="6866438" y="3957764"/>
            <a:ext cx="212234" cy="512867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BB3BB03-45E5-7FDA-2931-ADBF45DE1FBA}"/>
                  </a:ext>
                </a:extLst>
              </p:cNvPr>
              <p:cNvSpPr txBox="1"/>
              <p:nvPr/>
            </p:nvSpPr>
            <p:spPr>
              <a:xfrm>
                <a:off x="7075143" y="3079148"/>
                <a:ext cx="1002738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(0.59)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BB3BB03-45E5-7FDA-2931-ADBF45DE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43" y="3079148"/>
                <a:ext cx="1002738" cy="323165"/>
              </a:xfrm>
              <a:prstGeom prst="rect">
                <a:avLst/>
              </a:prstGeom>
              <a:blipFill>
                <a:blip r:embed="rId3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69370ED0-490B-8909-4309-52F3D6121BED}"/>
              </a:ext>
            </a:extLst>
          </p:cNvPr>
          <p:cNvCxnSpPr>
            <a:cxnSpLocks/>
            <a:stCxn id="281" idx="0"/>
            <a:endCxn id="291" idx="2"/>
          </p:cNvCxnSpPr>
          <p:nvPr/>
        </p:nvCxnSpPr>
        <p:spPr>
          <a:xfrm flipV="1">
            <a:off x="7569900" y="3402313"/>
            <a:ext cx="6612" cy="5211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/>
              <p:nvPr/>
            </p:nvSpPr>
            <p:spPr>
              <a:xfrm>
                <a:off x="7228988" y="2439666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88" y="2439666"/>
                <a:ext cx="681821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2E126D-DCEC-FE02-76EF-AE3BF1D48D80}"/>
              </a:ext>
            </a:extLst>
          </p:cNvPr>
          <p:cNvCxnSpPr>
            <a:cxnSpLocks/>
            <a:stCxn id="291" idx="0"/>
            <a:endCxn id="296" idx="2"/>
          </p:cNvCxnSpPr>
          <p:nvPr/>
        </p:nvCxnSpPr>
        <p:spPr>
          <a:xfrm flipH="1" flipV="1">
            <a:off x="7569899" y="2808998"/>
            <a:ext cx="6613" cy="2701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/>
              <p:nvPr/>
            </p:nvSpPr>
            <p:spPr>
              <a:xfrm>
                <a:off x="9914990" y="2439393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990" y="2439393"/>
                <a:ext cx="289367" cy="369332"/>
              </a:xfrm>
              <a:prstGeom prst="rect">
                <a:avLst/>
              </a:prstGeom>
              <a:blipFill>
                <a:blip r:embed="rId35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/>
              <p:nvPr/>
            </p:nvSpPr>
            <p:spPr>
              <a:xfrm>
                <a:off x="9718764" y="126913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4" y="1269137"/>
                <a:ext cx="681821" cy="369332"/>
              </a:xfrm>
              <a:prstGeom prst="rect">
                <a:avLst/>
              </a:prstGeom>
              <a:blipFill>
                <a:blip r:embed="rId36"/>
                <a:stretch>
                  <a:fillRect r="-2542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22303A8-9379-11A7-1D67-82B86CA73141}"/>
                  </a:ext>
                </a:extLst>
              </p:cNvPr>
              <p:cNvSpPr txBox="1"/>
              <p:nvPr/>
            </p:nvSpPr>
            <p:spPr>
              <a:xfrm>
                <a:off x="9718764" y="1821295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22303A8-9379-11A7-1D67-82B86CA7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4" y="1821295"/>
                <a:ext cx="681821" cy="3231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82A0DF82-EC2A-71B2-E09F-39616FD7E772}"/>
              </a:ext>
            </a:extLst>
          </p:cNvPr>
          <p:cNvCxnSpPr>
            <a:cxnSpLocks/>
            <a:stCxn id="227" idx="3"/>
          </p:cNvCxnSpPr>
          <p:nvPr/>
        </p:nvCxnSpPr>
        <p:spPr>
          <a:xfrm flipV="1">
            <a:off x="6912001" y="627475"/>
            <a:ext cx="4768623" cy="88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E4ECB499-0635-CDDA-2295-916D603908D2}"/>
              </a:ext>
            </a:extLst>
          </p:cNvPr>
          <p:cNvCxnSpPr>
            <a:cxnSpLocks/>
            <a:stCxn id="227" idx="3"/>
            <a:endCxn id="306" idx="0"/>
          </p:cNvCxnSpPr>
          <p:nvPr/>
        </p:nvCxnSpPr>
        <p:spPr>
          <a:xfrm>
            <a:off x="6912001" y="636324"/>
            <a:ext cx="3147674" cy="632813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55D2B2D5-4FD5-948E-8B21-902ADC077BFA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10059675" y="1638469"/>
            <a:ext cx="0" cy="182826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A55DBE29-7490-70BB-ED75-9F81586590AA}"/>
              </a:ext>
            </a:extLst>
          </p:cNvPr>
          <p:cNvCxnSpPr>
            <a:cxnSpLocks/>
            <a:stCxn id="358" idx="2"/>
          </p:cNvCxnSpPr>
          <p:nvPr/>
        </p:nvCxnSpPr>
        <p:spPr>
          <a:xfrm rot="16200000" flipH="1">
            <a:off x="10418105" y="4098115"/>
            <a:ext cx="514498" cy="1231360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EB682B64-D676-CAEF-13C7-4A4B1FC0A079}"/>
                  </a:ext>
                </a:extLst>
              </p:cNvPr>
              <p:cNvSpPr txBox="1"/>
              <p:nvPr/>
            </p:nvSpPr>
            <p:spPr>
              <a:xfrm>
                <a:off x="8590466" y="2468531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EB682B64-D676-CAEF-13C7-4A4B1FC0A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466" y="2468531"/>
                <a:ext cx="681821" cy="3231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640A7B6E-AD6E-9175-3880-286972843D5E}"/>
              </a:ext>
            </a:extLst>
          </p:cNvPr>
          <p:cNvCxnSpPr>
            <a:cxnSpLocks/>
            <a:stCxn id="307" idx="2"/>
            <a:endCxn id="301" idx="0"/>
          </p:cNvCxnSpPr>
          <p:nvPr/>
        </p:nvCxnSpPr>
        <p:spPr>
          <a:xfrm flipH="1">
            <a:off x="10059674" y="2144460"/>
            <a:ext cx="1" cy="29493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7609AE3E-F181-F68E-A14C-E298DC823C73}"/>
              </a:ext>
            </a:extLst>
          </p:cNvPr>
          <p:cNvCxnSpPr>
            <a:cxnSpLocks/>
            <a:stCxn id="329" idx="3"/>
            <a:endCxn id="301" idx="1"/>
          </p:cNvCxnSpPr>
          <p:nvPr/>
        </p:nvCxnSpPr>
        <p:spPr>
          <a:xfrm flipV="1">
            <a:off x="9272287" y="2624059"/>
            <a:ext cx="642703" cy="60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49F7EFE-226D-0B49-511F-BC5C473517DB}"/>
              </a:ext>
            </a:extLst>
          </p:cNvPr>
          <p:cNvCxnSpPr>
            <a:cxnSpLocks/>
            <a:stCxn id="296" idx="3"/>
            <a:endCxn id="329" idx="1"/>
          </p:cNvCxnSpPr>
          <p:nvPr/>
        </p:nvCxnSpPr>
        <p:spPr>
          <a:xfrm>
            <a:off x="7910809" y="2624332"/>
            <a:ext cx="679657" cy="578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AF990111-D0DB-D2D6-7E45-D634CA8EAD67}"/>
                  </a:ext>
                </a:extLst>
              </p:cNvPr>
              <p:cNvSpPr txBox="1"/>
              <p:nvPr/>
            </p:nvSpPr>
            <p:spPr>
              <a:xfrm>
                <a:off x="9718763" y="4133381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AF990111-D0DB-D2D6-7E45-D634CA8E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3" y="4133381"/>
                <a:ext cx="681821" cy="3231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480BF230-5798-3252-6799-BBEC87462F94}"/>
              </a:ext>
            </a:extLst>
          </p:cNvPr>
          <p:cNvCxnSpPr>
            <a:cxnSpLocks/>
            <a:stCxn id="301" idx="2"/>
            <a:endCxn id="358" idx="0"/>
          </p:cNvCxnSpPr>
          <p:nvPr/>
        </p:nvCxnSpPr>
        <p:spPr>
          <a:xfrm>
            <a:off x="10059674" y="2808725"/>
            <a:ext cx="0" cy="13246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436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8096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References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E5893-A724-F264-66FF-6DD4E63B6F9E}"/>
              </a:ext>
            </a:extLst>
          </p:cNvPr>
          <p:cNvSpPr txBox="1"/>
          <p:nvPr/>
        </p:nvSpPr>
        <p:spPr>
          <a:xfrm>
            <a:off x="511372" y="1404098"/>
            <a:ext cx="6110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>
                <a:hlinkClick r:id="rId4"/>
              </a:rPr>
              <a:t>https://neptune.ai/blog/comprehensive-guide-to-transformers</a:t>
            </a:r>
            <a:endParaRPr lang="en-PH" dirty="0"/>
          </a:p>
          <a:p>
            <a:endParaRPr lang="en-PH" dirty="0"/>
          </a:p>
          <a:p>
            <a:r>
              <a:rPr lang="en-PH" dirty="0"/>
              <a:t>https://www.simplilearn.com/tutorials/deep-learning-tutorial/rnn</a:t>
            </a:r>
          </a:p>
        </p:txBody>
      </p:sp>
    </p:spTree>
    <p:extLst>
      <p:ext uri="{BB962C8B-B14F-4D97-AF65-F5344CB8AC3E}">
        <p14:creationId xmlns:p14="http://schemas.microsoft.com/office/powerpoint/2010/main" val="211400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1" y="359228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(Body)"/>
            </a:endParaRPr>
          </a:p>
          <a:p>
            <a:pPr algn="l"/>
            <a:endParaRPr lang="en-US" sz="2900" b="1" dirty="0"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dirty="0">
                <a:latin typeface="Calibri (Body)"/>
              </a:rPr>
              <a:t>Introduction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dirty="0"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Body)"/>
              </a:rPr>
              <a:t>RNN to LSTM to Transformers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Body)"/>
              </a:rPr>
              <a:t>Backpropagation Through Time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Body)"/>
              </a:rPr>
              <a:t>Limitations of RNN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Body)"/>
              </a:rPr>
              <a:t>Long Short-Term Memory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dirty="0">
              <a:solidFill>
                <a:schemeClr val="tx1">
                  <a:lumMod val="50000"/>
                  <a:lumOff val="50000"/>
                </a:schemeClr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8096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RNN to LSTM to Transformers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7506F3-716B-6AB7-CB0B-DAAA7E8245BC}"/>
              </a:ext>
            </a:extLst>
          </p:cNvPr>
          <p:cNvGrpSpPr/>
          <p:nvPr/>
        </p:nvGrpSpPr>
        <p:grpSpPr>
          <a:xfrm>
            <a:off x="8763579" y="1581282"/>
            <a:ext cx="2250747" cy="3468412"/>
            <a:chOff x="7916962" y="1581282"/>
            <a:chExt cx="2250747" cy="3468412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57AA1000-16B6-B94A-6A7E-DB74FAC28E69}"/>
                </a:ext>
              </a:extLst>
            </p:cNvPr>
            <p:cNvSpPr txBox="1">
              <a:spLocks/>
            </p:cNvSpPr>
            <p:nvPr/>
          </p:nvSpPr>
          <p:spPr>
            <a:xfrm>
              <a:off x="7916962" y="1581282"/>
              <a:ext cx="2250747" cy="3468412"/>
            </a:xfrm>
            <a:prstGeom prst="rect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700" b="1" dirty="0">
                <a:solidFill>
                  <a:schemeClr val="bg1"/>
                </a:solidFill>
                <a:latin typeface="Calibri (Body)"/>
              </a:endParaRPr>
            </a:p>
            <a:p>
              <a:r>
                <a:rPr lang="en-US" sz="2700" b="1" dirty="0">
                  <a:solidFill>
                    <a:schemeClr val="bg1"/>
                  </a:solidFill>
                  <a:latin typeface="Calibri (Body)"/>
                </a:rPr>
                <a:t>Transformers</a:t>
              </a:r>
            </a:p>
          </p:txBody>
        </p:sp>
        <p:pic>
          <p:nvPicPr>
            <p:cNvPr id="11" name="Picture 10" descr="A diagram of a multi-head attention&#10;&#10;Description automatically generated">
              <a:extLst>
                <a:ext uri="{FF2B5EF4-FFF2-40B4-BE49-F238E27FC236}">
                  <a16:creationId xmlns:a16="http://schemas.microsoft.com/office/drawing/2014/main" id="{3A4F88FA-1BE2-076F-2004-48F3B4EA4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3123" y="2624267"/>
              <a:ext cx="1438424" cy="161851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05857B-ACDE-5CBF-B320-C26FA5AEFFAE}"/>
              </a:ext>
            </a:extLst>
          </p:cNvPr>
          <p:cNvGrpSpPr/>
          <p:nvPr/>
        </p:nvGrpSpPr>
        <p:grpSpPr>
          <a:xfrm>
            <a:off x="911973" y="1581282"/>
            <a:ext cx="2250747" cy="3468412"/>
            <a:chOff x="2529358" y="1581282"/>
            <a:chExt cx="2250747" cy="3468412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80DF1A67-4F24-ACF1-FF80-3C53D9865B02}"/>
                </a:ext>
              </a:extLst>
            </p:cNvPr>
            <p:cNvSpPr txBox="1">
              <a:spLocks/>
            </p:cNvSpPr>
            <p:nvPr/>
          </p:nvSpPr>
          <p:spPr>
            <a:xfrm>
              <a:off x="2529358" y="1581282"/>
              <a:ext cx="2250747" cy="3468412"/>
            </a:xfrm>
            <a:prstGeom prst="rect">
              <a:avLst/>
            </a:prstGeom>
            <a:solidFill>
              <a:srgbClr val="002060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700" b="1" dirty="0">
                <a:solidFill>
                  <a:schemeClr val="bg1"/>
                </a:solidFill>
                <a:latin typeface="Calibri (Body)"/>
              </a:endParaRPr>
            </a:p>
            <a:p>
              <a:r>
                <a:rPr lang="en-US" sz="2700" b="1" dirty="0">
                  <a:solidFill>
                    <a:schemeClr val="bg1"/>
                  </a:solidFill>
                  <a:latin typeface="Calibri (Body)"/>
                </a:rPr>
                <a:t>RNN</a:t>
              </a:r>
            </a:p>
          </p:txBody>
        </p:sp>
        <p:pic>
          <p:nvPicPr>
            <p:cNvPr id="13" name="Picture 12" descr="A diagram of a flowchart&#10;&#10;Description automatically generated">
              <a:extLst>
                <a:ext uri="{FF2B5EF4-FFF2-40B4-BE49-F238E27FC236}">
                  <a16:creationId xmlns:a16="http://schemas.microsoft.com/office/drawing/2014/main" id="{F27CDE65-0F5A-9A43-E59C-BB564B7C5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9633" y="3008029"/>
              <a:ext cx="1650196" cy="84193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D53676-A2F5-B21D-4B45-AC69BDBABE78}"/>
              </a:ext>
            </a:extLst>
          </p:cNvPr>
          <p:cNvGrpSpPr/>
          <p:nvPr/>
        </p:nvGrpSpPr>
        <p:grpSpPr>
          <a:xfrm>
            <a:off x="4775420" y="1581282"/>
            <a:ext cx="2250747" cy="3468412"/>
            <a:chOff x="5260053" y="1581282"/>
            <a:chExt cx="2250747" cy="3468412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17ED6E1D-B77F-1746-75E0-83F0873D83D8}"/>
                </a:ext>
              </a:extLst>
            </p:cNvPr>
            <p:cNvSpPr txBox="1">
              <a:spLocks/>
            </p:cNvSpPr>
            <p:nvPr/>
          </p:nvSpPr>
          <p:spPr>
            <a:xfrm>
              <a:off x="5260053" y="1581282"/>
              <a:ext cx="2250747" cy="3468412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700" b="1" dirty="0">
                <a:solidFill>
                  <a:schemeClr val="bg1"/>
                </a:solidFill>
                <a:latin typeface="Calibri (Body)"/>
              </a:endParaRPr>
            </a:p>
            <a:p>
              <a:r>
                <a:rPr lang="en-US" sz="2700" b="1" dirty="0">
                  <a:solidFill>
                    <a:schemeClr val="bg1"/>
                  </a:solidFill>
                  <a:latin typeface="Calibri (Body)"/>
                </a:rPr>
                <a:t>LSTM</a:t>
              </a:r>
            </a:p>
          </p:txBody>
        </p:sp>
        <p:pic>
          <p:nvPicPr>
            <p:cNvPr id="15" name="Picture 1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9F2AFDB-E31F-068C-2313-79E814E04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425" y="2938992"/>
              <a:ext cx="1948001" cy="98001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5153BCF-6BFA-154B-D0B1-16B0CDFFD5CC}"/>
              </a:ext>
            </a:extLst>
          </p:cNvPr>
          <p:cNvSpPr/>
          <p:nvPr/>
        </p:nvSpPr>
        <p:spPr>
          <a:xfrm>
            <a:off x="3568882" y="3185101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BF58F8C-5557-E4C6-207A-BF57E2317094}"/>
              </a:ext>
            </a:extLst>
          </p:cNvPr>
          <p:cNvSpPr/>
          <p:nvPr/>
        </p:nvSpPr>
        <p:spPr>
          <a:xfrm>
            <a:off x="7405669" y="3186681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5D2FDE-0F57-1C38-379D-0BD172461A93}"/>
              </a:ext>
            </a:extLst>
          </p:cNvPr>
          <p:cNvSpPr txBox="1"/>
          <p:nvPr/>
        </p:nvSpPr>
        <p:spPr>
          <a:xfrm>
            <a:off x="880765" y="5332630"/>
            <a:ext cx="10430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PH" dirty="0" err="1"/>
              <a:t>hroughout</a:t>
            </a:r>
            <a:r>
              <a:rPr lang="en-PH" dirty="0"/>
              <a:t> this lesson, we have covered </a:t>
            </a:r>
            <a:r>
              <a:rPr lang="en-PH" b="1" dirty="0"/>
              <a:t>RNNs</a:t>
            </a:r>
            <a:r>
              <a:rPr lang="en-PH" dirty="0"/>
              <a:t> and now </a:t>
            </a:r>
            <a:r>
              <a:rPr lang="en-PH" b="1" dirty="0"/>
              <a:t>LSTMs</a:t>
            </a:r>
            <a:r>
              <a:rPr lang="en-PH" dirty="0"/>
              <a:t>, which are stepping stones to learning about </a:t>
            </a:r>
            <a:r>
              <a:rPr lang="en-PH" b="1" dirty="0"/>
              <a:t>Transformers</a:t>
            </a:r>
            <a:r>
              <a:rPr lang="en-PH" dirty="0"/>
              <a:t>, which is the currently the state-of-the-art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453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8096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Backpropagation Through Time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FB3C3-A188-7D6D-B4DC-4669D8DE0838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C568A0-8AE0-2879-A619-B8D4E2D3F5C0}"/>
                  </a:ext>
                </a:extLst>
              </p:cNvPr>
              <p:cNvSpPr txBox="1"/>
              <p:nvPr/>
            </p:nvSpPr>
            <p:spPr>
              <a:xfrm>
                <a:off x="3515331" y="5479857"/>
                <a:ext cx="55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C568A0-8AE0-2879-A619-B8D4E2D3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331" y="5479857"/>
                <a:ext cx="55577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07E833-C62F-8861-87A9-D5C3B733DAC8}"/>
                  </a:ext>
                </a:extLst>
              </p:cNvPr>
              <p:cNvSpPr txBox="1"/>
              <p:nvPr/>
            </p:nvSpPr>
            <p:spPr>
              <a:xfrm>
                <a:off x="5861826" y="5462264"/>
                <a:ext cx="8952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07E833-C62F-8861-87A9-D5C3B733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826" y="5462264"/>
                <a:ext cx="89521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20440-97E4-8BF6-2C64-97239CFB99B9}"/>
                  </a:ext>
                </a:extLst>
              </p:cNvPr>
              <p:cNvSpPr txBox="1"/>
              <p:nvPr/>
            </p:nvSpPr>
            <p:spPr>
              <a:xfrm>
                <a:off x="8319930" y="5462264"/>
                <a:ext cx="8952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20440-97E4-8BF6-2C64-97239CFB9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930" y="5462264"/>
                <a:ext cx="89521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5DE17926-F0B0-8B18-D464-ADD4F92913BB}"/>
              </a:ext>
            </a:extLst>
          </p:cNvPr>
          <p:cNvSpPr/>
          <p:nvPr/>
        </p:nvSpPr>
        <p:spPr>
          <a:xfrm>
            <a:off x="8319930" y="3279164"/>
            <a:ext cx="914400" cy="9144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11D15F-8D4E-734D-DC63-984D0916A3F7}"/>
              </a:ext>
            </a:extLst>
          </p:cNvPr>
          <p:cNvGrpSpPr/>
          <p:nvPr/>
        </p:nvGrpSpPr>
        <p:grpSpPr>
          <a:xfrm>
            <a:off x="3793219" y="4199479"/>
            <a:ext cx="579252" cy="1280378"/>
            <a:chOff x="3793219" y="4199479"/>
            <a:chExt cx="579252" cy="128037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6B86E85-59A0-A6E8-7E63-995963AC821F}"/>
                </a:ext>
              </a:extLst>
            </p:cNvPr>
            <p:cNvCxnSpPr>
              <a:cxnSpLocks/>
              <a:stCxn id="7" idx="0"/>
              <a:endCxn id="39" idx="4"/>
            </p:cNvCxnSpPr>
            <p:nvPr/>
          </p:nvCxnSpPr>
          <p:spPr>
            <a:xfrm flipV="1">
              <a:off x="3793219" y="4199479"/>
              <a:ext cx="0" cy="12803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43E1309-8D4B-C22A-AA77-40B36627DB2D}"/>
                    </a:ext>
                  </a:extLst>
                </p:cNvPr>
                <p:cNvSpPr txBox="1"/>
                <p:nvPr/>
              </p:nvSpPr>
              <p:spPr>
                <a:xfrm>
                  <a:off x="3926067" y="4759273"/>
                  <a:ext cx="44640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5F18C37-A5AC-112D-D19A-150EFB346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6067" y="4759273"/>
                  <a:ext cx="44640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5068" r="-1370" b="-1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158E9E-2D2E-2707-8CEC-D65AFF789A70}"/>
              </a:ext>
            </a:extLst>
          </p:cNvPr>
          <p:cNvGrpSpPr/>
          <p:nvPr/>
        </p:nvGrpSpPr>
        <p:grpSpPr>
          <a:xfrm>
            <a:off x="6299844" y="4193564"/>
            <a:ext cx="579251" cy="1268700"/>
            <a:chOff x="6299844" y="4193564"/>
            <a:chExt cx="579251" cy="126870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59D82D9-86A8-7F1F-0632-358ED9B74D49}"/>
                </a:ext>
              </a:extLst>
            </p:cNvPr>
            <p:cNvCxnSpPr>
              <a:cxnSpLocks/>
              <a:stCxn id="8" idx="0"/>
              <a:endCxn id="42" idx="4"/>
            </p:cNvCxnSpPr>
            <p:nvPr/>
          </p:nvCxnSpPr>
          <p:spPr>
            <a:xfrm flipH="1" flipV="1">
              <a:off x="6299844" y="4193564"/>
              <a:ext cx="9591" cy="12687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07677DE-F114-3574-5B75-DE8090D0BE02}"/>
                    </a:ext>
                  </a:extLst>
                </p:cNvPr>
                <p:cNvSpPr txBox="1"/>
                <p:nvPr/>
              </p:nvSpPr>
              <p:spPr>
                <a:xfrm>
                  <a:off x="6432691" y="4759273"/>
                  <a:ext cx="44640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B4B7073-4DD1-4140-4497-4E10BD984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691" y="4759273"/>
                  <a:ext cx="446404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5068" r="-1370" b="-1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153E5D-041F-7C87-D178-7144BC33231A}"/>
              </a:ext>
            </a:extLst>
          </p:cNvPr>
          <p:cNvGrpSpPr/>
          <p:nvPr/>
        </p:nvGrpSpPr>
        <p:grpSpPr>
          <a:xfrm>
            <a:off x="8767539" y="4193564"/>
            <a:ext cx="588841" cy="1268700"/>
            <a:chOff x="8767539" y="4193564"/>
            <a:chExt cx="588841" cy="126870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70C87C-5B57-DD59-4A28-9492A556C977}"/>
                </a:ext>
              </a:extLst>
            </p:cNvPr>
            <p:cNvCxnSpPr>
              <a:cxnSpLocks/>
              <a:stCxn id="9" idx="0"/>
              <a:endCxn id="10" idx="4"/>
            </p:cNvCxnSpPr>
            <p:nvPr/>
          </p:nvCxnSpPr>
          <p:spPr>
            <a:xfrm flipV="1">
              <a:off x="8767539" y="4193564"/>
              <a:ext cx="9591" cy="12687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F3169E-FB9F-F208-1E3C-2ABEB8AEB0F9}"/>
                    </a:ext>
                  </a:extLst>
                </p:cNvPr>
                <p:cNvSpPr txBox="1"/>
                <p:nvPr/>
              </p:nvSpPr>
              <p:spPr>
                <a:xfrm>
                  <a:off x="8909976" y="4759273"/>
                  <a:ext cx="44640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B100163-14AE-B130-7A6D-1F7DDB4F7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9976" y="4759273"/>
                  <a:ext cx="44640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6438" b="-1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BBB20D-0477-FA3A-9317-F7299428399A}"/>
              </a:ext>
            </a:extLst>
          </p:cNvPr>
          <p:cNvGrpSpPr/>
          <p:nvPr/>
        </p:nvGrpSpPr>
        <p:grpSpPr>
          <a:xfrm>
            <a:off x="3793219" y="1756184"/>
            <a:ext cx="583773" cy="1528895"/>
            <a:chOff x="3793219" y="1756184"/>
            <a:chExt cx="583773" cy="1528895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BBD36F3-8527-1658-6B79-4B6BE2E32C2E}"/>
                </a:ext>
              </a:extLst>
            </p:cNvPr>
            <p:cNvCxnSpPr>
              <a:cxnSpLocks/>
              <a:stCxn id="39" idx="0"/>
              <a:endCxn id="44" idx="2"/>
            </p:cNvCxnSpPr>
            <p:nvPr/>
          </p:nvCxnSpPr>
          <p:spPr>
            <a:xfrm flipV="1">
              <a:off x="3793219" y="1756184"/>
              <a:ext cx="9591" cy="152889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63D1A5F-8B3F-6672-C74D-B12B98998D3D}"/>
                    </a:ext>
                  </a:extLst>
                </p:cNvPr>
                <p:cNvSpPr txBox="1"/>
                <p:nvPr/>
              </p:nvSpPr>
              <p:spPr>
                <a:xfrm>
                  <a:off x="3921546" y="2316037"/>
                  <a:ext cx="455446" cy="398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B84D406-4EE7-A8C3-3057-CBB84CDB9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546" y="2316037"/>
                  <a:ext cx="455446" cy="398507"/>
                </a:xfrm>
                <a:prstGeom prst="rect">
                  <a:avLst/>
                </a:prstGeom>
                <a:blipFill>
                  <a:blip r:embed="rId10"/>
                  <a:stretch>
                    <a:fillRect l="-14667" r="-4000" b="-2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DF30DB-4317-F683-7FB2-DF8CB6B15A0B}"/>
              </a:ext>
            </a:extLst>
          </p:cNvPr>
          <p:cNvGrpSpPr/>
          <p:nvPr/>
        </p:nvGrpSpPr>
        <p:grpSpPr>
          <a:xfrm>
            <a:off x="6294764" y="1779467"/>
            <a:ext cx="593373" cy="1499697"/>
            <a:chOff x="6294764" y="1779467"/>
            <a:chExt cx="593373" cy="149969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F543082-9553-75EB-3D3E-D4B688802DA9}"/>
                </a:ext>
              </a:extLst>
            </p:cNvPr>
            <p:cNvCxnSpPr>
              <a:cxnSpLocks/>
              <a:stCxn id="42" idx="0"/>
              <a:endCxn id="45" idx="2"/>
            </p:cNvCxnSpPr>
            <p:nvPr/>
          </p:nvCxnSpPr>
          <p:spPr>
            <a:xfrm flipH="1" flipV="1">
              <a:off x="6294764" y="1779467"/>
              <a:ext cx="5080" cy="14996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E89A3D5-8827-BDFB-97A2-4AEBB36452E7}"/>
                    </a:ext>
                  </a:extLst>
                </p:cNvPr>
                <p:cNvSpPr txBox="1"/>
                <p:nvPr/>
              </p:nvSpPr>
              <p:spPr>
                <a:xfrm>
                  <a:off x="6432691" y="2322174"/>
                  <a:ext cx="455446" cy="398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156AF01-482C-F1AD-D79F-7EB368251F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691" y="2322174"/>
                  <a:ext cx="455446" cy="398507"/>
                </a:xfrm>
                <a:prstGeom prst="rect">
                  <a:avLst/>
                </a:prstGeom>
                <a:blipFill>
                  <a:blip r:embed="rId11"/>
                  <a:stretch>
                    <a:fillRect l="-14667" r="-4000" b="-2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BD8002-59DC-FDE5-B62D-FF829AC9FD6E}"/>
              </a:ext>
            </a:extLst>
          </p:cNvPr>
          <p:cNvGrpSpPr/>
          <p:nvPr/>
        </p:nvGrpSpPr>
        <p:grpSpPr>
          <a:xfrm>
            <a:off x="8777130" y="1797892"/>
            <a:ext cx="557770" cy="1481272"/>
            <a:chOff x="8777130" y="1797892"/>
            <a:chExt cx="557770" cy="148127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C3638C1-A7EB-06BA-290A-12C2B7304790}"/>
                </a:ext>
              </a:extLst>
            </p:cNvPr>
            <p:cNvCxnSpPr>
              <a:cxnSpLocks/>
              <a:stCxn id="10" idx="0"/>
              <a:endCxn id="46" idx="2"/>
            </p:cNvCxnSpPr>
            <p:nvPr/>
          </p:nvCxnSpPr>
          <p:spPr>
            <a:xfrm flipV="1">
              <a:off x="8777130" y="1797892"/>
              <a:ext cx="0" cy="14812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A706059-B30D-8932-4788-5B6868D52855}"/>
                    </a:ext>
                  </a:extLst>
                </p:cNvPr>
                <p:cNvSpPr txBox="1"/>
                <p:nvPr/>
              </p:nvSpPr>
              <p:spPr>
                <a:xfrm>
                  <a:off x="8879454" y="2309215"/>
                  <a:ext cx="455446" cy="398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F6D41F6-136A-C455-1231-47E9653C6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9454" y="2309215"/>
                  <a:ext cx="455446" cy="398507"/>
                </a:xfrm>
                <a:prstGeom prst="rect">
                  <a:avLst/>
                </a:prstGeom>
                <a:blipFill>
                  <a:blip r:embed="rId12"/>
                  <a:stretch>
                    <a:fillRect l="-16216" r="-5405" b="-2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7CFAA4-2B11-9641-5123-5AC9A4B12B05}"/>
              </a:ext>
            </a:extLst>
          </p:cNvPr>
          <p:cNvGrpSpPr/>
          <p:nvPr/>
        </p:nvGrpSpPr>
        <p:grpSpPr>
          <a:xfrm>
            <a:off x="4250419" y="3736364"/>
            <a:ext cx="1592225" cy="426702"/>
            <a:chOff x="4250419" y="3736364"/>
            <a:chExt cx="1592225" cy="42670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B2D4B70-3D55-0E67-E8C0-C90EA1BACEE5}"/>
                </a:ext>
              </a:extLst>
            </p:cNvPr>
            <p:cNvCxnSpPr>
              <a:cxnSpLocks/>
              <a:stCxn id="39" idx="6"/>
              <a:endCxn id="42" idx="2"/>
            </p:cNvCxnSpPr>
            <p:nvPr/>
          </p:nvCxnSpPr>
          <p:spPr>
            <a:xfrm flipV="1">
              <a:off x="4250419" y="3736364"/>
              <a:ext cx="1592225" cy="59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DF1555-5752-07C3-EDE4-D3297D7DC323}"/>
                    </a:ext>
                  </a:extLst>
                </p:cNvPr>
                <p:cNvSpPr txBox="1"/>
                <p:nvPr/>
              </p:nvSpPr>
              <p:spPr>
                <a:xfrm>
                  <a:off x="4818808" y="3793734"/>
                  <a:ext cx="4209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8FD2E7E-C6C0-6B4A-540A-4A6A6CE56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8808" y="3793734"/>
                  <a:ext cx="42094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5714" r="-1429" b="-983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CB34DD-3A3C-D2AB-AB9E-04F85B5A0F7C}"/>
              </a:ext>
            </a:extLst>
          </p:cNvPr>
          <p:cNvGrpSpPr/>
          <p:nvPr/>
        </p:nvGrpSpPr>
        <p:grpSpPr>
          <a:xfrm>
            <a:off x="6757044" y="3736364"/>
            <a:ext cx="1562886" cy="407481"/>
            <a:chOff x="6757044" y="3736364"/>
            <a:chExt cx="1562886" cy="407481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974D8CA-9D32-DA2D-3FD3-1FCFDF3ED3BC}"/>
                </a:ext>
              </a:extLst>
            </p:cNvPr>
            <p:cNvCxnSpPr>
              <a:cxnSpLocks/>
              <a:stCxn id="42" idx="6"/>
              <a:endCxn id="10" idx="2"/>
            </p:cNvCxnSpPr>
            <p:nvPr/>
          </p:nvCxnSpPr>
          <p:spPr>
            <a:xfrm>
              <a:off x="6757044" y="3736364"/>
              <a:ext cx="156288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D728488-C6DB-EB16-03B1-72DE10D4E9C9}"/>
                    </a:ext>
                  </a:extLst>
                </p:cNvPr>
                <p:cNvSpPr txBox="1"/>
                <p:nvPr/>
              </p:nvSpPr>
              <p:spPr>
                <a:xfrm>
                  <a:off x="7310764" y="3774513"/>
                  <a:ext cx="4209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47A8859-3F30-7A89-F5BE-EB7172D2A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764" y="3774513"/>
                  <a:ext cx="420948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5942" r="-2899" b="-983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4B5E5D-129A-103A-D005-CB389A05A2F2}"/>
              </a:ext>
            </a:extLst>
          </p:cNvPr>
          <p:cNvGrpSpPr/>
          <p:nvPr/>
        </p:nvGrpSpPr>
        <p:grpSpPr>
          <a:xfrm>
            <a:off x="1554876" y="3736364"/>
            <a:ext cx="1781143" cy="428025"/>
            <a:chOff x="1554876" y="3736364"/>
            <a:chExt cx="1781143" cy="428025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87C523B-F033-D7B0-ABF7-10541B5DFBDF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>
              <a:off x="1554876" y="3736364"/>
              <a:ext cx="1781143" cy="59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716F36A-445C-9A85-A617-4E2D3C7DDC1F}"/>
                    </a:ext>
                  </a:extLst>
                </p:cNvPr>
                <p:cNvSpPr txBox="1"/>
                <p:nvPr/>
              </p:nvSpPr>
              <p:spPr>
                <a:xfrm>
                  <a:off x="2217725" y="3795057"/>
                  <a:ext cx="4209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6832189-ED57-8555-5DDD-B318962C45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725" y="3795057"/>
                  <a:ext cx="420948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7391" r="-1449" b="-1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243C38-7290-29D1-CFA5-B35A000BF920}"/>
              </a:ext>
            </a:extLst>
          </p:cNvPr>
          <p:cNvGrpSpPr/>
          <p:nvPr/>
        </p:nvGrpSpPr>
        <p:grpSpPr>
          <a:xfrm>
            <a:off x="3336019" y="3142621"/>
            <a:ext cx="1160241" cy="1056858"/>
            <a:chOff x="3336019" y="3142621"/>
            <a:chExt cx="1160241" cy="105685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5ED8476-4631-4D2C-6768-828CD1387888}"/>
                </a:ext>
              </a:extLst>
            </p:cNvPr>
            <p:cNvSpPr/>
            <p:nvPr/>
          </p:nvSpPr>
          <p:spPr>
            <a:xfrm>
              <a:off x="3336019" y="3285079"/>
              <a:ext cx="914400" cy="914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AC17813-8229-54D5-0341-E63234B85D24}"/>
                    </a:ext>
                  </a:extLst>
                </p:cNvPr>
                <p:cNvSpPr txBox="1"/>
                <p:nvPr/>
              </p:nvSpPr>
              <p:spPr>
                <a:xfrm>
                  <a:off x="4145266" y="3142621"/>
                  <a:ext cx="35099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en-PH" sz="2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2C04EF4-4002-9CE4-9215-A4B69DB47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5266" y="3142621"/>
                  <a:ext cx="350994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0690" r="-6897" b="-1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0AB04-AFC6-0C31-B281-7FC5B4328B74}"/>
              </a:ext>
            </a:extLst>
          </p:cNvPr>
          <p:cNvGrpSpPr/>
          <p:nvPr/>
        </p:nvGrpSpPr>
        <p:grpSpPr>
          <a:xfrm>
            <a:off x="5842644" y="3142621"/>
            <a:ext cx="1517063" cy="1050943"/>
            <a:chOff x="5842644" y="3142621"/>
            <a:chExt cx="1517063" cy="105094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F9B5B83-EFC0-8FD2-E120-7C67940E1CC7}"/>
                </a:ext>
              </a:extLst>
            </p:cNvPr>
            <p:cNvSpPr/>
            <p:nvPr/>
          </p:nvSpPr>
          <p:spPr>
            <a:xfrm>
              <a:off x="5842644" y="3279164"/>
              <a:ext cx="914400" cy="914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E28D10B-0033-BDE0-85D2-4C032D508510}"/>
                    </a:ext>
                  </a:extLst>
                </p:cNvPr>
                <p:cNvSpPr txBox="1"/>
                <p:nvPr/>
              </p:nvSpPr>
              <p:spPr>
                <a:xfrm>
                  <a:off x="6710555" y="3142621"/>
                  <a:ext cx="6491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F928697-3B7D-6A75-D1E4-5C9D9892E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555" y="3142621"/>
                  <a:ext cx="649152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1321" r="-5660" b="-1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5DA664-7B52-E4F4-17CD-0B2786099CC2}"/>
                  </a:ext>
                </a:extLst>
              </p:cNvPr>
              <p:cNvSpPr txBox="1"/>
              <p:nvPr/>
            </p:nvSpPr>
            <p:spPr>
              <a:xfrm>
                <a:off x="3524922" y="1202186"/>
                <a:ext cx="55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5DA664-7B52-E4F4-17CD-0B278609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922" y="1202186"/>
                <a:ext cx="55577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BADC3C-9AD7-00DC-FE11-D0CF1CA250A9}"/>
                  </a:ext>
                </a:extLst>
              </p:cNvPr>
              <p:cNvSpPr txBox="1"/>
              <p:nvPr/>
            </p:nvSpPr>
            <p:spPr>
              <a:xfrm>
                <a:off x="6016876" y="1225469"/>
                <a:ext cx="55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BADC3C-9AD7-00DC-FE11-D0CF1CA25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876" y="1225469"/>
                <a:ext cx="555775" cy="553998"/>
              </a:xfrm>
              <a:prstGeom prst="rect">
                <a:avLst/>
              </a:prstGeom>
              <a:blipFill>
                <a:blip r:embed="rId19"/>
                <a:stretch>
                  <a:fillRect l="-23077" r="-329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938C589-A516-2CD4-46F1-A78E14FA044E}"/>
                  </a:ext>
                </a:extLst>
              </p:cNvPr>
              <p:cNvSpPr txBox="1"/>
              <p:nvPr/>
            </p:nvSpPr>
            <p:spPr>
              <a:xfrm>
                <a:off x="8499242" y="1243894"/>
                <a:ext cx="55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938C589-A516-2CD4-46F1-A78E14FA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242" y="1243894"/>
                <a:ext cx="555775" cy="553998"/>
              </a:xfrm>
              <a:prstGeom prst="rect">
                <a:avLst/>
              </a:prstGeom>
              <a:blipFill>
                <a:blip r:embed="rId20"/>
                <a:stretch>
                  <a:fillRect l="-23077" r="-219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14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50" y="380962"/>
            <a:ext cx="12007850" cy="718459"/>
          </a:xfrm>
        </p:spPr>
        <p:txBody>
          <a:bodyPr>
            <a:noAutofit/>
          </a:bodyPr>
          <a:lstStyle/>
          <a:p>
            <a:r>
              <a:rPr lang="en-US" sz="4000" b="1" dirty="0"/>
              <a:t>Limitations of RNN (Vanishing and Exploding Gradient)</a:t>
            </a:r>
            <a:endParaRPr lang="en-PH" sz="4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4A334CF-E178-D246-0608-5F3F60594597}"/>
              </a:ext>
            </a:extLst>
          </p:cNvPr>
          <p:cNvGrpSpPr/>
          <p:nvPr/>
        </p:nvGrpSpPr>
        <p:grpSpPr>
          <a:xfrm>
            <a:off x="849110" y="1773430"/>
            <a:ext cx="10668579" cy="2754691"/>
            <a:chOff x="849110" y="1773430"/>
            <a:chExt cx="10668579" cy="27546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2ED0DA5-888D-E2DD-68D5-177239E46D9E}"/>
                    </a:ext>
                  </a:extLst>
                </p:cNvPr>
                <p:cNvSpPr txBox="1"/>
                <p:nvPr/>
              </p:nvSpPr>
              <p:spPr>
                <a:xfrm>
                  <a:off x="1028422" y="3974123"/>
                  <a:ext cx="55577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3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3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2ED0DA5-888D-E2DD-68D5-177239E46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422" y="3974123"/>
                  <a:ext cx="555775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A1F5008-B32D-02FE-774D-1428E4BC9102}"/>
                    </a:ext>
                  </a:extLst>
                </p:cNvPr>
                <p:cNvSpPr txBox="1"/>
                <p:nvPr/>
              </p:nvSpPr>
              <p:spPr>
                <a:xfrm>
                  <a:off x="3374918" y="3956530"/>
                  <a:ext cx="89521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3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3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A1F5008-B32D-02FE-774D-1428E4BC9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4918" y="3956530"/>
                  <a:ext cx="895218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B8C3FD6-8938-9987-C2FC-87259A2B9224}"/>
                    </a:ext>
                  </a:extLst>
                </p:cNvPr>
                <p:cNvSpPr txBox="1"/>
                <p:nvPr/>
              </p:nvSpPr>
              <p:spPr>
                <a:xfrm>
                  <a:off x="5833021" y="3956530"/>
                  <a:ext cx="89521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3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3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B8C3FD6-8938-9987-C2FC-87259A2B9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021" y="3956530"/>
                  <a:ext cx="895218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26908BD-B1FA-778B-E6ED-916DA1BF3AC5}"/>
                    </a:ext>
                  </a:extLst>
                </p:cNvPr>
                <p:cNvSpPr/>
                <p:nvPr/>
              </p:nvSpPr>
              <p:spPr>
                <a:xfrm>
                  <a:off x="5833021" y="1773430"/>
                  <a:ext cx="914400" cy="914400"/>
                </a:xfrm>
                <a:prstGeom prst="ellips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26908BD-B1FA-778B-E6ED-916DA1BF3A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021" y="1773430"/>
                  <a:ext cx="914400" cy="9144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8547045-2CAC-B08B-82D8-8EA031717C28}"/>
                </a:ext>
              </a:extLst>
            </p:cNvPr>
            <p:cNvCxnSpPr>
              <a:cxnSpLocks/>
              <a:stCxn id="2" idx="0"/>
              <a:endCxn id="38" idx="4"/>
            </p:cNvCxnSpPr>
            <p:nvPr/>
          </p:nvCxnSpPr>
          <p:spPr>
            <a:xfrm flipV="1">
              <a:off x="1306310" y="2693745"/>
              <a:ext cx="0" cy="12803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C75954-3564-2097-10E3-D1C0D1396B83}"/>
                    </a:ext>
                  </a:extLst>
                </p:cNvPr>
                <p:cNvSpPr txBox="1"/>
                <p:nvPr/>
              </p:nvSpPr>
              <p:spPr>
                <a:xfrm>
                  <a:off x="1457494" y="3253538"/>
                  <a:ext cx="1888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C75954-3564-2097-10E3-D1C0D1396B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494" y="3253538"/>
                  <a:ext cx="1888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66667" r="-2166667" b="-1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0CA5BB-4C62-FF6C-D4A7-025BC07AA927}"/>
                </a:ext>
              </a:extLst>
            </p:cNvPr>
            <p:cNvCxnSpPr>
              <a:cxnSpLocks/>
              <a:stCxn id="7" idx="0"/>
              <a:endCxn id="41" idx="4"/>
            </p:cNvCxnSpPr>
            <p:nvPr/>
          </p:nvCxnSpPr>
          <p:spPr>
            <a:xfrm flipH="1" flipV="1">
              <a:off x="3812935" y="2687830"/>
              <a:ext cx="9591" cy="12687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84A39CB-4C59-C928-4AA5-8B559A7C4CD5}"/>
                    </a:ext>
                  </a:extLst>
                </p:cNvPr>
                <p:cNvSpPr txBox="1"/>
                <p:nvPr/>
              </p:nvSpPr>
              <p:spPr>
                <a:xfrm>
                  <a:off x="4005322" y="3253538"/>
                  <a:ext cx="2409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84A39CB-4C59-C928-4AA5-8B559A7C4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322" y="3253538"/>
                  <a:ext cx="2409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25000" r="-1600000" b="-1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5BD9045-D24B-5401-AB22-E33B7C45C9CD}"/>
                </a:ext>
              </a:extLst>
            </p:cNvPr>
            <p:cNvCxnSpPr>
              <a:cxnSpLocks/>
              <a:stCxn id="8" idx="0"/>
              <a:endCxn id="9" idx="4"/>
            </p:cNvCxnSpPr>
            <p:nvPr/>
          </p:nvCxnSpPr>
          <p:spPr>
            <a:xfrm flipV="1">
              <a:off x="6280630" y="2687830"/>
              <a:ext cx="9591" cy="12687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AF986-7AC5-5175-6E9B-32FD9CB1B052}"/>
                    </a:ext>
                  </a:extLst>
                </p:cNvPr>
                <p:cNvSpPr txBox="1"/>
                <p:nvPr/>
              </p:nvSpPr>
              <p:spPr>
                <a:xfrm>
                  <a:off x="6402756" y="3254501"/>
                  <a:ext cx="42094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AF986-7AC5-5175-6E9B-32FD9CB1B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756" y="3254501"/>
                  <a:ext cx="42094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8841" r="-4348" b="-1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E202844-12BF-70B6-4EC4-DB4F9CCA3CBF}"/>
                </a:ext>
              </a:extLst>
            </p:cNvPr>
            <p:cNvCxnSpPr>
              <a:cxnSpLocks/>
              <a:stCxn id="38" idx="6"/>
              <a:endCxn id="41" idx="2"/>
            </p:cNvCxnSpPr>
            <p:nvPr/>
          </p:nvCxnSpPr>
          <p:spPr>
            <a:xfrm flipV="1">
              <a:off x="1763510" y="2230630"/>
              <a:ext cx="1592225" cy="59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51C8425-4AFC-3250-4ADE-D436BD05D3F1}"/>
                    </a:ext>
                  </a:extLst>
                </p:cNvPr>
                <p:cNvSpPr txBox="1"/>
                <p:nvPr/>
              </p:nvSpPr>
              <p:spPr>
                <a:xfrm>
                  <a:off x="2331900" y="2288001"/>
                  <a:ext cx="4209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51C8425-4AFC-3250-4ADE-D436BD05D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900" y="2288001"/>
                  <a:ext cx="42094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7391" r="-1449" b="-983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7A9690-5F6A-927B-B289-5E6B0A1E5F37}"/>
                </a:ext>
              </a:extLst>
            </p:cNvPr>
            <p:cNvCxnSpPr>
              <a:cxnSpLocks/>
              <a:stCxn id="41" idx="6"/>
              <a:endCxn id="9" idx="2"/>
            </p:cNvCxnSpPr>
            <p:nvPr/>
          </p:nvCxnSpPr>
          <p:spPr>
            <a:xfrm>
              <a:off x="4270135" y="2230630"/>
              <a:ext cx="156288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8501DAF-C51D-7E33-2E14-4A532C64BCE2}"/>
                    </a:ext>
                  </a:extLst>
                </p:cNvPr>
                <p:cNvSpPr txBox="1"/>
                <p:nvPr/>
              </p:nvSpPr>
              <p:spPr>
                <a:xfrm>
                  <a:off x="4841104" y="2424543"/>
                  <a:ext cx="4209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8501DAF-C51D-7E33-2E14-4A532C64B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104" y="2424543"/>
                  <a:ext cx="420948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5942" r="-2899" b="-1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70BDC605-F445-97D2-4FF0-7F8BA8BE2E54}"/>
                    </a:ext>
                  </a:extLst>
                </p:cNvPr>
                <p:cNvSpPr/>
                <p:nvPr/>
              </p:nvSpPr>
              <p:spPr>
                <a:xfrm>
                  <a:off x="849110" y="1779345"/>
                  <a:ext cx="914400" cy="914400"/>
                </a:xfrm>
                <a:prstGeom prst="ellips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70BDC605-F445-97D2-4FF0-7F8BA8BE2E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110" y="1779345"/>
                  <a:ext cx="914400" cy="9144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F46626F-C88E-157E-673C-C212F049C8E4}"/>
                    </a:ext>
                  </a:extLst>
                </p:cNvPr>
                <p:cNvSpPr/>
                <p:nvPr/>
              </p:nvSpPr>
              <p:spPr>
                <a:xfrm>
                  <a:off x="3355735" y="1773430"/>
                  <a:ext cx="914400" cy="914400"/>
                </a:xfrm>
                <a:prstGeom prst="ellips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8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F46626F-C88E-157E-673C-C212F049C8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735" y="1773430"/>
                  <a:ext cx="914400" cy="9144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DEFC9D7-D6A5-4E05-37C9-5BF6BA4214FB}"/>
                    </a:ext>
                  </a:extLst>
                </p:cNvPr>
                <p:cNvSpPr txBox="1"/>
                <p:nvPr/>
              </p:nvSpPr>
              <p:spPr>
                <a:xfrm>
                  <a:off x="8187794" y="3973338"/>
                  <a:ext cx="89521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3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sz="3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DEFC9D7-D6A5-4E05-37C9-5BF6BA4214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794" y="3973338"/>
                  <a:ext cx="895218" cy="5539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4958F3A-8CAA-2A8E-33EC-3C758BAFE881}"/>
                    </a:ext>
                  </a:extLst>
                </p:cNvPr>
                <p:cNvSpPr/>
                <p:nvPr/>
              </p:nvSpPr>
              <p:spPr>
                <a:xfrm>
                  <a:off x="8168612" y="1773430"/>
                  <a:ext cx="914400" cy="914400"/>
                </a:xfrm>
                <a:prstGeom prst="ellips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4958F3A-8CAA-2A8E-33EC-3C758BAFE8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612" y="1773430"/>
                  <a:ext cx="914400" cy="9144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DAEC11F-8E19-7D9D-F028-1DFAFEE0BFF7}"/>
                </a:ext>
              </a:extLst>
            </p:cNvPr>
            <p:cNvCxnSpPr>
              <a:cxnSpLocks/>
              <a:stCxn id="59" idx="0"/>
              <a:endCxn id="60" idx="4"/>
            </p:cNvCxnSpPr>
            <p:nvPr/>
          </p:nvCxnSpPr>
          <p:spPr>
            <a:xfrm flipH="1" flipV="1">
              <a:off x="8625812" y="2687830"/>
              <a:ext cx="9591" cy="12855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2C17700-F49A-C613-A1A6-1BF407595DA6}"/>
                    </a:ext>
                  </a:extLst>
                </p:cNvPr>
                <p:cNvSpPr txBox="1"/>
                <p:nvPr/>
              </p:nvSpPr>
              <p:spPr>
                <a:xfrm>
                  <a:off x="8789776" y="3255871"/>
                  <a:ext cx="42094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2C17700-F49A-C613-A1A6-1BF407595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9776" y="3255871"/>
                  <a:ext cx="420948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0290" r="-2899" b="-983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B465567-C5AB-A195-D983-7E076651BAF3}"/>
                </a:ext>
              </a:extLst>
            </p:cNvPr>
            <p:cNvCxnSpPr>
              <a:cxnSpLocks/>
              <a:stCxn id="60" idx="6"/>
              <a:endCxn id="85" idx="2"/>
            </p:cNvCxnSpPr>
            <p:nvPr/>
          </p:nvCxnSpPr>
          <p:spPr>
            <a:xfrm>
              <a:off x="9083012" y="2230630"/>
              <a:ext cx="144996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E5F867F-4403-7128-87DD-DB143E005E59}"/>
                    </a:ext>
                  </a:extLst>
                </p:cNvPr>
                <p:cNvSpPr txBox="1"/>
                <p:nvPr/>
              </p:nvSpPr>
              <p:spPr>
                <a:xfrm>
                  <a:off x="9583133" y="2253089"/>
                  <a:ext cx="42094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E5F867F-4403-7128-87DD-DB143E005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3133" y="2253089"/>
                  <a:ext cx="420948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5942" r="-2899" b="-10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22ABD89-5CDD-8FAB-106C-5362AFDD51F0}"/>
                </a:ext>
              </a:extLst>
            </p:cNvPr>
            <p:cNvCxnSpPr>
              <a:cxnSpLocks/>
              <a:stCxn id="9" idx="6"/>
              <a:endCxn id="60" idx="2"/>
            </p:cNvCxnSpPr>
            <p:nvPr/>
          </p:nvCxnSpPr>
          <p:spPr>
            <a:xfrm>
              <a:off x="6747420" y="2230630"/>
              <a:ext cx="142119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B3E7019-2F37-7EFD-EA6D-A1C924556A89}"/>
                    </a:ext>
                  </a:extLst>
                </p:cNvPr>
                <p:cNvSpPr txBox="1"/>
                <p:nvPr/>
              </p:nvSpPr>
              <p:spPr>
                <a:xfrm>
                  <a:off x="7251550" y="2336218"/>
                  <a:ext cx="4129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B3E7019-2F37-7EFD-EA6D-A1C924556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1550" y="2336218"/>
                  <a:ext cx="412930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9403" r="-2985" b="-983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3A15EC9-937A-0461-B0DF-92194098AB39}"/>
                    </a:ext>
                  </a:extLst>
                </p:cNvPr>
                <p:cNvSpPr/>
                <p:nvPr/>
              </p:nvSpPr>
              <p:spPr>
                <a:xfrm>
                  <a:off x="10532976" y="1773430"/>
                  <a:ext cx="914400" cy="914400"/>
                </a:xfrm>
                <a:prstGeom prst="ellipse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PH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3A15EC9-937A-0461-B0DF-92194098A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2976" y="1773430"/>
                  <a:ext cx="914400" cy="9144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EE0B971-4597-774E-F56E-C1F5E47C97D5}"/>
                    </a:ext>
                  </a:extLst>
                </p:cNvPr>
                <p:cNvSpPr txBox="1"/>
                <p:nvPr/>
              </p:nvSpPr>
              <p:spPr>
                <a:xfrm>
                  <a:off x="10542568" y="3956530"/>
                  <a:ext cx="89521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3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PH" sz="3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EE0B971-4597-774E-F56E-C1F5E47C9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2568" y="3956530"/>
                  <a:ext cx="895218" cy="5539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CD4CED4-DD10-F6F1-38B3-DD13EB67CE39}"/>
                </a:ext>
              </a:extLst>
            </p:cNvPr>
            <p:cNvCxnSpPr>
              <a:cxnSpLocks/>
              <a:stCxn id="88" idx="0"/>
              <a:endCxn id="85" idx="4"/>
            </p:cNvCxnSpPr>
            <p:nvPr/>
          </p:nvCxnSpPr>
          <p:spPr>
            <a:xfrm flipV="1">
              <a:off x="10990176" y="2687830"/>
              <a:ext cx="0" cy="12687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088530EB-DD26-3BFB-8A6D-17483C1C957D}"/>
                    </a:ext>
                  </a:extLst>
                </p:cNvPr>
                <p:cNvSpPr txBox="1"/>
                <p:nvPr/>
              </p:nvSpPr>
              <p:spPr>
                <a:xfrm>
                  <a:off x="11096741" y="3257018"/>
                  <a:ext cx="42094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PH" sz="24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088530EB-DD26-3BFB-8A6D-17483C1C95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6741" y="3257018"/>
                  <a:ext cx="420948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18841" r="-4348" b="-983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921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8096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Limitations of RNN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ED0DA5-888D-E2DD-68D5-177239E46D9E}"/>
                  </a:ext>
                </a:extLst>
              </p:cNvPr>
              <p:cNvSpPr txBox="1"/>
              <p:nvPr/>
            </p:nvSpPr>
            <p:spPr>
              <a:xfrm>
                <a:off x="476200" y="3868745"/>
                <a:ext cx="55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2ED0DA5-888D-E2DD-68D5-177239E46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00" y="3868745"/>
                <a:ext cx="55577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1F5008-B32D-02FE-774D-1428E4BC9102}"/>
                  </a:ext>
                </a:extLst>
              </p:cNvPr>
              <p:cNvSpPr txBox="1"/>
              <p:nvPr/>
            </p:nvSpPr>
            <p:spPr>
              <a:xfrm>
                <a:off x="2073692" y="3851152"/>
                <a:ext cx="8952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1F5008-B32D-02FE-774D-1428E4BC9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692" y="3851152"/>
                <a:ext cx="89521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8C3FD6-8938-9987-C2FC-87259A2B9224}"/>
                  </a:ext>
                </a:extLst>
              </p:cNvPr>
              <p:cNvSpPr txBox="1"/>
              <p:nvPr/>
            </p:nvSpPr>
            <p:spPr>
              <a:xfrm>
                <a:off x="4072354" y="3851152"/>
                <a:ext cx="56973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8C3FD6-8938-9987-C2FC-87259A2B9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354" y="3851152"/>
                <a:ext cx="56973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26908BD-B1FA-778B-E6ED-916DA1BF3AC5}"/>
                  </a:ext>
                </a:extLst>
              </p:cNvPr>
              <p:cNvSpPr/>
              <p:nvPr/>
            </p:nvSpPr>
            <p:spPr>
              <a:xfrm>
                <a:off x="3900022" y="1666590"/>
                <a:ext cx="914400" cy="9144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26908BD-B1FA-778B-E6ED-916DA1BF3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022" y="1666590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547045-2CAC-B08B-82D8-8EA031717C28}"/>
              </a:ext>
            </a:extLst>
          </p:cNvPr>
          <p:cNvCxnSpPr>
            <a:cxnSpLocks/>
            <a:stCxn id="2" idx="0"/>
            <a:endCxn id="38" idx="4"/>
          </p:cNvCxnSpPr>
          <p:nvPr/>
        </p:nvCxnSpPr>
        <p:spPr>
          <a:xfrm flipV="1">
            <a:off x="754088" y="2588367"/>
            <a:ext cx="0" cy="12803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75954-3564-2097-10E3-D1C0D1396B83}"/>
                  </a:ext>
                </a:extLst>
              </p:cNvPr>
              <p:cNvSpPr txBox="1"/>
              <p:nvPr/>
            </p:nvSpPr>
            <p:spPr>
              <a:xfrm>
                <a:off x="905272" y="3148160"/>
                <a:ext cx="188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C75954-3564-2097-10E3-D1C0D1396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72" y="3148160"/>
                <a:ext cx="18881" cy="369332"/>
              </a:xfrm>
              <a:prstGeom prst="rect">
                <a:avLst/>
              </a:prstGeom>
              <a:blipFill>
                <a:blip r:embed="rId8"/>
                <a:stretch>
                  <a:fillRect l="-600000" r="-2133333" b="-98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0CA5BB-4C62-FF6C-D4A7-025BC07AA927}"/>
              </a:ext>
            </a:extLst>
          </p:cNvPr>
          <p:cNvCxnSpPr>
            <a:cxnSpLocks/>
            <a:stCxn id="7" idx="0"/>
            <a:endCxn id="41" idx="4"/>
          </p:cNvCxnSpPr>
          <p:nvPr/>
        </p:nvCxnSpPr>
        <p:spPr>
          <a:xfrm flipV="1">
            <a:off x="2521301" y="2582452"/>
            <a:ext cx="7121" cy="12687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4A39CB-4C59-C928-4AA5-8B559A7C4CD5}"/>
                  </a:ext>
                </a:extLst>
              </p:cNvPr>
              <p:cNvSpPr txBox="1"/>
              <p:nvPr/>
            </p:nvSpPr>
            <p:spPr>
              <a:xfrm flipH="1">
                <a:off x="2652518" y="3148160"/>
                <a:ext cx="42094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4A39CB-4C59-C928-4AA5-8B559A7C4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52518" y="3148160"/>
                <a:ext cx="420947" cy="369332"/>
              </a:xfrm>
              <a:prstGeom prst="rect">
                <a:avLst/>
              </a:prstGeom>
              <a:blipFill>
                <a:blip r:embed="rId9"/>
                <a:stretch>
                  <a:fillRect l="-18841" r="-4348" b="-98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BD9045-D24B-5401-AB22-E33B7C45C9CD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4357222" y="2580990"/>
            <a:ext cx="0" cy="12701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1AF986-7AC5-5175-6E9B-32FD9CB1B052}"/>
                  </a:ext>
                </a:extLst>
              </p:cNvPr>
              <p:cNvSpPr txBox="1"/>
              <p:nvPr/>
            </p:nvSpPr>
            <p:spPr>
              <a:xfrm>
                <a:off x="4431615" y="3133935"/>
                <a:ext cx="4209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1AF986-7AC5-5175-6E9B-32FD9CB1B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15" y="3133935"/>
                <a:ext cx="420948" cy="369332"/>
              </a:xfrm>
              <a:prstGeom prst="rect">
                <a:avLst/>
              </a:prstGeom>
              <a:blipFill>
                <a:blip r:embed="rId10"/>
                <a:stretch>
                  <a:fillRect l="-20290" r="-2899" b="-98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202844-12BF-70B6-4EC4-DB4F9CCA3CBF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 flipV="1">
            <a:off x="1211288" y="2125252"/>
            <a:ext cx="859934" cy="59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1C8425-4AFC-3250-4ADE-D436BD05D3F1}"/>
                  </a:ext>
                </a:extLst>
              </p:cNvPr>
              <p:cNvSpPr txBox="1"/>
              <p:nvPr/>
            </p:nvSpPr>
            <p:spPr>
              <a:xfrm>
                <a:off x="1403548" y="2172143"/>
                <a:ext cx="4209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1C8425-4AFC-3250-4ADE-D436BD05D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548" y="2172143"/>
                <a:ext cx="420948" cy="369332"/>
              </a:xfrm>
              <a:prstGeom prst="rect">
                <a:avLst/>
              </a:prstGeom>
              <a:blipFill>
                <a:blip r:embed="rId11"/>
                <a:stretch>
                  <a:fillRect l="-15942" r="-2899" b="-98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7A9690-5F6A-927B-B289-5E6B0A1E5F37}"/>
              </a:ext>
            </a:extLst>
          </p:cNvPr>
          <p:cNvCxnSpPr>
            <a:cxnSpLocks/>
            <a:stCxn id="41" idx="6"/>
            <a:endCxn id="9" idx="2"/>
          </p:cNvCxnSpPr>
          <p:nvPr/>
        </p:nvCxnSpPr>
        <p:spPr>
          <a:xfrm flipV="1">
            <a:off x="2985622" y="2123790"/>
            <a:ext cx="914400" cy="14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01DAF-C51D-7E33-2E14-4A532C64BCE2}"/>
                  </a:ext>
                </a:extLst>
              </p:cNvPr>
              <p:cNvSpPr txBox="1"/>
              <p:nvPr/>
            </p:nvSpPr>
            <p:spPr>
              <a:xfrm>
                <a:off x="3175849" y="2178126"/>
                <a:ext cx="4209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01DAF-C51D-7E33-2E14-4A532C64B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849" y="2178126"/>
                <a:ext cx="420948" cy="369332"/>
              </a:xfrm>
              <a:prstGeom prst="rect">
                <a:avLst/>
              </a:prstGeom>
              <a:blipFill>
                <a:blip r:embed="rId12"/>
                <a:stretch>
                  <a:fillRect l="-17391" r="-1449" b="-98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0BDC605-F445-97D2-4FF0-7F8BA8BE2E54}"/>
                  </a:ext>
                </a:extLst>
              </p:cNvPr>
              <p:cNvSpPr/>
              <p:nvPr/>
            </p:nvSpPr>
            <p:spPr>
              <a:xfrm>
                <a:off x="296888" y="1673967"/>
                <a:ext cx="914400" cy="9144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1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0BDC605-F445-97D2-4FF0-7F8BA8BE2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88" y="1673967"/>
                <a:ext cx="914400" cy="9144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F46626F-C88E-157E-673C-C212F049C8E4}"/>
                  </a:ext>
                </a:extLst>
              </p:cNvPr>
              <p:cNvSpPr/>
              <p:nvPr/>
            </p:nvSpPr>
            <p:spPr>
              <a:xfrm>
                <a:off x="2071222" y="1668052"/>
                <a:ext cx="914400" cy="9144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1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F46626F-C88E-157E-673C-C212F049C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22" y="1668052"/>
                <a:ext cx="914400" cy="9144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EFC9D7-D6A5-4E05-37C9-5BF6BA4214FB}"/>
                  </a:ext>
                </a:extLst>
              </p:cNvPr>
              <p:cNvSpPr txBox="1"/>
              <p:nvPr/>
            </p:nvSpPr>
            <p:spPr>
              <a:xfrm>
                <a:off x="5680558" y="3851152"/>
                <a:ext cx="8952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EFC9D7-D6A5-4E05-37C9-5BF6BA421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558" y="3851152"/>
                <a:ext cx="89521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4958F3A-8CAA-2A8E-33EC-3C758BAFE881}"/>
                  </a:ext>
                </a:extLst>
              </p:cNvPr>
              <p:cNvSpPr/>
              <p:nvPr/>
            </p:nvSpPr>
            <p:spPr>
              <a:xfrm>
                <a:off x="5680558" y="1660095"/>
                <a:ext cx="914400" cy="9144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4958F3A-8CAA-2A8E-33EC-3C758BAFE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558" y="1660095"/>
                <a:ext cx="914400" cy="9144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DAEC11F-8E19-7D9D-F028-1DFAFEE0BFF7}"/>
              </a:ext>
            </a:extLst>
          </p:cNvPr>
          <p:cNvCxnSpPr>
            <a:cxnSpLocks/>
            <a:stCxn id="59" idx="0"/>
            <a:endCxn id="60" idx="4"/>
          </p:cNvCxnSpPr>
          <p:nvPr/>
        </p:nvCxnSpPr>
        <p:spPr>
          <a:xfrm flipV="1">
            <a:off x="6128167" y="2574495"/>
            <a:ext cx="9591" cy="127665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2C17700-F49A-C613-A1A6-1BF407595DA6}"/>
                  </a:ext>
                </a:extLst>
              </p:cNvPr>
              <p:cNvSpPr txBox="1"/>
              <p:nvPr/>
            </p:nvSpPr>
            <p:spPr>
              <a:xfrm>
                <a:off x="6285227" y="3126052"/>
                <a:ext cx="4209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2C17700-F49A-C613-A1A6-1BF407595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227" y="3126052"/>
                <a:ext cx="420948" cy="369332"/>
              </a:xfrm>
              <a:prstGeom prst="rect">
                <a:avLst/>
              </a:prstGeom>
              <a:blipFill>
                <a:blip r:embed="rId17"/>
                <a:stretch>
                  <a:fillRect l="-18841" r="-4348" b="-10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B465567-C5AB-A195-D983-7E076651BAF3}"/>
              </a:ext>
            </a:extLst>
          </p:cNvPr>
          <p:cNvCxnSpPr>
            <a:cxnSpLocks/>
            <a:stCxn id="60" idx="6"/>
            <a:endCxn id="85" idx="2"/>
          </p:cNvCxnSpPr>
          <p:nvPr/>
        </p:nvCxnSpPr>
        <p:spPr>
          <a:xfrm>
            <a:off x="6594958" y="2117295"/>
            <a:ext cx="1056743" cy="64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E5F867F-4403-7128-87DD-DB143E005E59}"/>
                  </a:ext>
                </a:extLst>
              </p:cNvPr>
              <p:cNvSpPr txBox="1"/>
              <p:nvPr/>
            </p:nvSpPr>
            <p:spPr>
              <a:xfrm>
                <a:off x="6861551" y="2180420"/>
                <a:ext cx="4209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E5F867F-4403-7128-87DD-DB143E005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551" y="2180420"/>
                <a:ext cx="420948" cy="369332"/>
              </a:xfrm>
              <a:prstGeom prst="rect">
                <a:avLst/>
              </a:prstGeom>
              <a:blipFill>
                <a:blip r:embed="rId18"/>
                <a:stretch>
                  <a:fillRect l="-17391" r="-1449" b="-10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22ABD89-5CDD-8FAB-106C-5362AFDD51F0}"/>
              </a:ext>
            </a:extLst>
          </p:cNvPr>
          <p:cNvCxnSpPr>
            <a:cxnSpLocks/>
            <a:stCxn id="9" idx="6"/>
            <a:endCxn id="60" idx="2"/>
          </p:cNvCxnSpPr>
          <p:nvPr/>
        </p:nvCxnSpPr>
        <p:spPr>
          <a:xfrm flipV="1">
            <a:off x="4814422" y="2117295"/>
            <a:ext cx="866136" cy="64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B3E7019-2F37-7EFD-EA6D-A1C924556A89}"/>
                  </a:ext>
                </a:extLst>
              </p:cNvPr>
              <p:cNvSpPr txBox="1"/>
              <p:nvPr/>
            </p:nvSpPr>
            <p:spPr>
              <a:xfrm>
                <a:off x="5001035" y="2180420"/>
                <a:ext cx="4129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B3E7019-2F37-7EFD-EA6D-A1C924556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035" y="2180420"/>
                <a:ext cx="412930" cy="369332"/>
              </a:xfrm>
              <a:prstGeom prst="rect">
                <a:avLst/>
              </a:prstGeom>
              <a:blipFill>
                <a:blip r:embed="rId19"/>
                <a:stretch>
                  <a:fillRect l="-17647" r="-2941" b="-10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3A15EC9-937A-0461-B0DF-92194098AB39}"/>
                  </a:ext>
                </a:extLst>
              </p:cNvPr>
              <p:cNvSpPr/>
              <p:nvPr/>
            </p:nvSpPr>
            <p:spPr>
              <a:xfrm>
                <a:off x="7651701" y="1666590"/>
                <a:ext cx="914400" cy="9144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33A15EC9-937A-0461-B0DF-92194098A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01" y="1666590"/>
                <a:ext cx="914400" cy="9144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EE0B971-4597-774E-F56E-C1F5E47C97D5}"/>
                  </a:ext>
                </a:extLst>
              </p:cNvPr>
              <p:cNvSpPr txBox="1"/>
              <p:nvPr/>
            </p:nvSpPr>
            <p:spPr>
              <a:xfrm>
                <a:off x="7651701" y="3864919"/>
                <a:ext cx="8952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EE0B971-4597-774E-F56E-C1F5E47C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01" y="3864919"/>
                <a:ext cx="895218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CD4CED4-DD10-F6F1-38B3-DD13EB67CE39}"/>
              </a:ext>
            </a:extLst>
          </p:cNvPr>
          <p:cNvCxnSpPr>
            <a:cxnSpLocks/>
            <a:stCxn id="88" idx="0"/>
            <a:endCxn id="85" idx="4"/>
          </p:cNvCxnSpPr>
          <p:nvPr/>
        </p:nvCxnSpPr>
        <p:spPr>
          <a:xfrm flipV="1">
            <a:off x="8099310" y="2580990"/>
            <a:ext cx="9591" cy="12839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88530EB-DD26-3BFB-8A6D-17483C1C957D}"/>
                  </a:ext>
                </a:extLst>
              </p:cNvPr>
              <p:cNvSpPr txBox="1"/>
              <p:nvPr/>
            </p:nvSpPr>
            <p:spPr>
              <a:xfrm>
                <a:off x="8223008" y="3078854"/>
                <a:ext cx="4209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88530EB-DD26-3BFB-8A6D-17483C1C9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008" y="3078854"/>
                <a:ext cx="420948" cy="369332"/>
              </a:xfrm>
              <a:prstGeom prst="rect">
                <a:avLst/>
              </a:prstGeom>
              <a:blipFill>
                <a:blip r:embed="rId22"/>
                <a:stretch>
                  <a:fillRect l="-20290" r="-2899" b="-98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0140F7-1505-712D-54A6-75A389BC1D4B}"/>
                  </a:ext>
                </a:extLst>
              </p:cNvPr>
              <p:cNvSpPr txBox="1"/>
              <p:nvPr/>
            </p:nvSpPr>
            <p:spPr>
              <a:xfrm>
                <a:off x="476199" y="4733998"/>
                <a:ext cx="55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𝑻𝒉𝒆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0140F7-1505-712D-54A6-75A389BC1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9" y="4733998"/>
                <a:ext cx="555775" cy="553998"/>
              </a:xfrm>
              <a:prstGeom prst="rect">
                <a:avLst/>
              </a:prstGeom>
              <a:blipFill>
                <a:blip r:embed="rId23"/>
                <a:stretch>
                  <a:fillRect l="-17582" r="-219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B1E3B2-D5BA-0993-2E04-B384455A171E}"/>
                  </a:ext>
                </a:extLst>
              </p:cNvPr>
              <p:cNvSpPr txBox="1"/>
              <p:nvPr/>
            </p:nvSpPr>
            <p:spPr>
              <a:xfrm>
                <a:off x="2071223" y="4733998"/>
                <a:ext cx="72796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𝒅𝒐𝒈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B1E3B2-D5BA-0993-2E04-B384455A1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23" y="4733998"/>
                <a:ext cx="727966" cy="553998"/>
              </a:xfrm>
              <a:prstGeom prst="rect">
                <a:avLst/>
              </a:prstGeom>
              <a:blipFill>
                <a:blip r:embed="rId24"/>
                <a:stretch>
                  <a:fillRect l="-33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AFA91D-76EB-148F-23D9-E839D84DD719}"/>
                  </a:ext>
                </a:extLst>
              </p:cNvPr>
              <p:cNvSpPr txBox="1"/>
              <p:nvPr/>
            </p:nvSpPr>
            <p:spPr>
              <a:xfrm>
                <a:off x="3687114" y="4740046"/>
                <a:ext cx="13216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𝒄𝒉𝒂𝒔𝒆𝒅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AFA91D-76EB-148F-23D9-E839D84DD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114" y="4740046"/>
                <a:ext cx="1321689" cy="553998"/>
              </a:xfrm>
              <a:prstGeom prst="rect">
                <a:avLst/>
              </a:prstGeom>
              <a:blipFill>
                <a:blip r:embed="rId25"/>
                <a:stretch>
                  <a:fillRect l="-184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525B09-8F5A-97F3-5A75-4165A0D2A909}"/>
                  </a:ext>
                </a:extLst>
              </p:cNvPr>
              <p:cNvSpPr txBox="1"/>
              <p:nvPr/>
            </p:nvSpPr>
            <p:spPr>
              <a:xfrm>
                <a:off x="7710738" y="4733998"/>
                <a:ext cx="7771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𝒄𝒂𝒕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525B09-8F5A-97F3-5A75-4165A0D2A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738" y="4733998"/>
                <a:ext cx="777143" cy="55399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C1AD8BC-BB1F-158C-16A0-D22382F22AF2}"/>
              </a:ext>
            </a:extLst>
          </p:cNvPr>
          <p:cNvCxnSpPr>
            <a:cxnSpLocks/>
            <a:stCxn id="85" idx="6"/>
            <a:endCxn id="67" idx="2"/>
          </p:cNvCxnSpPr>
          <p:nvPr/>
        </p:nvCxnSpPr>
        <p:spPr>
          <a:xfrm>
            <a:off x="8566101" y="2123790"/>
            <a:ext cx="962771" cy="73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8A8E754-415C-8254-FFCD-61DB394A4640}"/>
                  </a:ext>
                </a:extLst>
              </p:cNvPr>
              <p:cNvSpPr/>
              <p:nvPr/>
            </p:nvSpPr>
            <p:spPr>
              <a:xfrm>
                <a:off x="9528872" y="1673967"/>
                <a:ext cx="914400" cy="9144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8A8E754-415C-8254-FFCD-61DB394A46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872" y="1673967"/>
                <a:ext cx="914400" cy="91440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EF05F50-B8D2-AEAF-B068-35E7F8659FDB}"/>
              </a:ext>
            </a:extLst>
          </p:cNvPr>
          <p:cNvCxnSpPr>
            <a:cxnSpLocks/>
            <a:endCxn id="67" idx="4"/>
          </p:cNvCxnSpPr>
          <p:nvPr/>
        </p:nvCxnSpPr>
        <p:spPr>
          <a:xfrm flipV="1">
            <a:off x="9976481" y="2588367"/>
            <a:ext cx="9591" cy="13135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7A4183A-6CFF-E6C4-5085-B471263B67E5}"/>
                  </a:ext>
                </a:extLst>
              </p:cNvPr>
              <p:cNvSpPr txBox="1"/>
              <p:nvPr/>
            </p:nvSpPr>
            <p:spPr>
              <a:xfrm>
                <a:off x="8769989" y="2172143"/>
                <a:ext cx="42094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7A4183A-6CFF-E6C4-5085-B471263B6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989" y="2172143"/>
                <a:ext cx="420948" cy="369332"/>
              </a:xfrm>
              <a:prstGeom prst="rect">
                <a:avLst/>
              </a:prstGeom>
              <a:blipFill>
                <a:blip r:embed="rId28"/>
                <a:stretch>
                  <a:fillRect l="-17391" r="-1449" b="-98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7EEFEAE-8DC3-B043-0494-E012D4CB98B4}"/>
                  </a:ext>
                </a:extLst>
              </p:cNvPr>
              <p:cNvSpPr txBox="1"/>
              <p:nvPr/>
            </p:nvSpPr>
            <p:spPr>
              <a:xfrm>
                <a:off x="9394825" y="3901958"/>
                <a:ext cx="8952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7EEFEAE-8DC3-B043-0494-E012D4CB9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825" y="3901958"/>
                <a:ext cx="895218" cy="55399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4221551-CCF7-FB9C-C82E-DEF7A1CE45C1}"/>
                  </a:ext>
                </a:extLst>
              </p:cNvPr>
              <p:cNvSpPr txBox="1"/>
              <p:nvPr/>
            </p:nvSpPr>
            <p:spPr>
              <a:xfrm>
                <a:off x="9463453" y="4728356"/>
                <a:ext cx="7771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4221551-CCF7-FB9C-C82E-DEF7A1CE4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453" y="4728356"/>
                <a:ext cx="777143" cy="5539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A66CDFF-5D6D-B5AF-9658-559350F5859D}"/>
                  </a:ext>
                </a:extLst>
              </p:cNvPr>
              <p:cNvSpPr txBox="1"/>
              <p:nvPr/>
            </p:nvSpPr>
            <p:spPr>
              <a:xfrm>
                <a:off x="10909310" y="4743751"/>
                <a:ext cx="96378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_________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A66CDFF-5D6D-B5AF-9658-559350F58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9310" y="4743751"/>
                <a:ext cx="963782" cy="553998"/>
              </a:xfrm>
              <a:prstGeom prst="rect">
                <a:avLst/>
              </a:prstGeom>
              <a:blipFill>
                <a:blip r:embed="rId31"/>
                <a:stretch>
                  <a:fillRect l="-20886" r="-1139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C0F4941-DBDB-BE4D-E14C-85933B72C32E}"/>
                  </a:ext>
                </a:extLst>
              </p:cNvPr>
              <p:cNvSpPr txBox="1"/>
              <p:nvPr/>
            </p:nvSpPr>
            <p:spPr>
              <a:xfrm>
                <a:off x="5539862" y="4733998"/>
                <a:ext cx="132168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C0F4941-DBDB-BE4D-E14C-85933B72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862" y="4733998"/>
                <a:ext cx="1321689" cy="5539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24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3" grpId="0"/>
      <p:bldP spid="63" grpId="0"/>
      <p:bldP spid="82" grpId="0"/>
      <p:bldP spid="83" grpId="0"/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8096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Long Short-Term Memory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E5893-A724-F264-66FF-6DD4E63B6F9E}"/>
              </a:ext>
            </a:extLst>
          </p:cNvPr>
          <p:cNvSpPr txBox="1"/>
          <p:nvPr/>
        </p:nvSpPr>
        <p:spPr>
          <a:xfrm>
            <a:off x="511372" y="1404098"/>
            <a:ext cx="109821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50"/>
                </a:solidFill>
              </a:rPr>
              <a:t>LSTM</a:t>
            </a:r>
            <a:r>
              <a:rPr lang="en-US" sz="2400" dirty="0"/>
              <a:t> is a type of RNN that is designed to handle the vanishing gradient problem that can occur in standard RNNs.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It does this by introducing three gating mechanisms that control the flow of information through the network: </a:t>
            </a:r>
            <a:r>
              <a:rPr lang="en-US" sz="2400" b="1" dirty="0">
                <a:solidFill>
                  <a:srgbClr val="00B050"/>
                </a:solidFill>
              </a:rPr>
              <a:t>the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input gate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the forget gate</a:t>
            </a:r>
            <a:r>
              <a:rPr lang="en-US" sz="2400" dirty="0"/>
              <a:t>, and </a:t>
            </a:r>
            <a:r>
              <a:rPr lang="en-US" sz="2400" b="1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output gate</a:t>
            </a:r>
            <a:r>
              <a:rPr lang="en-US" sz="24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These gates allow the LSTM network to selectively remember or forget information from the input sequence, which makes it more effective for long-term dependencies.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80760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9B68A-A13A-8E9A-74BB-BA11287BF858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394127" y="627475"/>
            <a:ext cx="1338682" cy="88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/>
              <p:nvPr/>
            </p:nvSpPr>
            <p:spPr>
              <a:xfrm>
                <a:off x="2732809" y="442809"/>
                <a:ext cx="435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809" y="442809"/>
                <a:ext cx="4358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/>
              <p:nvPr/>
            </p:nvSpPr>
            <p:spPr>
              <a:xfrm>
                <a:off x="85325" y="313158"/>
                <a:ext cx="1308802" cy="646331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𝑚𝑒𝑚𝑜𝑟𝑦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5" y="313158"/>
                <a:ext cx="1308802" cy="646331"/>
              </a:xfrm>
              <a:prstGeom prst="rect">
                <a:avLst/>
              </a:prstGeom>
              <a:blipFill>
                <a:blip r:embed="rId5"/>
                <a:stretch>
                  <a:fillRect b="-893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/>
              <p:nvPr/>
            </p:nvSpPr>
            <p:spPr>
              <a:xfrm>
                <a:off x="159554" y="4604749"/>
                <a:ext cx="1315716" cy="646331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𝑆h𝑜𝑟𝑡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𝑚𝑒𝑚𝑜𝑟𝑦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54" y="4604749"/>
                <a:ext cx="1315716" cy="646331"/>
              </a:xfrm>
              <a:prstGeom prst="rect">
                <a:avLst/>
              </a:prstGeom>
              <a:blipFill>
                <a:blip r:embed="rId6"/>
                <a:stretch>
                  <a:fillRect b="-893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/>
              <p:nvPr/>
            </p:nvSpPr>
            <p:spPr>
              <a:xfrm>
                <a:off x="2644276" y="3925451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76" y="3925451"/>
                <a:ext cx="681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/>
              <p:nvPr/>
            </p:nvSpPr>
            <p:spPr>
              <a:xfrm>
                <a:off x="2624602" y="5742451"/>
                <a:ext cx="721168" cy="369332"/>
              </a:xfrm>
              <a:prstGeom prst="rect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02" y="5742451"/>
                <a:ext cx="721168" cy="369332"/>
              </a:xfrm>
              <a:prstGeom prst="rect">
                <a:avLst/>
              </a:prstGeom>
              <a:blipFill>
                <a:blip r:embed="rId8"/>
                <a:stretch>
                  <a:fillRect r="-4032" b="-5970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/>
              <p:nvPr/>
            </p:nvSpPr>
            <p:spPr>
              <a:xfrm>
                <a:off x="2644276" y="2498603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76" y="2498603"/>
                <a:ext cx="6818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17BA7-8F0E-1797-39EB-1D49004FC06F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2985187" y="2867935"/>
            <a:ext cx="0" cy="10575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6BB2A-3D34-2487-A1DF-75AC0ABCAA7B}"/>
              </a:ext>
            </a:extLst>
          </p:cNvPr>
          <p:cNvCxnSpPr>
            <a:cxnSpLocks/>
            <a:stCxn id="36" idx="0"/>
            <a:endCxn id="30" idx="2"/>
          </p:cNvCxnSpPr>
          <p:nvPr/>
        </p:nvCxnSpPr>
        <p:spPr>
          <a:xfrm flipV="1">
            <a:off x="2985186" y="4294783"/>
            <a:ext cx="1" cy="14476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81DD68-0301-C039-9ADF-CE6188B1F197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2950730" y="812141"/>
            <a:ext cx="34457" cy="168646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2304915-9CE5-D9FE-7D6C-3B8E7D679FA5}"/>
              </a:ext>
            </a:extLst>
          </p:cNvPr>
          <p:cNvCxnSpPr>
            <a:cxnSpLocks/>
            <a:stCxn id="11" idx="3"/>
            <a:endCxn id="98" idx="1"/>
          </p:cNvCxnSpPr>
          <p:nvPr/>
        </p:nvCxnSpPr>
        <p:spPr>
          <a:xfrm>
            <a:off x="3168650" y="627475"/>
            <a:ext cx="2977965" cy="201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/>
              <p:nvPr/>
            </p:nvSpPr>
            <p:spPr>
              <a:xfrm>
                <a:off x="6146615" y="462941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615" y="462941"/>
                <a:ext cx="68182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7DE86BA-FF18-6EAB-4A34-54DA8EFE92E1}"/>
              </a:ext>
            </a:extLst>
          </p:cNvPr>
          <p:cNvCxnSpPr>
            <a:cxnSpLocks/>
            <a:stCxn id="36" idx="0"/>
            <a:endCxn id="120" idx="2"/>
          </p:cNvCxnSpPr>
          <p:nvPr/>
        </p:nvCxnSpPr>
        <p:spPr>
          <a:xfrm rot="5400000" flipH="1" flipV="1">
            <a:off x="3197181" y="4086826"/>
            <a:ext cx="1443631" cy="1867620"/>
          </a:xfrm>
          <a:prstGeom prst="bentConnector3">
            <a:avLst>
              <a:gd name="adj1" fmla="val 14371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/>
              <p:nvPr/>
            </p:nvSpPr>
            <p:spPr>
              <a:xfrm>
                <a:off x="4511895" y="3929488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95" y="3929488"/>
                <a:ext cx="6818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23A741E-9DE2-2008-2244-E25EF2FBF8BA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1475270" y="4110117"/>
            <a:ext cx="1169006" cy="817798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3CD273A0-1082-4BCA-07DA-B9872C667441}"/>
              </a:ext>
            </a:extLst>
          </p:cNvPr>
          <p:cNvCxnSpPr>
            <a:cxnSpLocks/>
            <a:stCxn id="25" idx="3"/>
            <a:endCxn id="120" idx="1"/>
          </p:cNvCxnSpPr>
          <p:nvPr/>
        </p:nvCxnSpPr>
        <p:spPr>
          <a:xfrm flipV="1">
            <a:off x="1475270" y="4114154"/>
            <a:ext cx="3036625" cy="813761"/>
          </a:xfrm>
          <a:prstGeom prst="bentConnector3">
            <a:avLst>
              <a:gd name="adj1" fmla="val 7823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87C0AC0-DE8B-F726-CCBC-235B29EE1E60}"/>
              </a:ext>
            </a:extLst>
          </p:cNvPr>
          <p:cNvCxnSpPr>
            <a:cxnSpLocks/>
            <a:stCxn id="120" idx="0"/>
            <a:endCxn id="150" idx="2"/>
          </p:cNvCxnSpPr>
          <p:nvPr/>
        </p:nvCxnSpPr>
        <p:spPr>
          <a:xfrm flipV="1">
            <a:off x="4852806" y="2860230"/>
            <a:ext cx="8726" cy="106925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/>
              <p:nvPr/>
            </p:nvSpPr>
            <p:spPr>
              <a:xfrm>
                <a:off x="4520621" y="2490898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21" y="2490898"/>
                <a:ext cx="68182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/>
              <p:nvPr/>
            </p:nvSpPr>
            <p:spPr>
              <a:xfrm>
                <a:off x="6342841" y="1187014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841" y="1187014"/>
                <a:ext cx="289367" cy="369332"/>
              </a:xfrm>
              <a:prstGeom prst="rect">
                <a:avLst/>
              </a:prstGeom>
              <a:blipFill>
                <a:blip r:embed="rId13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BA72127-328E-E027-25C5-3222AC867BEB}"/>
              </a:ext>
            </a:extLst>
          </p:cNvPr>
          <p:cNvCxnSpPr>
            <a:cxnSpLocks/>
            <a:stCxn id="161" idx="0"/>
            <a:endCxn id="98" idx="2"/>
          </p:cNvCxnSpPr>
          <p:nvPr/>
        </p:nvCxnSpPr>
        <p:spPr>
          <a:xfrm flipV="1">
            <a:off x="6487525" y="832273"/>
            <a:ext cx="1" cy="3547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5B70DA8A-2B0A-E30B-FD60-0D427F60E516}"/>
              </a:ext>
            </a:extLst>
          </p:cNvPr>
          <p:cNvCxnSpPr>
            <a:cxnSpLocks/>
            <a:stCxn id="36" idx="0"/>
            <a:endCxn id="176" idx="2"/>
          </p:cNvCxnSpPr>
          <p:nvPr/>
        </p:nvCxnSpPr>
        <p:spPr>
          <a:xfrm rot="5400000" flipH="1" flipV="1">
            <a:off x="4022454" y="3277379"/>
            <a:ext cx="1427805" cy="3502340"/>
          </a:xfrm>
          <a:prstGeom prst="bentConnector3">
            <a:avLst>
              <a:gd name="adj1" fmla="val 1397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/>
              <p:nvPr/>
            </p:nvSpPr>
            <p:spPr>
              <a:xfrm>
                <a:off x="6146615" y="3945314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615" y="3945314"/>
                <a:ext cx="6818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D4C9B50-96BC-09E4-F328-DB8B2E690A13}"/>
              </a:ext>
            </a:extLst>
          </p:cNvPr>
          <p:cNvCxnSpPr>
            <a:cxnSpLocks/>
            <a:stCxn id="176" idx="0"/>
            <a:endCxn id="186" idx="2"/>
          </p:cNvCxnSpPr>
          <p:nvPr/>
        </p:nvCxnSpPr>
        <p:spPr>
          <a:xfrm flipV="1">
            <a:off x="6487526" y="2851909"/>
            <a:ext cx="1" cy="10934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/>
              <p:nvPr/>
            </p:nvSpPr>
            <p:spPr>
              <a:xfrm>
                <a:off x="6146616" y="248257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616" y="2482577"/>
                <a:ext cx="681821" cy="369332"/>
              </a:xfrm>
              <a:prstGeom prst="rect">
                <a:avLst/>
              </a:prstGeom>
              <a:blipFill>
                <a:blip r:embed="rId15"/>
                <a:stretch>
                  <a:fillRect r="-2542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36226583-F36E-0400-D19E-AA4AFEB14C80}"/>
              </a:ext>
            </a:extLst>
          </p:cNvPr>
          <p:cNvCxnSpPr>
            <a:cxnSpLocks/>
            <a:stCxn id="150" idx="0"/>
            <a:endCxn id="161" idx="1"/>
          </p:cNvCxnSpPr>
          <p:nvPr/>
        </p:nvCxnSpPr>
        <p:spPr>
          <a:xfrm rot="5400000" flipH="1" flipV="1">
            <a:off x="5042577" y="1190635"/>
            <a:ext cx="1119218" cy="1481309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E6A0E12-0691-EC90-EE6C-5514E50C647B}"/>
              </a:ext>
            </a:extLst>
          </p:cNvPr>
          <p:cNvCxnSpPr>
            <a:cxnSpLocks/>
            <a:stCxn id="186" idx="0"/>
            <a:endCxn id="161" idx="2"/>
          </p:cNvCxnSpPr>
          <p:nvPr/>
        </p:nvCxnSpPr>
        <p:spPr>
          <a:xfrm flipH="1" flipV="1">
            <a:off x="6487525" y="1556346"/>
            <a:ext cx="2" cy="9262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E8E6D3-9BA9-24AA-A293-466A9EAD3139}"/>
              </a:ext>
            </a:extLst>
          </p:cNvPr>
          <p:cNvCxnSpPr>
            <a:cxnSpLocks/>
            <a:stCxn id="25" idx="3"/>
            <a:endCxn id="176" idx="1"/>
          </p:cNvCxnSpPr>
          <p:nvPr/>
        </p:nvCxnSpPr>
        <p:spPr>
          <a:xfrm flipV="1">
            <a:off x="1475270" y="4129980"/>
            <a:ext cx="4671345" cy="797935"/>
          </a:xfrm>
          <a:prstGeom prst="bentConnector3">
            <a:avLst>
              <a:gd name="adj1" fmla="val 90509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782B8D2B-D274-AF58-B823-425AAF32A951}"/>
              </a:ext>
            </a:extLst>
          </p:cNvPr>
          <p:cNvCxnSpPr>
            <a:cxnSpLocks/>
            <a:stCxn id="36" idx="0"/>
            <a:endCxn id="281" idx="2"/>
          </p:cNvCxnSpPr>
          <p:nvPr/>
        </p:nvCxnSpPr>
        <p:spPr>
          <a:xfrm rot="5400000" flipH="1" flipV="1">
            <a:off x="5054682" y="2217583"/>
            <a:ext cx="1455373" cy="5594364"/>
          </a:xfrm>
          <a:prstGeom prst="bentConnector3">
            <a:avLst>
              <a:gd name="adj1" fmla="val 13786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/>
              <p:nvPr/>
            </p:nvSpPr>
            <p:spPr>
              <a:xfrm>
                <a:off x="8238639" y="3917746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39" y="3917746"/>
                <a:ext cx="68182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A0D1780B-97DA-531A-C94A-59CDFF2C1EC5}"/>
              </a:ext>
            </a:extLst>
          </p:cNvPr>
          <p:cNvCxnSpPr>
            <a:cxnSpLocks/>
            <a:stCxn id="25" idx="3"/>
            <a:endCxn id="281" idx="1"/>
          </p:cNvCxnSpPr>
          <p:nvPr/>
        </p:nvCxnSpPr>
        <p:spPr>
          <a:xfrm flipV="1">
            <a:off x="1475270" y="4102412"/>
            <a:ext cx="6763369" cy="825503"/>
          </a:xfrm>
          <a:prstGeom prst="bentConnector3">
            <a:avLst>
              <a:gd name="adj1" fmla="val 8943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/>
              <p:nvPr/>
            </p:nvSpPr>
            <p:spPr>
              <a:xfrm>
                <a:off x="8238639" y="2439666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39" y="2439666"/>
                <a:ext cx="68182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2E126D-DCEC-FE02-76EF-AE3BF1D48D80}"/>
              </a:ext>
            </a:extLst>
          </p:cNvPr>
          <p:cNvCxnSpPr>
            <a:cxnSpLocks/>
            <a:stCxn id="281" idx="0"/>
            <a:endCxn id="296" idx="2"/>
          </p:cNvCxnSpPr>
          <p:nvPr/>
        </p:nvCxnSpPr>
        <p:spPr>
          <a:xfrm flipV="1">
            <a:off x="8579550" y="2808998"/>
            <a:ext cx="0" cy="11087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/>
              <p:nvPr/>
            </p:nvSpPr>
            <p:spPr>
              <a:xfrm>
                <a:off x="9914990" y="2439393"/>
                <a:ext cx="415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990" y="2439393"/>
                <a:ext cx="41567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/>
              <p:nvPr/>
            </p:nvSpPr>
            <p:spPr>
              <a:xfrm>
                <a:off x="9781914" y="126913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14" y="1269137"/>
                <a:ext cx="681821" cy="369332"/>
              </a:xfrm>
              <a:prstGeom prst="rect">
                <a:avLst/>
              </a:prstGeom>
              <a:blipFill>
                <a:blip r:embed="rId19"/>
                <a:stretch>
                  <a:fillRect r="-2564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82A0DF82-EC2A-71B2-E09F-39616FD7E772}"/>
              </a:ext>
            </a:extLst>
          </p:cNvPr>
          <p:cNvCxnSpPr>
            <a:cxnSpLocks/>
          </p:cNvCxnSpPr>
          <p:nvPr/>
        </p:nvCxnSpPr>
        <p:spPr>
          <a:xfrm flipV="1">
            <a:off x="6912001" y="627475"/>
            <a:ext cx="4768623" cy="88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E4ECB499-0635-CDDA-2295-916D603908D2}"/>
              </a:ext>
            </a:extLst>
          </p:cNvPr>
          <p:cNvCxnSpPr>
            <a:cxnSpLocks/>
            <a:stCxn id="98" idx="3"/>
            <a:endCxn id="306" idx="0"/>
          </p:cNvCxnSpPr>
          <p:nvPr/>
        </p:nvCxnSpPr>
        <p:spPr>
          <a:xfrm>
            <a:off x="6828436" y="647607"/>
            <a:ext cx="3294389" cy="621530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A55DBE29-7490-70BB-ED75-9F81586590AA}"/>
              </a:ext>
            </a:extLst>
          </p:cNvPr>
          <p:cNvCxnSpPr>
            <a:cxnSpLocks/>
            <a:stCxn id="301" idx="2"/>
          </p:cNvCxnSpPr>
          <p:nvPr/>
        </p:nvCxnSpPr>
        <p:spPr>
          <a:xfrm rot="16200000" flipH="1">
            <a:off x="9625771" y="3305779"/>
            <a:ext cx="2162316" cy="1168208"/>
          </a:xfrm>
          <a:prstGeom prst="bentConnector3">
            <a:avLst>
              <a:gd name="adj1" fmla="val 100217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640A7B6E-AD6E-9175-3880-286972843D5E}"/>
              </a:ext>
            </a:extLst>
          </p:cNvPr>
          <p:cNvCxnSpPr>
            <a:cxnSpLocks/>
            <a:stCxn id="306" idx="2"/>
            <a:endCxn id="301" idx="0"/>
          </p:cNvCxnSpPr>
          <p:nvPr/>
        </p:nvCxnSpPr>
        <p:spPr>
          <a:xfrm>
            <a:off x="10122825" y="1638469"/>
            <a:ext cx="0" cy="8009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7609AE3E-F181-F68E-A14C-E298DC823C73}"/>
              </a:ext>
            </a:extLst>
          </p:cNvPr>
          <p:cNvCxnSpPr>
            <a:cxnSpLocks/>
            <a:stCxn id="296" idx="3"/>
            <a:endCxn id="301" idx="1"/>
          </p:cNvCxnSpPr>
          <p:nvPr/>
        </p:nvCxnSpPr>
        <p:spPr>
          <a:xfrm flipV="1">
            <a:off x="8920460" y="2624059"/>
            <a:ext cx="994530" cy="27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2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99B68A-A13A-8E9A-74BB-BA11287BF858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00050" y="629429"/>
            <a:ext cx="1317384" cy="68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/>
              <p:nvPr/>
            </p:nvSpPr>
            <p:spPr>
              <a:xfrm>
                <a:off x="1717434" y="451658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5C4B5D-6A8C-985C-9CFC-6BED403AE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34" y="451658"/>
                <a:ext cx="289367" cy="369332"/>
              </a:xfrm>
              <a:prstGeom prst="rect">
                <a:avLst/>
              </a:prstGeom>
              <a:blipFill>
                <a:blip r:embed="rId4"/>
                <a:stretch>
                  <a:fillRect r="-127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/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5986139-18CC-A5CD-21C6-8397777A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" y="444763"/>
                <a:ext cx="3323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/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77B479-0E9E-AF52-10E5-E0289461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" y="4666831"/>
                <a:ext cx="3323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/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FADD601-2343-AC87-F96F-B6D7E4898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934867"/>
                <a:ext cx="681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/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0D8590-0625-A6AE-073F-24B8C5D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32" y="5666726"/>
                <a:ext cx="7211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/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1.63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040782-290C-3DF4-DB63-AAC91CDA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43" y="5006944"/>
                <a:ext cx="792946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/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+1.62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CBFB6C-C27D-B9EC-2280-9D05C22C0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3157008"/>
                <a:ext cx="681821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/>
              <p:nvPr/>
            </p:nvSpPr>
            <p:spPr>
              <a:xfrm>
                <a:off x="1546608" y="2498603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10B35-8EF7-8FB2-779B-977E1C1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8" y="2498603"/>
                <a:ext cx="6818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317BA7-8F0E-1797-39EB-1D49004FC06F}"/>
              </a:ext>
            </a:extLst>
          </p:cNvPr>
          <p:cNvCxnSpPr>
            <a:cxnSpLocks/>
            <a:stCxn id="30" idx="0"/>
            <a:endCxn id="53" idx="2"/>
          </p:cNvCxnSpPr>
          <p:nvPr/>
        </p:nvCxnSpPr>
        <p:spPr>
          <a:xfrm flipV="1">
            <a:off x="1887517" y="3480173"/>
            <a:ext cx="0" cy="45469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B6BB2A-3D34-2487-A1DF-75AC0ABCAA7B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V="1">
            <a:off x="1887516" y="4304199"/>
            <a:ext cx="1" cy="70274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AA1D97-091E-67FA-81FE-27336AE9A8D5}"/>
              </a:ext>
            </a:extLst>
          </p:cNvPr>
          <p:cNvCxnSpPr>
            <a:cxnSpLocks/>
            <a:stCxn id="53" idx="0"/>
            <a:endCxn id="10" idx="2"/>
          </p:cNvCxnSpPr>
          <p:nvPr/>
        </p:nvCxnSpPr>
        <p:spPr>
          <a:xfrm flipV="1">
            <a:off x="1887517" y="2867935"/>
            <a:ext cx="2" cy="28907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/>
              <p:nvPr/>
            </p:nvSpPr>
            <p:spPr>
              <a:xfrm>
                <a:off x="1546606" y="1777287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290C08-763A-0F9A-D76E-D8219D9AA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06" y="1777287"/>
                <a:ext cx="681821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981DD68-0301-C039-9ADF-CE6188B1F197}"/>
              </a:ext>
            </a:extLst>
          </p:cNvPr>
          <p:cNvCxnSpPr>
            <a:cxnSpLocks/>
            <a:stCxn id="75" idx="0"/>
            <a:endCxn id="11" idx="2"/>
          </p:cNvCxnSpPr>
          <p:nvPr/>
        </p:nvCxnSpPr>
        <p:spPr>
          <a:xfrm flipH="1" flipV="1">
            <a:off x="1862118" y="820990"/>
            <a:ext cx="25399" cy="9562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/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1.99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41A897-7A72-F647-BB6B-A18F1215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83" y="451658"/>
                <a:ext cx="6024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B4555DB-6114-CF6A-AC69-A0E5743578C8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>
          <a:xfrm>
            <a:off x="2006801" y="636324"/>
            <a:ext cx="71498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2304915-9CE5-D9FE-7D6C-3B8E7D679FA5}"/>
              </a:ext>
            </a:extLst>
          </p:cNvPr>
          <p:cNvCxnSpPr>
            <a:cxnSpLocks/>
            <a:stCxn id="91" idx="3"/>
            <a:endCxn id="98" idx="1"/>
          </p:cNvCxnSpPr>
          <p:nvPr/>
        </p:nvCxnSpPr>
        <p:spPr>
          <a:xfrm>
            <a:off x="3324184" y="636324"/>
            <a:ext cx="181023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/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B96D9C-957B-CD4B-4F11-5ABFF336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451658"/>
                <a:ext cx="6818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AE827D4-58CB-DC4C-F44F-253080542A14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1887516" y="5330109"/>
            <a:ext cx="0" cy="3366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7DE86BA-FF18-6EAB-4A34-54DA8EFE92E1}"/>
              </a:ext>
            </a:extLst>
          </p:cNvPr>
          <p:cNvCxnSpPr>
            <a:cxnSpLocks/>
            <a:stCxn id="36" idx="0"/>
            <a:endCxn id="117" idx="2"/>
          </p:cNvCxnSpPr>
          <p:nvPr/>
        </p:nvCxnSpPr>
        <p:spPr>
          <a:xfrm rot="5400000" flipH="1" flipV="1">
            <a:off x="2866496" y="4349156"/>
            <a:ext cx="338591" cy="22965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/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1.65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7CF39A7-4834-3C33-FDC4-207443778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93" y="5004970"/>
                <a:ext cx="792946" cy="3231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/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A52C48-2505-2924-E4CF-464AB1C11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6" y="3935156"/>
                <a:ext cx="68182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/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2.70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D78D94F-95B6-62AA-689D-CC17774D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5" y="4288850"/>
                <a:ext cx="792946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23A741E-9DE2-2008-2244-E25EF2FBF8BA}"/>
              </a:ext>
            </a:extLst>
          </p:cNvPr>
          <p:cNvCxnSpPr>
            <a:cxnSpLocks/>
            <a:stCxn id="121" idx="0"/>
            <a:endCxn id="30" idx="1"/>
          </p:cNvCxnSpPr>
          <p:nvPr/>
        </p:nvCxnSpPr>
        <p:spPr>
          <a:xfrm rot="5400000" flipH="1" flipV="1">
            <a:off x="1178484" y="3920728"/>
            <a:ext cx="169317" cy="56692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/>
              <p:nvPr/>
            </p:nvSpPr>
            <p:spPr>
              <a:xfrm>
                <a:off x="2814324" y="4288850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2.00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B4860B0-B88B-9A92-E6EC-91DA3A3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24" y="4288850"/>
                <a:ext cx="792946" cy="3231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895C2C5-41AF-498E-6900-A4D27043B6D5}"/>
              </a:ext>
            </a:extLst>
          </p:cNvPr>
          <p:cNvCxnSpPr>
            <a:cxnSpLocks/>
            <a:stCxn id="117" idx="0"/>
            <a:endCxn id="120" idx="2"/>
          </p:cNvCxnSpPr>
          <p:nvPr/>
        </p:nvCxnSpPr>
        <p:spPr>
          <a:xfrm flipV="1">
            <a:off x="4184066" y="4304488"/>
            <a:ext cx="1" cy="70048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3CD273A0-1082-4BCA-07DA-B9872C667441}"/>
              </a:ext>
            </a:extLst>
          </p:cNvPr>
          <p:cNvCxnSpPr>
            <a:cxnSpLocks/>
            <a:stCxn id="130" idx="0"/>
            <a:endCxn id="120" idx="1"/>
          </p:cNvCxnSpPr>
          <p:nvPr/>
        </p:nvCxnSpPr>
        <p:spPr>
          <a:xfrm rot="5400000" flipH="1" flipV="1">
            <a:off x="3442462" y="3888157"/>
            <a:ext cx="169028" cy="63235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/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+0.62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A9370F-53A9-8704-BFAC-045109F1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3148378"/>
                <a:ext cx="681821" cy="3231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87C0AC0-DE8B-F726-CCBC-235B29EE1E60}"/>
              </a:ext>
            </a:extLst>
          </p:cNvPr>
          <p:cNvCxnSpPr>
            <a:cxnSpLocks/>
            <a:stCxn id="120" idx="0"/>
            <a:endCxn id="145" idx="2"/>
          </p:cNvCxnSpPr>
          <p:nvPr/>
        </p:nvCxnSpPr>
        <p:spPr>
          <a:xfrm flipH="1" flipV="1">
            <a:off x="4184066" y="3471543"/>
            <a:ext cx="1" cy="4636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/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CA31D0D-8796-F564-CDB5-9A78EBE2B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5" y="2490898"/>
                <a:ext cx="68182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C02F580-D6F4-C797-10EA-D4A131C5083C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flipV="1">
            <a:off x="4184066" y="2860230"/>
            <a:ext cx="0" cy="2881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/>
              <p:nvPr/>
            </p:nvSpPr>
            <p:spPr>
              <a:xfrm>
                <a:off x="5330652" y="1087914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93A9F02-24F5-19CE-DD03-329ED5D10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52" y="1087914"/>
                <a:ext cx="289367" cy="369332"/>
              </a:xfrm>
              <a:prstGeom prst="rect">
                <a:avLst/>
              </a:prstGeom>
              <a:blipFill>
                <a:blip r:embed="rId21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BA72127-328E-E027-25C5-3222AC867BEB}"/>
              </a:ext>
            </a:extLst>
          </p:cNvPr>
          <p:cNvCxnSpPr>
            <a:cxnSpLocks/>
            <a:stCxn id="161" idx="0"/>
            <a:endCxn id="98" idx="2"/>
          </p:cNvCxnSpPr>
          <p:nvPr/>
        </p:nvCxnSpPr>
        <p:spPr>
          <a:xfrm flipH="1" flipV="1">
            <a:off x="5475334" y="820990"/>
            <a:ext cx="2" cy="2669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/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0.94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9E3BCF8-72D6-7828-BAC2-AB58A33B7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403" y="5013348"/>
                <a:ext cx="792946" cy="3231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5B70DA8A-2B0A-E30B-FD60-0D427F60E516}"/>
              </a:ext>
            </a:extLst>
          </p:cNvPr>
          <p:cNvCxnSpPr>
            <a:cxnSpLocks/>
            <a:stCxn id="36" idx="0"/>
            <a:endCxn id="172" idx="2"/>
          </p:cNvCxnSpPr>
          <p:nvPr/>
        </p:nvCxnSpPr>
        <p:spPr>
          <a:xfrm rot="5400000" flipH="1" flipV="1">
            <a:off x="3517590" y="3706440"/>
            <a:ext cx="330213" cy="35903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/>
              <p:nvPr/>
            </p:nvSpPr>
            <p:spPr>
              <a:xfrm>
                <a:off x="5136965" y="3950982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FF0F265-3021-CCD1-F29A-F7380AF6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65" y="3950982"/>
                <a:ext cx="68182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7D9273B-7E22-791D-D290-5411B3C43559}"/>
              </a:ext>
            </a:extLst>
          </p:cNvPr>
          <p:cNvCxnSpPr>
            <a:cxnSpLocks/>
            <a:stCxn id="172" idx="0"/>
            <a:endCxn id="176" idx="2"/>
          </p:cNvCxnSpPr>
          <p:nvPr/>
        </p:nvCxnSpPr>
        <p:spPr>
          <a:xfrm flipV="1">
            <a:off x="5477876" y="4320314"/>
            <a:ext cx="0" cy="69303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/>
              <p:nvPr/>
            </p:nvSpPr>
            <p:spPr>
              <a:xfrm>
                <a:off x="4973967" y="3148378"/>
                <a:ext cx="1002738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(−0.32)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E7C321A-F733-190A-5993-C32720B0A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967" y="3148378"/>
                <a:ext cx="1002738" cy="323165"/>
              </a:xfrm>
              <a:prstGeom prst="rect">
                <a:avLst/>
              </a:prstGeom>
              <a:blipFill>
                <a:blip r:embed="rId24"/>
                <a:stretch>
                  <a:fillRect r="-1807"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D4C9B50-96BC-09E4-F328-DB8B2E690A13}"/>
              </a:ext>
            </a:extLst>
          </p:cNvPr>
          <p:cNvCxnSpPr>
            <a:cxnSpLocks/>
            <a:stCxn id="176" idx="0"/>
            <a:endCxn id="181" idx="2"/>
          </p:cNvCxnSpPr>
          <p:nvPr/>
        </p:nvCxnSpPr>
        <p:spPr>
          <a:xfrm flipH="1" flipV="1">
            <a:off x="5475336" y="3471543"/>
            <a:ext cx="2540" cy="47943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/>
              <p:nvPr/>
            </p:nvSpPr>
            <p:spPr>
              <a:xfrm>
                <a:off x="5136965" y="248257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243305B-CF81-9D72-BFB7-D213425D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65" y="2482577"/>
                <a:ext cx="681821" cy="369332"/>
              </a:xfrm>
              <a:prstGeom prst="rect">
                <a:avLst/>
              </a:prstGeom>
              <a:blipFill>
                <a:blip r:embed="rId25"/>
                <a:stretch>
                  <a:fillRect r="-1695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6968DB-BED0-BD68-0DB3-D795AF1329D0}"/>
              </a:ext>
            </a:extLst>
          </p:cNvPr>
          <p:cNvCxnSpPr>
            <a:cxnSpLocks/>
            <a:stCxn id="181" idx="0"/>
            <a:endCxn id="186" idx="2"/>
          </p:cNvCxnSpPr>
          <p:nvPr/>
        </p:nvCxnSpPr>
        <p:spPr>
          <a:xfrm flipV="1">
            <a:off x="5475336" y="2851909"/>
            <a:ext cx="2540" cy="29646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/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AA70FC3-A35C-23F5-E6FB-3DC8B634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54" y="1790416"/>
                <a:ext cx="681821" cy="3231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36226583-F36E-0400-D19E-AA4AFEB14C80}"/>
              </a:ext>
            </a:extLst>
          </p:cNvPr>
          <p:cNvCxnSpPr>
            <a:cxnSpLocks/>
            <a:stCxn id="200" idx="0"/>
            <a:endCxn id="161" idx="1"/>
          </p:cNvCxnSpPr>
          <p:nvPr/>
        </p:nvCxnSpPr>
        <p:spPr>
          <a:xfrm rot="5400000" flipH="1" flipV="1">
            <a:off x="4498440" y="958205"/>
            <a:ext cx="517836" cy="1146587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/>
              <p:nvPr/>
            </p:nvSpPr>
            <p:spPr>
              <a:xfrm>
                <a:off x="5134423" y="1777287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E1D89F6-F5F7-12B6-007B-FA0486BCF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23" y="1777287"/>
                <a:ext cx="681821" cy="3231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E6A0E12-0691-EC90-EE6C-5514E50C647B}"/>
              </a:ext>
            </a:extLst>
          </p:cNvPr>
          <p:cNvCxnSpPr>
            <a:cxnSpLocks/>
            <a:stCxn id="212" idx="0"/>
            <a:endCxn id="161" idx="2"/>
          </p:cNvCxnSpPr>
          <p:nvPr/>
        </p:nvCxnSpPr>
        <p:spPr>
          <a:xfrm flipV="1">
            <a:off x="5475334" y="1457246"/>
            <a:ext cx="2" cy="3200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/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2.96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0BFE1008-104B-2436-8D89-77CB2A0FC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600" y="451658"/>
                <a:ext cx="602401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F4493FD-746D-ED2E-DA76-67026495AB6E}"/>
              </a:ext>
            </a:extLst>
          </p:cNvPr>
          <p:cNvCxnSpPr>
            <a:cxnSpLocks/>
            <a:stCxn id="98" idx="3"/>
            <a:endCxn id="227" idx="1"/>
          </p:cNvCxnSpPr>
          <p:nvPr/>
        </p:nvCxnSpPr>
        <p:spPr>
          <a:xfrm>
            <a:off x="5816244" y="636324"/>
            <a:ext cx="4933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5743000-CEF4-F846-D9BC-DEB914C695A1}"/>
                  </a:ext>
                </a:extLst>
              </p:cNvPr>
              <p:cNvSpPr txBox="1"/>
              <p:nvPr/>
            </p:nvSpPr>
            <p:spPr>
              <a:xfrm>
                <a:off x="7043552" y="5002996"/>
                <a:ext cx="1052697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(−0.19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45743000-CEF4-F846-D9BC-DEB914C6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52" y="5002996"/>
                <a:ext cx="1052697" cy="323165"/>
              </a:xfrm>
              <a:prstGeom prst="rect">
                <a:avLst/>
              </a:prstGeom>
              <a:blipFill>
                <a:blip r:embed="rId29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/>
              <p:nvPr/>
            </p:nvSpPr>
            <p:spPr>
              <a:xfrm>
                <a:off x="4524977" y="4307368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1.41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E3D67D3-711C-7E43-9013-561606A4A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77" y="4307368"/>
                <a:ext cx="792946" cy="3231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B7E8E6D3-9BA9-24AA-A293-466A9EAD3139}"/>
              </a:ext>
            </a:extLst>
          </p:cNvPr>
          <p:cNvCxnSpPr>
            <a:cxnSpLocks/>
            <a:stCxn id="237" idx="0"/>
            <a:endCxn id="176" idx="1"/>
          </p:cNvCxnSpPr>
          <p:nvPr/>
        </p:nvCxnSpPr>
        <p:spPr>
          <a:xfrm rot="5400000" flipH="1" flipV="1">
            <a:off x="4943347" y="4113751"/>
            <a:ext cx="171720" cy="215515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782B8D2B-D274-AF58-B823-425AAF32A951}"/>
              </a:ext>
            </a:extLst>
          </p:cNvPr>
          <p:cNvCxnSpPr>
            <a:cxnSpLocks/>
            <a:stCxn id="36" idx="0"/>
            <a:endCxn id="236" idx="2"/>
          </p:cNvCxnSpPr>
          <p:nvPr/>
        </p:nvCxnSpPr>
        <p:spPr>
          <a:xfrm rot="5400000" flipH="1" flipV="1">
            <a:off x="4558426" y="2655252"/>
            <a:ext cx="340565" cy="568238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235FD26-D01D-35FE-03E8-90EA5B1F3B93}"/>
                  </a:ext>
                </a:extLst>
              </p:cNvPr>
              <p:cNvSpPr txBox="1"/>
              <p:nvPr/>
            </p:nvSpPr>
            <p:spPr>
              <a:xfrm>
                <a:off x="6319649" y="4320314"/>
                <a:ext cx="792946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4.38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E235FD26-D01D-35FE-03E8-90EA5B1F3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649" y="4320314"/>
                <a:ext cx="792946" cy="3231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CC111910-93E3-9817-344E-24A8543FFEB5}"/>
              </a:ext>
            </a:extLst>
          </p:cNvPr>
          <p:cNvCxnSpPr>
            <a:cxnSpLocks/>
            <a:stCxn id="25" idx="3"/>
            <a:endCxn id="248" idx="2"/>
          </p:cNvCxnSpPr>
          <p:nvPr/>
        </p:nvCxnSpPr>
        <p:spPr>
          <a:xfrm flipV="1">
            <a:off x="410740" y="4643479"/>
            <a:ext cx="6305382" cy="208018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C9486711-8546-3EF8-E686-E14C9EDBAF76}"/>
              </a:ext>
            </a:extLst>
          </p:cNvPr>
          <p:cNvCxnSpPr>
            <a:cxnSpLocks/>
            <a:stCxn id="25" idx="3"/>
            <a:endCxn id="237" idx="2"/>
          </p:cNvCxnSpPr>
          <p:nvPr/>
        </p:nvCxnSpPr>
        <p:spPr>
          <a:xfrm flipV="1">
            <a:off x="410740" y="4630533"/>
            <a:ext cx="4510710" cy="220964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02738E6C-08BC-C1FA-C9B2-89F7288EB0C8}"/>
              </a:ext>
            </a:extLst>
          </p:cNvPr>
          <p:cNvCxnSpPr>
            <a:cxnSpLocks/>
            <a:stCxn id="25" idx="3"/>
            <a:endCxn id="130" idx="2"/>
          </p:cNvCxnSpPr>
          <p:nvPr/>
        </p:nvCxnSpPr>
        <p:spPr>
          <a:xfrm flipV="1">
            <a:off x="410740" y="4612015"/>
            <a:ext cx="2800057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A4229A9F-93CB-3964-187F-C4647213F987}"/>
              </a:ext>
            </a:extLst>
          </p:cNvPr>
          <p:cNvCxnSpPr>
            <a:cxnSpLocks/>
            <a:stCxn id="25" idx="3"/>
            <a:endCxn id="121" idx="2"/>
          </p:cNvCxnSpPr>
          <p:nvPr/>
        </p:nvCxnSpPr>
        <p:spPr>
          <a:xfrm flipV="1">
            <a:off x="410740" y="4612015"/>
            <a:ext cx="568938" cy="239482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1A7C446-0394-0D53-54F2-ABBD39D69A39}"/>
              </a:ext>
            </a:extLst>
          </p:cNvPr>
          <p:cNvCxnSpPr>
            <a:cxnSpLocks/>
            <a:stCxn id="10" idx="0"/>
            <a:endCxn id="75" idx="2"/>
          </p:cNvCxnSpPr>
          <p:nvPr/>
        </p:nvCxnSpPr>
        <p:spPr>
          <a:xfrm flipH="1" flipV="1">
            <a:off x="1887517" y="2100452"/>
            <a:ext cx="2" cy="3981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4C1166E-2D04-37AC-3505-CE50580B4678}"/>
              </a:ext>
            </a:extLst>
          </p:cNvPr>
          <p:cNvCxnSpPr>
            <a:cxnSpLocks/>
            <a:stCxn id="150" idx="0"/>
            <a:endCxn id="200" idx="2"/>
          </p:cNvCxnSpPr>
          <p:nvPr/>
        </p:nvCxnSpPr>
        <p:spPr>
          <a:xfrm flipH="1" flipV="1">
            <a:off x="4184065" y="2113581"/>
            <a:ext cx="1" cy="37731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956D624-8AF2-1D80-AD53-B575EA1F64A1}"/>
              </a:ext>
            </a:extLst>
          </p:cNvPr>
          <p:cNvCxnSpPr>
            <a:cxnSpLocks/>
            <a:stCxn id="186" idx="0"/>
            <a:endCxn id="212" idx="2"/>
          </p:cNvCxnSpPr>
          <p:nvPr/>
        </p:nvCxnSpPr>
        <p:spPr>
          <a:xfrm flipH="1" flipV="1">
            <a:off x="5475334" y="2100452"/>
            <a:ext cx="2542" cy="382125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/>
              <p:nvPr/>
            </p:nvSpPr>
            <p:spPr>
              <a:xfrm>
                <a:off x="7228989" y="3923414"/>
                <a:ext cx="681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FB4E653A-BFD7-CC17-D20B-15B0D609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89" y="3923414"/>
                <a:ext cx="681821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F687040-9508-87CA-5B53-7B118AD2ABE5}"/>
              </a:ext>
            </a:extLst>
          </p:cNvPr>
          <p:cNvCxnSpPr>
            <a:cxnSpLocks/>
            <a:stCxn id="236" idx="0"/>
            <a:endCxn id="281" idx="2"/>
          </p:cNvCxnSpPr>
          <p:nvPr/>
        </p:nvCxnSpPr>
        <p:spPr>
          <a:xfrm flipH="1" flipV="1">
            <a:off x="7569900" y="4292746"/>
            <a:ext cx="1" cy="7102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A0D1780B-97DA-531A-C94A-59CDFF2C1EC5}"/>
              </a:ext>
            </a:extLst>
          </p:cNvPr>
          <p:cNvCxnSpPr>
            <a:cxnSpLocks/>
            <a:stCxn id="248" idx="0"/>
            <a:endCxn id="281" idx="1"/>
          </p:cNvCxnSpPr>
          <p:nvPr/>
        </p:nvCxnSpPr>
        <p:spPr>
          <a:xfrm rot="5400000" flipH="1" flipV="1">
            <a:off x="6866438" y="3957764"/>
            <a:ext cx="212234" cy="512867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BB3BB03-45E5-7FDA-2931-ADBF45DE1FBA}"/>
                  </a:ext>
                </a:extLst>
              </p:cNvPr>
              <p:cNvSpPr txBox="1"/>
              <p:nvPr/>
            </p:nvSpPr>
            <p:spPr>
              <a:xfrm>
                <a:off x="7075143" y="3079148"/>
                <a:ext cx="1002738" cy="3231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+ (0.59)</m:t>
                      </m:r>
                    </m:oMath>
                  </m:oMathPara>
                </a14:m>
                <a:endParaRPr lang="en-PH" sz="1500" dirty="0"/>
              </a:p>
            </p:txBody>
          </p:sp>
        </mc:Choice>
        <mc:Fallback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DBB3BB03-45E5-7FDA-2931-ADBF45DE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43" y="3079148"/>
                <a:ext cx="1002738" cy="323165"/>
              </a:xfrm>
              <a:prstGeom prst="rect">
                <a:avLst/>
              </a:prstGeom>
              <a:blipFill>
                <a:blip r:embed="rId3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69370ED0-490B-8909-4309-52F3D6121BED}"/>
              </a:ext>
            </a:extLst>
          </p:cNvPr>
          <p:cNvCxnSpPr>
            <a:cxnSpLocks/>
            <a:stCxn id="281" idx="0"/>
            <a:endCxn id="291" idx="2"/>
          </p:cNvCxnSpPr>
          <p:nvPr/>
        </p:nvCxnSpPr>
        <p:spPr>
          <a:xfrm flipV="1">
            <a:off x="7569900" y="3402313"/>
            <a:ext cx="6612" cy="52110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/>
              <p:nvPr/>
            </p:nvSpPr>
            <p:spPr>
              <a:xfrm>
                <a:off x="7228988" y="2439666"/>
                <a:ext cx="681821" cy="369332"/>
              </a:xfrm>
              <a:prstGeom prst="rect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DBAADDB-AD26-7022-C288-4057B7655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88" y="2439666"/>
                <a:ext cx="681821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6C2E126D-DCEC-FE02-76EF-AE3BF1D48D80}"/>
              </a:ext>
            </a:extLst>
          </p:cNvPr>
          <p:cNvCxnSpPr>
            <a:cxnSpLocks/>
            <a:stCxn id="291" idx="0"/>
            <a:endCxn id="296" idx="2"/>
          </p:cNvCxnSpPr>
          <p:nvPr/>
        </p:nvCxnSpPr>
        <p:spPr>
          <a:xfrm flipH="1" flipV="1">
            <a:off x="7569899" y="2808998"/>
            <a:ext cx="6613" cy="27015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/>
              <p:nvPr/>
            </p:nvSpPr>
            <p:spPr>
              <a:xfrm>
                <a:off x="9914990" y="2439393"/>
                <a:ext cx="289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0ED5579B-B242-60E0-0568-B6924E823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990" y="2439393"/>
                <a:ext cx="289367" cy="369332"/>
              </a:xfrm>
              <a:prstGeom prst="rect">
                <a:avLst/>
              </a:prstGeom>
              <a:blipFill>
                <a:blip r:embed="rId35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/>
              <p:nvPr/>
            </p:nvSpPr>
            <p:spPr>
              <a:xfrm>
                <a:off x="9718764" y="1269137"/>
                <a:ext cx="681821" cy="369332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492FDB8-BC26-6784-610A-8547248D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4" y="1269137"/>
                <a:ext cx="681821" cy="369332"/>
              </a:xfrm>
              <a:prstGeom prst="rect">
                <a:avLst/>
              </a:prstGeom>
              <a:blipFill>
                <a:blip r:embed="rId36"/>
                <a:stretch>
                  <a:fillRect r="-2542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22303A8-9379-11A7-1D67-82B86CA73141}"/>
                  </a:ext>
                </a:extLst>
              </p:cNvPr>
              <p:cNvSpPr txBox="1"/>
              <p:nvPr/>
            </p:nvSpPr>
            <p:spPr>
              <a:xfrm>
                <a:off x="9718764" y="1821295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22303A8-9379-11A7-1D67-82B86CA7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4" y="1821295"/>
                <a:ext cx="681821" cy="3231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82A0DF82-EC2A-71B2-E09F-39616FD7E772}"/>
              </a:ext>
            </a:extLst>
          </p:cNvPr>
          <p:cNvCxnSpPr>
            <a:cxnSpLocks/>
            <a:stCxn id="227" idx="3"/>
          </p:cNvCxnSpPr>
          <p:nvPr/>
        </p:nvCxnSpPr>
        <p:spPr>
          <a:xfrm flipV="1">
            <a:off x="6912001" y="627475"/>
            <a:ext cx="4768623" cy="88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E4ECB499-0635-CDDA-2295-916D603908D2}"/>
              </a:ext>
            </a:extLst>
          </p:cNvPr>
          <p:cNvCxnSpPr>
            <a:cxnSpLocks/>
            <a:stCxn id="227" idx="3"/>
            <a:endCxn id="306" idx="0"/>
          </p:cNvCxnSpPr>
          <p:nvPr/>
        </p:nvCxnSpPr>
        <p:spPr>
          <a:xfrm>
            <a:off x="6912001" y="636324"/>
            <a:ext cx="3147674" cy="632813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55D2B2D5-4FD5-948E-8B21-902ADC077BFA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10059675" y="1638469"/>
            <a:ext cx="0" cy="182826"/>
          </a:xfrm>
          <a:prstGeom prst="line">
            <a:avLst/>
          </a:prstGeom>
          <a:ln w="381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A55DBE29-7490-70BB-ED75-9F81586590AA}"/>
              </a:ext>
            </a:extLst>
          </p:cNvPr>
          <p:cNvCxnSpPr>
            <a:cxnSpLocks/>
            <a:stCxn id="358" idx="2"/>
          </p:cNvCxnSpPr>
          <p:nvPr/>
        </p:nvCxnSpPr>
        <p:spPr>
          <a:xfrm rot="16200000" flipH="1">
            <a:off x="10418105" y="4098115"/>
            <a:ext cx="514498" cy="1231360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EB682B64-D676-CAEF-13C7-4A4B1FC0A079}"/>
                  </a:ext>
                </a:extLst>
              </p:cNvPr>
              <p:cNvSpPr txBox="1"/>
              <p:nvPr/>
            </p:nvSpPr>
            <p:spPr>
              <a:xfrm>
                <a:off x="8590466" y="2468531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𝟗𝟗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EB682B64-D676-CAEF-13C7-4A4B1FC0A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466" y="2468531"/>
                <a:ext cx="681821" cy="3231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640A7B6E-AD6E-9175-3880-286972843D5E}"/>
              </a:ext>
            </a:extLst>
          </p:cNvPr>
          <p:cNvCxnSpPr>
            <a:cxnSpLocks/>
            <a:stCxn id="307" idx="2"/>
            <a:endCxn id="301" idx="0"/>
          </p:cNvCxnSpPr>
          <p:nvPr/>
        </p:nvCxnSpPr>
        <p:spPr>
          <a:xfrm flipH="1">
            <a:off x="10059674" y="2144460"/>
            <a:ext cx="1" cy="29493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7609AE3E-F181-F68E-A14C-E298DC823C73}"/>
              </a:ext>
            </a:extLst>
          </p:cNvPr>
          <p:cNvCxnSpPr>
            <a:cxnSpLocks/>
            <a:stCxn id="329" idx="3"/>
            <a:endCxn id="301" idx="1"/>
          </p:cNvCxnSpPr>
          <p:nvPr/>
        </p:nvCxnSpPr>
        <p:spPr>
          <a:xfrm flipV="1">
            <a:off x="9272287" y="2624059"/>
            <a:ext cx="642703" cy="60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49F7EFE-226D-0B49-511F-BC5C473517DB}"/>
              </a:ext>
            </a:extLst>
          </p:cNvPr>
          <p:cNvCxnSpPr>
            <a:cxnSpLocks/>
            <a:stCxn id="296" idx="3"/>
            <a:endCxn id="329" idx="1"/>
          </p:cNvCxnSpPr>
          <p:nvPr/>
        </p:nvCxnSpPr>
        <p:spPr>
          <a:xfrm>
            <a:off x="7910809" y="2624332"/>
            <a:ext cx="679657" cy="578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AF990111-D0DB-D2D6-7E45-D634CA8EAD67}"/>
                  </a:ext>
                </a:extLst>
              </p:cNvPr>
              <p:cNvSpPr txBox="1"/>
              <p:nvPr/>
            </p:nvSpPr>
            <p:spPr>
              <a:xfrm>
                <a:off x="9718763" y="4133381"/>
                <a:ext cx="681821" cy="3231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PH" sz="1500" b="1" dirty="0"/>
              </a:p>
            </p:txBody>
          </p:sp>
        </mc:Choice>
        <mc:Fallback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AF990111-D0DB-D2D6-7E45-D634CA8E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763" y="4133381"/>
                <a:ext cx="681821" cy="3231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480BF230-5798-3252-6799-BBEC87462F94}"/>
              </a:ext>
            </a:extLst>
          </p:cNvPr>
          <p:cNvCxnSpPr>
            <a:cxnSpLocks/>
            <a:stCxn id="301" idx="2"/>
            <a:endCxn id="358" idx="0"/>
          </p:cNvCxnSpPr>
          <p:nvPr/>
        </p:nvCxnSpPr>
        <p:spPr>
          <a:xfrm>
            <a:off x="10059674" y="2808725"/>
            <a:ext cx="0" cy="132465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77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6568</TotalTime>
  <Words>848</Words>
  <Application>Microsoft Office PowerPoint</Application>
  <PresentationFormat>Widescreen</PresentationFormat>
  <Paragraphs>418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(Body)</vt:lpstr>
      <vt:lpstr>Calibri Light</vt:lpstr>
      <vt:lpstr>Cambria Math</vt:lpstr>
      <vt:lpstr>Wingdings</vt:lpstr>
      <vt:lpstr>Office Theme</vt:lpstr>
      <vt:lpstr>Long Short-Term Memory</vt:lpstr>
      <vt:lpstr>Outline</vt:lpstr>
      <vt:lpstr>RNN to LSTM to Transformers</vt:lpstr>
      <vt:lpstr>Backpropagation Through Time</vt:lpstr>
      <vt:lpstr>Limitations of RNN (Vanishing and Exploding Gradient)</vt:lpstr>
      <vt:lpstr>Limitations of RNN</vt:lpstr>
      <vt:lpstr>Long Short-Term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885</cp:revision>
  <dcterms:created xsi:type="dcterms:W3CDTF">2022-05-11T03:47:05Z</dcterms:created>
  <dcterms:modified xsi:type="dcterms:W3CDTF">2024-05-30T03:32:21Z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