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41" r:id="rId3"/>
    <p:sldId id="362" r:id="rId4"/>
    <p:sldId id="416" r:id="rId5"/>
    <p:sldId id="423" r:id="rId6"/>
    <p:sldId id="418" r:id="rId7"/>
    <p:sldId id="417" r:id="rId8"/>
    <p:sldId id="419" r:id="rId9"/>
    <p:sldId id="425" r:id="rId10"/>
    <p:sldId id="401" r:id="rId11"/>
    <p:sldId id="422" r:id="rId12"/>
    <p:sldId id="405" r:id="rId13"/>
    <p:sldId id="410" r:id="rId14"/>
    <p:sldId id="424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422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DA6F8-1C2C-8AF0-5B0C-445FABF94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16772-3511-72A5-129E-0A5DBA903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DF3E9D-D0EF-06A3-73F8-59A225393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0000-2B10-95A4-9022-743E7D053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143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DC8-DE2F-5785-1094-8FD1327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40A08-E6BD-25B7-F6C1-B549F08D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1504B-96E9-92B7-8144-A99F661C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717D-1433-D3DC-B87D-3C1C28360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97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C86-DBD8-A909-8CCF-535BE916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D014-4724-C529-6E75-309D4868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13C0-8691-6DBB-E853-90E04AB3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5292-976F-A79E-EE22-FDF88998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861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407AA-362A-462A-EAA0-6E4F3F64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11223-09A1-14B4-9764-74EA9479C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C3E8A-09CF-E7F9-56C9-EE21E485A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8EC6-3A5B-E4E3-DB28-74CBFEE11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070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0C95-9845-2473-7429-5E57065D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A0ED-BB3E-FAC8-06C8-2716B1F13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94FA3-4733-3B22-F7F6-DE8AAAE1C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B63E0-F903-6B17-84DC-2409A4F2B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382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B755-6048-9621-86C1-5E1F3A3E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9B313-5BC1-D3C0-7A92-F59AFBA52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1C2A-323C-EA42-2F29-C4BAF3B85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885B-C9EA-E55E-F318-35D33D704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446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581C0-D9D3-5A72-FD85-F4FFBF26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5F54-FBD9-4EC0-5710-3C8B7F70A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86155-96A4-AF7B-E222-50D6FD4F8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BEF4-51BC-D161-E69C-FA41BF6D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792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7A40-924A-7F31-067D-8397FE15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B9EB4-34CA-ABE1-D8F4-C5B3F5C72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3489E-CAFB-2026-ECE7-A8FE642C8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238C-6C55-DFFD-1956-8A26C39D8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7957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4307-43D3-349C-9716-5611F65D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2A402-8C4C-73EA-C7F1-07626646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BC17E-DE6F-3D5D-47D2-9B7F02766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B358-1182-6293-A7EF-B865A43A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967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E85D-BADF-CC30-57A0-1C5C0FC0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19F15-1C2E-7B7A-8B36-65A91163E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48855-757B-604A-EF95-994CA202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9341-F6F6-09F0-CDD0-5CEDDA3AB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917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B0CF-6CC0-1103-6344-5C344668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0466E-9F99-A866-BAC1-002715D4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F1936-38E1-3FDB-DB1D-77D5CB69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39C0-1AEC-CC96-29E7-314A28F9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17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79F8-C41F-35AF-76F9-E9B0FF4C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A7CF5-4C18-FB22-49DB-6D63BAAAC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9466C-EC1D-03B9-83EF-D0830EB78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27990-F352-F10C-2EB0-5F6939475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728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59330-2906-D495-543A-1E91855B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479DB-23E6-9162-D9CC-8414F2CD4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B5EA2-874E-78B4-4569-EC6E7EA03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517F-90BF-24AC-03A3-DB2202605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59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4092-3DF1-7F0C-30DF-82FB1C1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D5F42-6CEE-ADCC-3145-0E5A35E9C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C6511-3935-78E0-F0FA-7837B6600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2D190-A70A-A6DA-F1A7-04B1176E3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119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826E-00C6-BA5A-6C57-7A6F1CCE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3A6F5-F784-BDAB-5D3F-658670BC1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FFA66-FE63-4063-683F-08071CD0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3D73-1AC3-1566-9C98-E4F051ADE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0674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946B-7541-2516-B47A-C28DC5EF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2B3ED-40A8-C18F-418A-237C09B84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6F10F-5B31-D6A7-4A29-82C5E3E0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8E33-3FB1-156B-1E01-94DFA0920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9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7.png"/><Relationship Id="rId1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40.png"/><Relationship Id="rId9" Type="http://schemas.openxmlformats.org/officeDocument/2006/relationships/image" Target="../media/image24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48.png"/><Relationship Id="rId12" Type="http://schemas.openxmlformats.org/officeDocument/2006/relationships/image" Target="../media/image6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45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51.png"/><Relationship Id="rId18" Type="http://schemas.openxmlformats.org/officeDocument/2006/relationships/image" Target="../media/image29.png"/><Relationship Id="rId3" Type="http://schemas.openxmlformats.org/officeDocument/2006/relationships/image" Target="../media/image4.png"/><Relationship Id="rId12" Type="http://schemas.openxmlformats.org/officeDocument/2006/relationships/image" Target="../media/image49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60.png"/><Relationship Id="rId5" Type="http://schemas.openxmlformats.org/officeDocument/2006/relationships/image" Target="../media/image30.png"/><Relationship Id="rId15" Type="http://schemas.openxmlformats.org/officeDocument/2006/relationships/image" Target="../media/image25.png"/><Relationship Id="rId10" Type="http://schemas.openxmlformats.org/officeDocument/2006/relationships/image" Target="../media/image50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2.png"/><Relationship Id="rId3" Type="http://schemas.openxmlformats.org/officeDocument/2006/relationships/image" Target="../media/image91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95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Backpropagation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ADC-3EE4-D272-1CB1-E1C78F98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C2E0E5-6875-4973-E1B0-F6F89818A88C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BA8C4-FD98-D48E-76C6-27FB6AB26CA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8AF88-2997-F387-0635-40AE0F74BE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39A44-9C87-9CFC-BD48-133AC40C43A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4440F-6CF2-37D3-0C23-DA1DC06603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2716-A796-5B29-F53C-4D92A271872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CE09-E231-DFF1-E8D6-7D1FCB80342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3B15-F4D4-9369-3A85-B784E830B4D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19E7B-EBCC-EBD0-5251-6EA5DF6CB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90276-4D67-3D00-C9D8-22BEF977F39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AE08A-83A1-9285-FB0F-231B8660DA2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655EE8-E633-16EA-484A-DE1A0B8CA84C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655EE8-E633-16EA-484A-DE1A0B8C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18F53-30FD-5D8F-BC4C-BEB35283FF33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18F53-30FD-5D8F-BC4C-BEB35283F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73930C-EB12-7A61-B711-E607988717C1}"/>
                  </a:ext>
                </a:extLst>
              </p:cNvPr>
              <p:cNvSpPr txBox="1"/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73930C-EB12-7A61-B711-E6079887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E1B62B-3130-CD5C-10D2-5BB92530015E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E1B62B-3130-CD5C-10D2-5BB92530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4CC3-B851-3096-C97C-11B9772D8456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4CC3-B851-3096-C97C-11B9772D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CB634-F4E1-8BAE-A46E-8F192677F9A4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CB634-F4E1-8BAE-A46E-8F192677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3783FD-04E6-ABFA-4AC6-5798E9319CE7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3783FD-04E6-ABFA-4AC6-5798E931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A771537-EE68-E409-62DF-CF785CE5F7DF}"/>
              </a:ext>
            </a:extLst>
          </p:cNvPr>
          <p:cNvSpPr txBox="1"/>
          <p:nvPr/>
        </p:nvSpPr>
        <p:spPr>
          <a:xfrm>
            <a:off x="8481554" y="1034901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5F77-3321-0C9D-0827-D165E258036A}"/>
              </a:ext>
            </a:extLst>
          </p:cNvPr>
          <p:cNvSpPr txBox="1"/>
          <p:nvPr/>
        </p:nvSpPr>
        <p:spPr>
          <a:xfrm>
            <a:off x="5523074" y="118983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</p:spTree>
    <p:extLst>
      <p:ext uri="{BB962C8B-B14F-4D97-AF65-F5344CB8AC3E}">
        <p14:creationId xmlns:p14="http://schemas.microsoft.com/office/powerpoint/2010/main" val="13678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D194-C163-B08E-E2E4-E88847A9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D9B31D-3425-A1AE-C901-6E55EE0F687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D9B31D-3425-A1AE-C901-6E55EE0F6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A3C2578-AE86-997F-65A1-CED59C1A6D2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F488E1-3E96-7629-7DF9-01C225DA50D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5D025D-B10A-8E2C-02EB-1F039E8508B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693D07-4E03-A438-CAFE-5CB0380155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9BCB32-E272-151C-B3B4-B41BA199312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20357F-B861-74B5-FA85-9ABD899BC2C2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D703-C020-CBC6-3DDE-F3479C371A6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6ADDE8-9DAE-D332-4ED2-E5C373A5E95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6ADDE8-9DAE-D332-4ED2-E5C373A5E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A17D09-A172-2EB5-313E-85CFEA66BE8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8586E9-3763-01F0-03BD-2AD0667ED5D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43B6C2-AF26-95A0-5D35-B081A47EEC0F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43B6C2-AF26-95A0-5D35-B081A47EE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010615-791A-51E3-11EA-671D8D1F1AA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010615-791A-51E3-11EA-671D8D1F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6A8A8-8F8A-DB29-D340-5AF3E9E05125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46159D-F15D-69B8-1F70-7CB3BCA64BA3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46159D-F15D-69B8-1F70-7CB3BCA6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AFD02A-3867-1674-7573-A1488B502437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AFD02A-3867-1674-7573-A1488B502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DEB724-0419-10AF-BA1A-90C9E1A7709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0ADF7-6EDB-2685-EA9D-E56773469810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0ADF7-6EDB-2685-EA9D-E5677346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88791-6DCF-2562-829B-00D7A4EA9FBB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88791-6DCF-2562-829B-00D7A4EA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3BDD1-443B-E79F-4A41-55DA59FADB98}"/>
                  </a:ext>
                </a:extLst>
              </p:cNvPr>
              <p:cNvSpPr txBox="1"/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3BDD1-443B-E79F-4A41-55DA59FA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5F9B97-49F2-BB27-A81C-9DCE53B070C6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5F9B97-49F2-BB27-A81C-9DCE53B0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A0AFD9-6780-DAF7-4495-855415FF70E7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A0AFD9-6780-DAF7-4495-855415FF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2C418F-5EAE-72E8-32CF-0D58408DEB31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2C418F-5EAE-72E8-32CF-0D58408DE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6FFEC9-B88D-6420-6FC8-DBCA0FA44586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6FFEC9-B88D-6420-6FC8-DBCA0FA4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4E8C4C9-51F9-E2CB-F64B-311CB32D0148}"/>
              </a:ext>
            </a:extLst>
          </p:cNvPr>
          <p:cNvSpPr txBox="1"/>
          <p:nvPr/>
        </p:nvSpPr>
        <p:spPr>
          <a:xfrm>
            <a:off x="8251180" y="1049915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D2ACB-2D94-FB2C-1B95-A5FB418DD196}"/>
              </a:ext>
            </a:extLst>
          </p:cNvPr>
          <p:cNvSpPr txBox="1"/>
          <p:nvPr/>
        </p:nvSpPr>
        <p:spPr>
          <a:xfrm>
            <a:off x="5523074" y="118983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6AD2E-B03C-623F-868A-A34EC9DEEC35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6AD2E-B03C-623F-868A-A34EC9DE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6B0CA-B648-87E9-BF51-8FF5E867DA2E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6B0CA-B648-87E9-BF51-8FF5E867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FE4909-0310-15CE-D322-8B98AF978640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D74B33-0539-A989-7FCF-FA4377175948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D74B33-0539-A989-7FCF-FA4377175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4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8061-BDDC-3379-50EC-3FD35AE3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38B6556-BD62-72A8-5CC7-E8EC55A6285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57092-F5C8-5A8A-3FFA-A928A76173B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6C4D9-11ED-A107-65F0-B6D3456758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70BF9-1CE4-8216-730C-C67624B7E9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47CD2-48DC-6908-E983-90342642CE9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E2E116-8873-FEEA-02C6-71838DC3DC60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3B6A9E-AABC-5A28-694F-FF4DF6D908AF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816DF-EB4F-FA6A-EB64-077DD75F5C0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E29F3-72B3-3A2D-AD4E-D6143CD660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02C8D-F043-AD30-64B0-427E98B358D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7E2AB-5D28-A381-17DC-73F83F4C43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5ED83-D10C-70D7-8B50-3DCF5E84072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9908-5DDA-D4E6-37F1-68D2FEDDFCEA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9908-5DDA-D4E6-37F1-68D2FEDD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42D1D-A6FF-390E-80D2-16A8045AF8A1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42D1D-A6FF-390E-80D2-16A8045AF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B34CD-935B-75C4-BEFC-D81260609EDA}"/>
                  </a:ext>
                </a:extLst>
              </p:cNvPr>
              <p:cNvSpPr txBox="1"/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B34CD-935B-75C4-BEFC-D81260609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67AD0-26F1-FB83-F57B-0CC08F6C9CA4}"/>
                  </a:ext>
                </a:extLst>
              </p:cNvPr>
              <p:cNvSpPr txBox="1"/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67AD0-26F1-FB83-F57B-0CC08F6C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D6AAFE-58B9-1594-2F65-55596672B7D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D6AAFE-58B9-1594-2F65-55596672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51894D-D789-579E-D6F9-87A705F1628E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51894D-D789-579E-D6F9-87A705F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C3FE7-FD1C-E526-90EA-407A6FC49934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C3FE7-FD1C-E526-90EA-407A6FC4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1652387-0E94-F35F-CC3B-EDDED1E7ED61}"/>
              </a:ext>
            </a:extLst>
          </p:cNvPr>
          <p:cNvSpPr txBox="1"/>
          <p:nvPr/>
        </p:nvSpPr>
        <p:spPr>
          <a:xfrm>
            <a:off x="5517930" y="11694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090A5-48F5-D281-1D34-11FF4DE1CB20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12862-2750-1C96-6984-0E731CA94E79}"/>
                  </a:ext>
                </a:extLst>
              </p:cNvPr>
              <p:cNvSpPr txBox="1"/>
              <p:nvPr/>
            </p:nvSpPr>
            <p:spPr>
              <a:xfrm>
                <a:off x="8571902" y="6006776"/>
                <a:ext cx="3234616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12862-2750-1C96-6984-0E731CA9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902" y="6006776"/>
                <a:ext cx="323461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34B95D-6AF4-E3EC-679F-62779CEFBD37}"/>
                  </a:ext>
                </a:extLst>
              </p:cNvPr>
              <p:cNvSpPr txBox="1"/>
              <p:nvPr/>
            </p:nvSpPr>
            <p:spPr>
              <a:xfrm>
                <a:off x="8399411" y="1118713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34B95D-6AF4-E3EC-679F-62779CEFB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11" y="1118713"/>
                <a:ext cx="3211784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3FECD77-578B-43EE-747F-04DE58AD4015}"/>
              </a:ext>
            </a:extLst>
          </p:cNvPr>
          <p:cNvSpPr txBox="1"/>
          <p:nvPr/>
        </p:nvSpPr>
        <p:spPr>
          <a:xfrm>
            <a:off x="8643177" y="5637444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85345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5D6C-168D-A16E-4DE3-729EEF5D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5ED381-16A8-940D-36C4-E125B917B63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2AA83-B8D3-0878-4521-670B42192B6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B0D74-B98B-4160-8975-738F479BF5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1ADD8-55BC-15AA-7BB0-EC3DC0CE4A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239A4-1CBA-D2B5-BC5D-D19EEFDF6C3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FE7C2-09FF-B1F0-85E3-83ABD7BFBE3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50DEE-7F1E-F353-4948-AC064B96A75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12C4C-F823-C4DA-200A-F356D562E8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3EE2F-0D93-D60A-854F-C2CB1898A10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C0E94-5585-7440-6734-3EEA3FEE641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ADB13-9932-AB6D-2F43-5BC02EFDF6C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BFC78-DF5C-70B9-5AD1-4865DE04F16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/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/>
              <p:nvPr/>
            </p:nvSpPr>
            <p:spPr>
              <a:xfrm>
                <a:off x="8329394" y="1191801"/>
                <a:ext cx="368123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94" y="1191801"/>
                <a:ext cx="3681230" cy="477054"/>
              </a:xfrm>
              <a:prstGeom prst="rect">
                <a:avLst/>
              </a:prstGeom>
              <a:blipFill>
                <a:blip r:embed="rId13"/>
                <a:stretch>
                  <a:fillRect t="-1190" b="-476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B53C8B-EBA3-98E8-513F-8F9836B484C0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B53C8B-EBA3-98E8-513F-8F9836B4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C19D2-9EFE-0942-D139-595A90EBEA0A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C19D2-9EFE-0942-D139-595A90EB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B8F1-5D9D-1EDB-13B3-8C99C84F1C2A}"/>
                  </a:ext>
                </a:extLst>
              </p:cNvPr>
              <p:cNvSpPr txBox="1"/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B8F1-5D9D-1EDB-13B3-8C99C84F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5DA276-2EEA-CD27-BFEB-8809AA437293}"/>
                  </a:ext>
                </a:extLst>
              </p:cNvPr>
              <p:cNvSpPr txBox="1"/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5DA276-2EEA-CD27-BFEB-8809AA43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A964DF-9B0A-372C-D798-BB95F55A9ADC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A964DF-9B0A-372C-D798-BB95F55A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E32B9D-DFC6-C84D-C924-AB7EA02284F9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E32B9D-DFC6-C84D-C924-AB7EA022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B19F1E-B2C1-26B1-E202-887CB2D7A819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F6363D-749F-209A-7E85-8432B5EC7A0A}"/>
              </a:ext>
            </a:extLst>
          </p:cNvPr>
          <p:cNvSpPr txBox="1"/>
          <p:nvPr/>
        </p:nvSpPr>
        <p:spPr>
          <a:xfrm>
            <a:off x="5517930" y="11694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25F37-2FAF-D363-435B-9A3F9CEF00DA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25F37-2FAF-D363-435B-9A3F9CEF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295710C-1421-B9F2-4E52-1AE902DCAE58}"/>
              </a:ext>
            </a:extLst>
          </p:cNvPr>
          <p:cNvSpPr txBox="1"/>
          <p:nvPr/>
        </p:nvSpPr>
        <p:spPr>
          <a:xfrm>
            <a:off x="8303336" y="825430"/>
            <a:ext cx="182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Prediction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72650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7415-24AD-F649-882B-91113B1E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2B2458-0989-3055-6B35-B65D5B6CC271}"/>
                  </a:ext>
                </a:extLst>
              </p:cNvPr>
              <p:cNvSpPr/>
              <p:nvPr/>
            </p:nvSpPr>
            <p:spPr>
              <a:xfrm>
                <a:off x="185823" y="3115817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2B2458-0989-3055-6B35-B65D5B6C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3" y="3115817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AC14999-BB6F-840E-2588-75C8F81C3ABD}"/>
              </a:ext>
            </a:extLst>
          </p:cNvPr>
          <p:cNvSpPr/>
          <p:nvPr/>
        </p:nvSpPr>
        <p:spPr>
          <a:xfrm>
            <a:off x="3299012" y="139826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4F3967-0BB7-DFC8-88EA-08C47C417CDD}"/>
              </a:ext>
            </a:extLst>
          </p:cNvPr>
          <p:cNvSpPr/>
          <p:nvPr/>
        </p:nvSpPr>
        <p:spPr>
          <a:xfrm>
            <a:off x="3299012" y="44110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71C616-801E-91EF-FDBC-471CDA21E76C}"/>
              </a:ext>
            </a:extLst>
          </p:cNvPr>
          <p:cNvSpPr/>
          <p:nvPr/>
        </p:nvSpPr>
        <p:spPr>
          <a:xfrm>
            <a:off x="6590456" y="3077629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BEA63-E352-5362-C370-A9B1BC4CFBA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100223" y="1855460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34B25-37E3-1EC7-E289-70AB92062B9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100223" y="3573017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BD93-1A7E-E6FC-728C-3FBE3D28527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13412" y="1855460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805700-41D5-A62B-CAC5-A9B955072122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13412" y="4863586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038407-8D6B-D560-FF75-C5E7CF4DB209}"/>
                  </a:ext>
                </a:extLst>
              </p:cNvPr>
              <p:cNvSpPr/>
              <p:nvPr/>
            </p:nvSpPr>
            <p:spPr>
              <a:xfrm>
                <a:off x="1602893" y="104181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038407-8D6B-D560-FF75-C5E7CF4DB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3" y="1041817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D1BFF1-A303-0561-9ED2-8E968EED34A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33130" y="1344445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87FC7D-7EE9-6526-4C0E-1F09F5A13EA6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33130" y="4868241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C5845B-72BC-66F2-DD98-CB1792489AE7}"/>
                  </a:ext>
                </a:extLst>
              </p:cNvPr>
              <p:cNvSpPr/>
              <p:nvPr/>
            </p:nvSpPr>
            <p:spPr>
              <a:xfrm>
                <a:off x="1602893" y="5246344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C5845B-72BC-66F2-DD98-CB179248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3" y="5246344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7C8159-E492-800B-355A-41CF63D7049C}"/>
                  </a:ext>
                </a:extLst>
              </p:cNvPr>
              <p:cNvSpPr/>
              <p:nvPr/>
            </p:nvSpPr>
            <p:spPr>
              <a:xfrm>
                <a:off x="5260471" y="521476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7C8159-E492-800B-355A-41CF63D7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71" y="5214765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7A5BDB-5716-DFA9-EF53-2468957E3CC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8412" y="3534829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EA64D-A41C-F8AA-E4E2-C8044FD08753}"/>
                  </a:ext>
                </a:extLst>
              </p:cNvPr>
              <p:cNvSpPr/>
              <p:nvPr/>
            </p:nvSpPr>
            <p:spPr>
              <a:xfrm>
                <a:off x="4771697" y="15597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EA64D-A41C-F8AA-E4E2-C8044FD08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1559772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83850-F480-7AFB-CCEA-0D71B9F3DD5F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401934" y="1862400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C87901-5ECB-194C-9DB9-235B23FE0BEB}"/>
                  </a:ext>
                </a:extLst>
              </p:cNvPr>
              <p:cNvSpPr/>
              <p:nvPr/>
            </p:nvSpPr>
            <p:spPr>
              <a:xfrm>
                <a:off x="4771697" y="4560958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C87901-5ECB-194C-9DB9-235B23FE0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456095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B6EE68-52E3-9707-6F3A-C62530D867EA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401934" y="3534829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074C09-8AE0-0ED8-7A2D-4C20C9873391}"/>
                  </a:ext>
                </a:extLst>
              </p:cNvPr>
              <p:cNvSpPr txBox="1"/>
              <p:nvPr/>
            </p:nvSpPr>
            <p:spPr>
              <a:xfrm>
                <a:off x="3444905" y="1511773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074C09-8AE0-0ED8-7A2D-4C20C987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05" y="1511773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B19290-F561-0524-A854-6D81C0BB992D}"/>
                  </a:ext>
                </a:extLst>
              </p:cNvPr>
              <p:cNvSpPr txBox="1"/>
              <p:nvPr/>
            </p:nvSpPr>
            <p:spPr>
              <a:xfrm>
                <a:off x="3444905" y="4544382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B19290-F561-0524-A854-6D81C0BB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05" y="4544382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1B4C0-22EB-62C3-FD41-76F16C8010D3}"/>
                  </a:ext>
                </a:extLst>
              </p:cNvPr>
              <p:cNvSpPr txBox="1"/>
              <p:nvPr/>
            </p:nvSpPr>
            <p:spPr>
              <a:xfrm>
                <a:off x="6736545" y="3237972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1B4C0-22EB-62C3-FD41-76F16C80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45" y="3237972"/>
                <a:ext cx="6222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AFC3C-BE82-9D89-56D8-A3A9FD5F8B11}"/>
                  </a:ext>
                </a:extLst>
              </p:cNvPr>
              <p:cNvSpPr txBox="1"/>
              <p:nvPr/>
            </p:nvSpPr>
            <p:spPr>
              <a:xfrm rot="19305102">
                <a:off x="1571930" y="2149228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AFC3C-BE82-9D89-56D8-A3A9FD5F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71930" y="2149228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42C5A-CCAA-8C28-640F-4AA22DC2724F}"/>
                  </a:ext>
                </a:extLst>
              </p:cNvPr>
              <p:cNvSpPr txBox="1"/>
              <p:nvPr/>
            </p:nvSpPr>
            <p:spPr>
              <a:xfrm rot="1833935">
                <a:off x="1269815" y="416613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42C5A-CCAA-8C28-640F-4AA22DC2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9815" y="416613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6C4129-E0EA-5A89-0CF1-891CCFC9D843}"/>
                  </a:ext>
                </a:extLst>
              </p:cNvPr>
              <p:cNvSpPr txBox="1"/>
              <p:nvPr/>
            </p:nvSpPr>
            <p:spPr>
              <a:xfrm rot="3258982">
                <a:off x="5431419" y="20997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6C4129-E0EA-5A89-0CF1-891CCFC9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31419" y="2099726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C6D2BC-E1FB-3610-8DED-CB378D49192E}"/>
                  </a:ext>
                </a:extLst>
              </p:cNvPr>
              <p:cNvSpPr txBox="1"/>
              <p:nvPr/>
            </p:nvSpPr>
            <p:spPr>
              <a:xfrm rot="18755047">
                <a:off x="5155818" y="373734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C6D2BC-E1FB-3610-8DED-CB378D49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55818" y="3737347"/>
                <a:ext cx="120097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9C94C3-CA65-6BE3-84F6-227E1F0D4C5A}"/>
                  </a:ext>
                </a:extLst>
              </p:cNvPr>
              <p:cNvSpPr txBox="1"/>
              <p:nvPr/>
            </p:nvSpPr>
            <p:spPr>
              <a:xfrm rot="1542651">
                <a:off x="2109116" y="1071313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9C94C3-CA65-6BE3-84F6-227E1F0D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9116" y="1071313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EC0EF8-75B6-04DD-1C38-A610787408C9}"/>
                  </a:ext>
                </a:extLst>
              </p:cNvPr>
              <p:cNvSpPr txBox="1"/>
              <p:nvPr/>
            </p:nvSpPr>
            <p:spPr>
              <a:xfrm rot="17650239">
                <a:off x="6024492" y="4365639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EC0EF8-75B6-04DD-1C38-A6107874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024492" y="4365639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9AE0114-5560-FDF5-A366-20DA302F4298}"/>
              </a:ext>
            </a:extLst>
          </p:cNvPr>
          <p:cNvSpPr txBox="1"/>
          <p:nvPr/>
        </p:nvSpPr>
        <p:spPr>
          <a:xfrm>
            <a:off x="3317757" y="4481055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A89DA-296D-F588-BABF-4783380A75B6}"/>
              </a:ext>
            </a:extLst>
          </p:cNvPr>
          <p:cNvSpPr txBox="1"/>
          <p:nvPr/>
        </p:nvSpPr>
        <p:spPr>
          <a:xfrm>
            <a:off x="3312613" y="146527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9953C-01AC-373A-DC6F-2AC6B7D5F09B}"/>
                  </a:ext>
                </a:extLst>
              </p:cNvPr>
              <p:cNvSpPr txBox="1"/>
              <p:nvPr/>
            </p:nvSpPr>
            <p:spPr>
              <a:xfrm rot="19566455">
                <a:off x="2346556" y="515698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9953C-01AC-373A-DC6F-2AC6B7D5F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46556" y="5156987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B24D9-885D-BA04-30F5-265DF5C8BA86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504856" y="3532648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58E0053-EE98-CBED-1D96-5C0F6BCF9210}"/>
              </a:ext>
            </a:extLst>
          </p:cNvPr>
          <p:cNvSpPr/>
          <p:nvPr/>
        </p:nvSpPr>
        <p:spPr>
          <a:xfrm>
            <a:off x="8338104" y="3075448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D4C2E6-B077-E29A-0D03-5CCE3D126FA2}"/>
              </a:ext>
            </a:extLst>
          </p:cNvPr>
          <p:cNvSpPr txBox="1"/>
          <p:nvPr/>
        </p:nvSpPr>
        <p:spPr>
          <a:xfrm>
            <a:off x="8338104" y="1712495"/>
            <a:ext cx="250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C00000"/>
                </a:solidFill>
              </a:rPr>
              <a:t>Loss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/>
              <a:t>In our example we used the </a:t>
            </a:r>
            <a:r>
              <a:rPr lang="en-US" b="1" dirty="0"/>
              <a:t>Sum of Squared Error </a:t>
            </a:r>
            <a:r>
              <a:rPr lang="en-US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4EE0AE-CCDC-9284-6F6C-A0509AFA0254}"/>
                  </a:ext>
                </a:extLst>
              </p:cNvPr>
              <p:cNvSpPr txBox="1"/>
              <p:nvPr/>
            </p:nvSpPr>
            <p:spPr>
              <a:xfrm>
                <a:off x="8340605" y="4523735"/>
                <a:ext cx="3131978" cy="114928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4EE0AE-CCDC-9284-6F6C-A0509AFA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05" y="4523735"/>
                <a:ext cx="3131978" cy="1149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EFB4-D882-A5A3-EDE7-46EF9961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152E0E3-B0CC-2D6F-A406-F1AEFBA86897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152E0E3-B0CC-2D6F-A406-F1AEFBA86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EDD8693-8D32-0629-F8C9-9099FA7FC837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D29926-0DC8-6FA3-5C5A-8FAD325DE262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845F1E-0A8B-D4E8-AAD5-DA1EA86276E3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BB6D-31D0-3913-19D7-4BE823BFE18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1D0A9C-BED3-655B-C5C1-91075F43961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86A29-E172-8FE2-FD49-E9720125C4D8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093A0-9DA8-873E-F738-AE2157CB27D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F5F8D9F-1E39-ECE2-8D36-410E8980032D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F5F8D9F-1E39-ECE2-8D36-410E89800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F9B92-D289-0637-C00D-24DF2FA0AE0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D374C1-6AF8-161A-C0A3-99DD574D25E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B9EC12-A20E-11ED-E292-D73D5FD4C28C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B9EC12-A20E-11ED-E292-D73D5FD4C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63AAAD4-659A-76CB-3967-EC1802660924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63AAAD4-659A-76CB-3967-EC180266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4D887D-02D4-9ECC-2177-9CB4B7E101E7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93EBE5-E100-33DB-9AA3-BCE8B6491895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93EBE5-E100-33DB-9AA3-BCE8B6491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A481E-36CF-E872-9F3D-67AC129D1D98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9EB6F73-B39D-08FD-8992-CBC3A1DDBC51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9EB6F73-B39D-08FD-8992-CBC3A1DDB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EC8577-C095-8418-4865-5A635796B4D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B6E552-D03A-2511-FC2E-0E93F04E0ACC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B6E552-D03A-2511-FC2E-0E93F04E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0ED8FC-449C-2253-7775-6126971625D8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0ED8FC-449C-2253-7775-612697162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8B14E3-FEE2-978C-BE60-EC471D77B099}"/>
                  </a:ext>
                </a:extLst>
              </p:cNvPr>
              <p:cNvSpPr txBox="1"/>
              <p:nvPr/>
            </p:nvSpPr>
            <p:spPr>
              <a:xfrm>
                <a:off x="6729821" y="3177460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8B14E3-FEE2-978C-BE60-EC471D77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21" y="3177460"/>
                <a:ext cx="6222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957DBB-89F5-5CB1-BF39-0F07BA5DD35B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957DBB-89F5-5CB1-BF39-0F07BA5DD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ACF83A-6F94-6432-8715-F8679CA73771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ACF83A-6F94-6432-8715-F8679CA7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1EE8CA-69E0-8C6F-1570-5E71D084C124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1EE8CA-69E0-8C6F-1570-5E71D084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2E2C5F-4F44-4CFA-03EF-B31A9F47DCCF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2E2C5F-4F44-4CFA-03EF-B31A9F47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B778C8-B608-4802-26F1-4653C4FA557F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B778C8-B608-4802-26F1-4653C4FA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14E03D-C551-6F54-3BA7-7A636B69D421}"/>
                  </a:ext>
                </a:extLst>
              </p:cNvPr>
              <p:cNvSpPr txBox="1"/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14E03D-C551-6F54-3BA7-7A636B69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6CCC10-EE5E-592C-A8FE-3D0110C82F2B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18EACD-0EA9-184D-B7C1-D6FEE07ADF3B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CDA380-2E95-05D7-D062-A3C202C841E2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CDA380-2E95-05D7-D062-A3C202C84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E1BD9-E0B5-3688-A339-D108A194AF4D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4DB6E83-371C-7B93-4725-2C1E43146836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3864F-9F0B-FC13-578A-BE9B0BE9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69111B-FC3F-2658-7DD4-CC455E1B7C17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69111B-FC3F-2658-7DD4-CC455E1B7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63BB25-9906-6391-D1D8-79E3022CB917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282FE7-54AD-7BF1-C8E5-7A7EF0A0E0F2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598E9-B665-4F52-A923-63ED71A9C4D1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1919D-2A9E-FC99-9B7F-E86B7723566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244E5-9C8C-EFAF-15CB-BEE305448A6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9DD7D3-F0AE-4149-7A5C-07B25B6D79E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C427E5-AA71-F327-CB38-2163450103A2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020FB8-5A7A-7E98-56FC-13BD3F3E26D3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020FB8-5A7A-7E98-56FC-13BD3F3E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F0B9A-9ECA-035E-B6E6-F8496D23B30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0D02EA-7CF5-66D8-75A3-FFCBD20DE1C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9B3981-2234-5FF8-CD67-4F7D346E8A96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9B3981-2234-5FF8-CD67-4F7D346E8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F6A3A1-8B3D-A059-0389-0DB11139D55F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F6A3A1-8B3D-A059-0389-0DB11139D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85558E-CED8-8796-3E36-A47674CD2DC7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57C517-98EC-6FE0-D757-5AB055CC78DD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57C517-98EC-6FE0-D757-5AB055CC7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86A8B-3C82-3463-A888-5455B551C0A2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8E611A-D834-0FF6-7DE1-6E91E916365F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8E611A-D834-0FF6-7DE1-6E91E9163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CD88C-27C0-4B6C-3E45-3E6659EBB02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47815-81BF-BBC9-ECE9-FCE2B9D10A4E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47815-81BF-BBC9-ECE9-FCE2B9D1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17D09E-D141-6DA4-4166-82EF6C16B7EA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17D09E-D141-6DA4-4166-82EF6C16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1BA844-5613-172E-D60D-620203BD2BEC}"/>
              </a:ext>
            </a:extLst>
          </p:cNvPr>
          <p:cNvSpPr txBox="1"/>
          <p:nvPr/>
        </p:nvSpPr>
        <p:spPr>
          <a:xfrm>
            <a:off x="6594943" y="3207323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000" b="1" dirty="0"/>
              <a:t>-2.6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44584C-A464-D1AE-F45A-440902048056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44584C-A464-D1AE-F45A-440902048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2C1A16-7201-1A93-CF28-5FCC8E27B5AC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2C1A16-7201-1A93-CF28-5FCC8E27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0503EF-D493-EB15-8AE7-2F3756C4B777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0503EF-D493-EB15-8AE7-2F3756C4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BF2B3C-7DBE-7246-C936-FF26B4BE859C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BF2B3C-7DBE-7246-C936-FF26B4BE8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537C99-E170-DE87-DF2E-9FE87477413C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537C99-E170-DE87-DF2E-9FE87477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B8576-4D6D-B9FF-8E6E-8A576E527F50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B8576-4D6D-B9FF-8E6E-8A576E52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F660AB-9D82-8407-2870-E16ABFB7545A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06D4C6-F0F2-28F9-0253-C6CD3FD32F3A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46508B-0C55-114D-D70A-166FD67B0A81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46508B-0C55-114D-D70A-166FD67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8CDF0-E880-41EE-E3E4-A38215620099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CC72ADC7-DE63-37F7-B919-8CA20C0CEBFA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476212-4A80-6BA4-4BC7-F76956BFE5C9}"/>
              </a:ext>
            </a:extLst>
          </p:cNvPr>
          <p:cNvSpPr/>
          <p:nvPr/>
        </p:nvSpPr>
        <p:spPr>
          <a:xfrm>
            <a:off x="6655892" y="1422231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65E70-893D-9C6A-0D4B-9C86A67DCE62}"/>
              </a:ext>
            </a:extLst>
          </p:cNvPr>
          <p:cNvSpPr/>
          <p:nvPr/>
        </p:nvSpPr>
        <p:spPr>
          <a:xfrm>
            <a:off x="7498132" y="1414736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930C3-852E-563D-0679-E69DE1E2E1FD}"/>
              </a:ext>
            </a:extLst>
          </p:cNvPr>
          <p:cNvSpPr/>
          <p:nvPr/>
        </p:nvSpPr>
        <p:spPr>
          <a:xfrm>
            <a:off x="10450716" y="1417979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2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22CCB-B3DA-EBE3-53DE-FF65D71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C46EA3-3858-B5FE-0FAF-F824A393EAA5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C46EA3-3858-B5FE-0FAF-F824A393E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A5DC40-DC5C-3584-6CE6-F4B652F05B2C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0BE88F-3822-451E-19BD-4D9E7720726B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B35C2-1AC2-BABA-1EA3-350A06D6DC16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616E1A-FD4C-AFA5-7989-E669908EEFB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A03D1-7E14-577B-174A-14C773AFDA4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84D629-A206-9F97-D254-B06FE255028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5EBE4-B552-646A-E829-09836A3C25C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4FF0B3-F9CB-7B39-007F-B217E06D67DF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4FF0B3-F9CB-7B39-007F-B217E06D6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03268-CC43-1CAC-587B-A0DFD70531C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A50817-4E5A-DB91-7A81-5323387A5029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854BA3-F743-3F96-9BC6-E665570D4DE0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854BA3-F743-3F96-9BC6-E665570D4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AC605C-65FC-6136-2177-80BA2FC41F15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AC605C-65FC-6136-2177-80BA2FC41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4A368F-DAF9-592F-90E8-F62F5F26FA36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FBB95A-3EA5-BE42-1827-5CE081660F68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FBB95A-3EA5-BE42-1827-5CE081660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670B52-23FC-3D0B-7128-9F83867DD454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19F75A-02B1-5482-3910-2EDE72FE4ABC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19F75A-02B1-5482-3910-2EDE72FE4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2D2412-74BB-19D3-96A2-6E51DEAA823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4DE9B-7BF0-DE45-5E5F-CA9FCD0C0601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4DE9B-7BF0-DE45-5E5F-CA9FCD0C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342217-91FD-AB3C-F193-BD715AC94A29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342217-91FD-AB3C-F193-BD715AC94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0CD33E0-3955-46AD-0D27-23A88CFA7933}"/>
              </a:ext>
            </a:extLst>
          </p:cNvPr>
          <p:cNvSpPr txBox="1"/>
          <p:nvPr/>
        </p:nvSpPr>
        <p:spPr>
          <a:xfrm>
            <a:off x="6600282" y="3205212"/>
            <a:ext cx="816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000" b="1" dirty="0">
                <a:solidFill>
                  <a:schemeClr val="tx1"/>
                </a:solidFill>
              </a:rPr>
              <a:t>-1.6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2E2A9F-F6F3-9A37-B63B-104990E95BCC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2E2A9F-F6F3-9A37-B63B-104990E95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C06F0-F491-6695-F1F6-E63C117D12D0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C06F0-F491-6695-F1F6-E63C117D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89C7A5-F28E-7904-8CBC-84B5C1BB454F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89C7A5-F28E-7904-8CBC-84B5C1BB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04FC98-2731-011A-8E06-9A13820229A9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04FC98-2731-011A-8E06-9A1382022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B792F4-9CC2-38B4-863B-E0ADE2D94624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B792F4-9CC2-38B4-863B-E0ADE2D9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63BD2-B6BC-0F2A-FD74-14C1EA5BC67C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63BD2-B6BC-0F2A-FD74-14C1EA5B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78355DE-1F22-2CAA-F5D1-BD13DAE047E6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E045B0-CC38-3006-FB02-54F5CF876B41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E2C4BA-2878-4A4B-8FEC-A9DD20B3ECCC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E2C4BA-2878-4A4B-8FEC-A9DD20B3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BE99A2-9115-948E-3F6B-3D40910507E7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84814558-911C-1527-961F-F13F57325C02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4D87F6-04A4-94D2-1EF8-79CD47CE7869}"/>
              </a:ext>
            </a:extLst>
          </p:cNvPr>
          <p:cNvSpPr/>
          <p:nvPr/>
        </p:nvSpPr>
        <p:spPr>
          <a:xfrm>
            <a:off x="6655892" y="1773496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C7E61D-2BDC-6428-7DDB-B59EE5A36981}"/>
              </a:ext>
            </a:extLst>
          </p:cNvPr>
          <p:cNvSpPr/>
          <p:nvPr/>
        </p:nvSpPr>
        <p:spPr>
          <a:xfrm>
            <a:off x="7498132" y="1766001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BFAFB-7CA9-C12C-CC0E-A332708A3E9F}"/>
              </a:ext>
            </a:extLst>
          </p:cNvPr>
          <p:cNvSpPr/>
          <p:nvPr/>
        </p:nvSpPr>
        <p:spPr>
          <a:xfrm>
            <a:off x="10450716" y="1773496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6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E08D-D27B-D691-FAD8-F360A831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5FC841-4DD2-3203-B046-D0C463B45193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5FC841-4DD2-3203-B046-D0C463B45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D7E42DA-A76D-9030-27C0-782E58EB8D62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32C1F-1431-7381-B3BA-2DE9EADAA6E3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97446-6A09-A4A7-CF89-6523ACAC1B51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47AF2-E3FB-F627-8577-0785665DF8A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ED5067-119E-B736-CBC6-C2C4ABA4384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27E52B-03D2-1E71-EECF-6CCE385F4D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B1D84-6CFB-D2DA-7330-17C5B99D3BD6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E94A1-5A9F-1743-7F49-C1A52E58A958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E94A1-5A9F-1743-7F49-C1A52E58A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D69B52-1ED1-4EBF-BA9F-096A6E9A521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8D02A-AADC-C728-F591-A46BBC3A6DD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8637A2-0F12-94D0-873A-C3DA0C64E1DF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8637A2-0F12-94D0-873A-C3DA0C64E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368F6E-BE69-B9D0-74BE-DB6DC2749F90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368F6E-BE69-B9D0-74BE-DB6DC274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220CE1-F1F5-7708-CF6A-CD07B7DF42C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3AE7907-38E8-F9B1-3F65-B7C4D65DB162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3AE7907-38E8-F9B1-3F65-B7C4D65DB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BBDB46-C657-2B24-C732-82112DEA565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B0459C-E874-A80F-2D96-367842E42732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B0459C-E874-A80F-2D96-367842E42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89474-A9E9-6666-C726-87926F7CAEE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792DC-DE08-E7A6-8DCA-A3E2DDAA1CE3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792DC-DE08-E7A6-8DCA-A3E2DDAA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75C85F-C1AF-7E18-4E7F-0A0BD54B6369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75C85F-C1AF-7E18-4E7F-0A0BD54B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B9F401-2B4F-5D4C-F41B-419CB70CE2C9}"/>
              </a:ext>
            </a:extLst>
          </p:cNvPr>
          <p:cNvSpPr txBox="1"/>
          <p:nvPr/>
        </p:nvSpPr>
        <p:spPr>
          <a:xfrm>
            <a:off x="6557967" y="3190450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000" b="1" dirty="0">
                <a:solidFill>
                  <a:schemeClr val="tx1"/>
                </a:solidFill>
              </a:rPr>
              <a:t>-2.61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A0E61D-2372-9E6F-CE4E-930D749CE393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A0E61D-2372-9E6F-CE4E-930D749C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A375AE-748F-17FC-A856-B7CA5D2E4391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A375AE-748F-17FC-A856-B7CA5D2E4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11FD35-0055-6AD7-0BFD-369095A00EF3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11FD35-0055-6AD7-0BFD-369095A0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9E6087-EC10-A94E-9B24-F3C065D56F70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9E6087-EC10-A94E-9B24-F3C065D56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4C7397-F870-4A8B-95FA-263F46AA2C84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4C7397-F870-4A8B-95FA-263F46AA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AC5143-5FCF-E12E-FEAF-627BAC4DA53E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AC5143-5FCF-E12E-FEAF-627BAC4D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088CDE4-2C9F-2DEE-0EC1-E7D60C35C8F8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FF8FD1-2040-0CC1-489E-486BB8A02B8E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1EEEA-910C-C6A7-A776-FFB49A200DAC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1EEEA-910C-C6A7-A776-FFB49A20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A14C0-A67B-5573-B1B4-D8696D60D6F6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635D911C-E01F-0D39-92E4-7DEF5B59D0F7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EDF923FF-85FF-36B2-C555-6CAE476C04B9}"/>
              </a:ext>
            </a:extLst>
          </p:cNvPr>
          <p:cNvSpPr/>
          <p:nvPr/>
        </p:nvSpPr>
        <p:spPr>
          <a:xfrm>
            <a:off x="6655892" y="2155260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FCB844-DF22-F7AE-D145-23F8D50B8CBE}"/>
              </a:ext>
            </a:extLst>
          </p:cNvPr>
          <p:cNvSpPr/>
          <p:nvPr/>
        </p:nvSpPr>
        <p:spPr>
          <a:xfrm>
            <a:off x="7498132" y="2147765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C49971-7490-76F5-A757-F86277C9AF44}"/>
              </a:ext>
            </a:extLst>
          </p:cNvPr>
          <p:cNvSpPr/>
          <p:nvPr/>
        </p:nvSpPr>
        <p:spPr>
          <a:xfrm>
            <a:off x="10450716" y="2136213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09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A0D0-39CA-34D4-3091-B5C5BDE0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160A87C-F0F1-5A08-B7FD-BA012D809766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160A87C-F0F1-5A08-B7FD-BA012D80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CAE19CF-C32F-5A23-A32D-D67BBF493EF3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C81B8-426B-4368-61F5-E060092CC6DE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F0AE5B-A80B-1F64-EA0D-7CF13766351D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AA5473-E9EE-70F1-B531-916EB947523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56F85-8E94-1B03-6A25-D8918FE212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B4CC-9634-1987-7FFE-49F1BE980A8D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F6CF21-D04E-6C6B-F28A-B80C8A3D62D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302A0A-75DA-F865-54AD-2056DDA42AA4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302A0A-75DA-F865-54AD-2056DDA42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07E41D-D80C-718D-8F01-EA498413754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B38DA-1803-C890-90BB-D3B66396083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EA824F6-DBBF-4C68-B8FA-049F6B43EFE1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EA824F6-DBBF-4C68-B8FA-049F6B43E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93F179A-A12E-77A2-7C80-277DE2CAC55E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93F179A-A12E-77A2-7C80-277DE2CAC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9091D1-6DDB-EBC8-F8E4-D8F2BAE69AAC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B3417B-6DAE-C154-DB92-360BB04F9060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B3417B-6DAE-C154-DB92-360BB04F9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31B3EA-0B92-03CD-5E2A-F20405C0DC6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39AECB-7E1F-07D3-C748-8D34CB611698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39AECB-7E1F-07D3-C748-8D34CB611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B6504-EB86-0463-E371-69FC6DAE275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DBC9C-9410-DC4E-3777-8143E905D6CB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DBC9C-9410-DC4E-3777-8143E905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5D4BB-DBD8-95DE-4968-A8C937050A6C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5D4BB-DBD8-95DE-4968-A8C93705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799F88-86FB-2A40-3F8B-3D538BE2B582}"/>
              </a:ext>
            </a:extLst>
          </p:cNvPr>
          <p:cNvSpPr txBox="1"/>
          <p:nvPr/>
        </p:nvSpPr>
        <p:spPr>
          <a:xfrm>
            <a:off x="6557967" y="3190450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-2.61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2194D9-5C3D-6892-9212-41F2B4D9A3D3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2194D9-5C3D-6892-9212-41F2B4D9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E2B60-4B4F-E42F-4986-CFE7EE3A44B7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E2B60-4B4F-E42F-4986-CFE7EE3A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3DF8D6-5F3E-E397-74AA-B6526CE5AD10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3DF8D6-5F3E-E397-74AA-B6526CE5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B0161-C50A-7788-B7A7-A4C2DE8E636E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B0161-C50A-7788-B7A7-A4C2DE8E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527442-8CBB-39AA-912F-7475F3CF2C5D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527442-8CBB-39AA-912F-7475F3CF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87A344-0F02-7CB7-0136-740A8B1C5699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87A344-0F02-7CB7-0136-740A8B1C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43D17CE-6B40-0485-4B71-2DD3152EC8F1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3C4B3-052D-7B1D-9D56-5A98C85BA256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53EF1E-69DB-C3F3-C015-8FFF126A2229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53EF1E-69DB-C3F3-C015-8FFF126A2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212241-B82F-E0AE-F945-20AECC9DF22D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271A3B4E-7BC0-3EFB-DF16-DB30D11F6404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B9C1D7-B0D8-6831-8CDB-40789DD9C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48822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B9C1D7-B0D8-6831-8CDB-40789DD9C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48822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1266D5B-D3A7-1D95-B840-82115B87E7C8}"/>
              </a:ext>
            </a:extLst>
          </p:cNvPr>
          <p:cNvSpPr/>
          <p:nvPr/>
        </p:nvSpPr>
        <p:spPr>
          <a:xfrm>
            <a:off x="8982635" y="1404766"/>
            <a:ext cx="2945861" cy="110437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/>
              <p:nvPr/>
            </p:nvSpPr>
            <p:spPr>
              <a:xfrm>
                <a:off x="7019378" y="4419879"/>
                <a:ext cx="3131978" cy="114928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78" y="4419879"/>
                <a:ext cx="3131978" cy="1149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/>
              <p:nvPr/>
            </p:nvSpPr>
            <p:spPr>
              <a:xfrm>
                <a:off x="4411871" y="5921763"/>
                <a:ext cx="7669987" cy="47705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25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(−1.6)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71" y="5921763"/>
                <a:ext cx="7669987" cy="4770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Up 33">
            <a:extLst>
              <a:ext uri="{FF2B5EF4-FFF2-40B4-BE49-F238E27FC236}">
                <a16:creationId xmlns:a16="http://schemas.microsoft.com/office/drawing/2014/main" id="{3FDDB5BD-7A9A-9556-B254-F46C920B7B0A}"/>
              </a:ext>
            </a:extLst>
          </p:cNvPr>
          <p:cNvSpPr/>
          <p:nvPr/>
        </p:nvSpPr>
        <p:spPr>
          <a:xfrm rot="16200000">
            <a:off x="10607414" y="4441999"/>
            <a:ext cx="484632" cy="97840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D2E9D10-E055-6FAD-6239-1FE73FBEB20B}"/>
              </a:ext>
            </a:extLst>
          </p:cNvPr>
          <p:cNvSpPr/>
          <p:nvPr/>
        </p:nvSpPr>
        <p:spPr>
          <a:xfrm rot="5400000">
            <a:off x="10264907" y="1350676"/>
            <a:ext cx="372083" cy="2818713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EE72E-56E0-AF45-DDA4-AA734B31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925942"/>
            <a:ext cx="76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129C-A451-D1E3-561C-0D7FAE91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548DE2-9F70-D7D1-87C4-9AFE57EBA704}"/>
              </a:ext>
            </a:extLst>
          </p:cNvPr>
          <p:cNvSpPr txBox="1"/>
          <p:nvPr/>
        </p:nvSpPr>
        <p:spPr>
          <a:xfrm>
            <a:off x="4445422" y="1075112"/>
            <a:ext cx="3301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/>
              <a:t>Training Data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1673-D31C-D89A-A942-13BB5D3E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11931C7-2A93-666B-3EED-2FFA31EF570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6B6EB-84F4-5BE6-4255-115C84A6670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5742AD-0E93-71CE-8FF4-111F06A99F7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D83C0-1D27-2A6F-F696-743AB7351B5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8396A5-E6EE-F951-F462-D697C867FE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748A75-1827-42DB-F4A8-9CB30931409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F2FE0-2D92-1760-D5C3-AFE9A241BF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032316-2157-8A43-2878-0665974CFFF5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F21B9-3F22-BF06-860E-EF6AA509B3C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50F4E-F137-347E-F2AD-36B894F0ACA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2FF7-B0E3-BA3F-AAA0-A0D798A467B0}"/>
                  </a:ext>
                </a:extLst>
              </p:cNvPr>
              <p:cNvSpPr txBox="1"/>
              <p:nvPr/>
            </p:nvSpPr>
            <p:spPr>
              <a:xfrm rot="19305102">
                <a:off x="3951205" y="1853393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2FF7-B0E3-BA3F-AAA0-A0D798A4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951205" y="1853393"/>
                <a:ext cx="7504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F3F2D-9C92-5D8F-2262-2BDF671CCE64}"/>
                  </a:ext>
                </a:extLst>
              </p:cNvPr>
              <p:cNvSpPr txBox="1"/>
              <p:nvPr/>
            </p:nvSpPr>
            <p:spPr>
              <a:xfrm rot="1833935">
                <a:off x="3792559" y="3870299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F3F2D-9C92-5D8F-2262-2BDF671CC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792559" y="3870299"/>
                <a:ext cx="7504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5AD21-65B9-1987-5583-B7C6FB065280}"/>
                  </a:ext>
                </a:extLst>
              </p:cNvPr>
              <p:cNvSpPr txBox="1"/>
              <p:nvPr/>
            </p:nvSpPr>
            <p:spPr>
              <a:xfrm rot="2102455">
                <a:off x="7207854" y="1734394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5AD21-65B9-1987-5583-B7C6FB06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7207854" y="1734394"/>
                <a:ext cx="7504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F45B5-017A-ED94-6DBA-6710A9E713CE}"/>
                  </a:ext>
                </a:extLst>
              </p:cNvPr>
              <p:cNvSpPr txBox="1"/>
              <p:nvPr/>
            </p:nvSpPr>
            <p:spPr>
              <a:xfrm rot="19833362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F45B5-017A-ED94-6DBA-6710A9E7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3362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3A74180-2705-7AEA-827E-B24BA74C67B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03712-D166-0B7B-F434-8733CC623C8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B7657-4A7A-1D2D-531B-EFB4923BB21B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E1A7E-F71D-734F-EABE-113A39A50F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E5972-6013-EAFF-CFB6-AE7E1B64E08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F10CF5-1F43-D4D0-5C70-284820CEA6B7}"/>
                  </a:ext>
                </a:extLst>
              </p:cNvPr>
              <p:cNvSpPr txBox="1"/>
              <p:nvPr/>
            </p:nvSpPr>
            <p:spPr>
              <a:xfrm rot="1542651">
                <a:off x="4666325" y="775478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F10CF5-1F43-D4D0-5C70-284820CE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666325" y="775478"/>
                <a:ext cx="68153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D834E-BDD0-525F-5B59-D7CBA0035396}"/>
                  </a:ext>
                </a:extLst>
              </p:cNvPr>
              <p:cNvSpPr txBox="1"/>
              <p:nvPr/>
            </p:nvSpPr>
            <p:spPr>
              <a:xfrm rot="19702253">
                <a:off x="4760296" y="4861152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D834E-BDD0-525F-5B59-D7CBA003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2253">
                <a:off x="4760296" y="4861152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FA824-59E3-B98A-7DDC-A56FA7AADA0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0F5157-DDC4-F82E-0439-896FDBBFED04}"/>
                  </a:ext>
                </a:extLst>
              </p:cNvPr>
              <p:cNvSpPr txBox="1"/>
              <p:nvPr/>
            </p:nvSpPr>
            <p:spPr>
              <a:xfrm rot="17650239">
                <a:off x="8327624" y="4069804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0F5157-DDC4-F82E-0439-896FDBBF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327624" y="4069804"/>
                <a:ext cx="6815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085B7-B227-C653-7F6F-125F970FCB34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085B7-B227-C653-7F6F-125F970F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83818-BCED-7EF7-C7D1-C21D61996402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83818-BCED-7EF7-C7D1-C21D6199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9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2C41-4838-0A2C-7AF9-6E33F11D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0792D-B3D8-0FC1-3527-D4C39335F5D3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0792D-B3D8-0FC1-3527-D4C39335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2634FD4-1B11-4302-462C-EFCACC75080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B74E0D-FA2A-8445-0FD6-0CA2C617759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6DA2A6-ACAD-0069-5BD8-937CA1500FB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3497E8-4839-A43C-977A-BC9B39B3848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2BE8C4-B40A-3E1B-AECB-3DEECD93252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6A4B20-C914-A466-64EE-968B26F8FFF7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D58BAF-879D-2D56-A31B-13FD179D435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88DA16-C237-1554-11E2-6E954B096A14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85107-52C1-B8CB-408D-1A64F1504B0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8EBFA-F0EA-88BF-0F7D-DCED553ADD2F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4AECC3-DAED-5B95-4716-35D017EA1EC3}"/>
                  </a:ext>
                </a:extLst>
              </p:cNvPr>
              <p:cNvSpPr txBox="1"/>
              <p:nvPr/>
            </p:nvSpPr>
            <p:spPr>
              <a:xfrm rot="19305102">
                <a:off x="3887855" y="1853393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4AECC3-DAED-5B95-4716-35D017EA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887855" y="1853393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29324-9B93-671C-A324-708D4370DBC0}"/>
                  </a:ext>
                </a:extLst>
              </p:cNvPr>
              <p:cNvSpPr txBox="1"/>
              <p:nvPr/>
            </p:nvSpPr>
            <p:spPr>
              <a:xfrm rot="1833935">
                <a:off x="3729209" y="3870299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29324-9B93-671C-A324-708D4370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729209" y="3870299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17817C-5D2D-A31D-CAC1-067C895E293E}"/>
                  </a:ext>
                </a:extLst>
              </p:cNvPr>
              <p:cNvSpPr txBox="1"/>
              <p:nvPr/>
            </p:nvSpPr>
            <p:spPr>
              <a:xfrm rot="2102455">
                <a:off x="7144504" y="173439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17817C-5D2D-A31D-CAC1-067C895E2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7144504" y="1734394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FBAC5D-AEA2-EB5D-B056-AC6A85365BDA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FBAC5D-AEA2-EB5D-B056-AC6A8536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87137C3-507F-59A4-2E91-C079EAB3DCBB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0CAA5-4696-EE46-A35A-8F10E3DCD7C0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2E0D5-6600-A830-496A-C214FADD5D25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DE728D7-1E3A-556B-1B3E-1CC3D0751F5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DE728D7-1E3A-556B-1B3E-1CC3D0751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04E758-7B58-C166-EA70-01BC4FE4D20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72548-AF95-06B8-AF71-3232B6399A8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44430-0DC7-5D4E-FEB0-7918CF973C2B}"/>
                  </a:ext>
                </a:extLst>
              </p:cNvPr>
              <p:cNvSpPr txBox="1"/>
              <p:nvPr/>
            </p:nvSpPr>
            <p:spPr>
              <a:xfrm rot="1542651">
                <a:off x="4568510" y="77547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44430-0DC7-5D4E-FEB0-7918CF97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568510" y="775478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693952D-93CA-CEFB-D40D-451D3FC0505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693952D-93CA-CEFB-D40D-451D3FC0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9EFDCE-F1B5-8748-8892-AAA0DA767351}"/>
                  </a:ext>
                </a:extLst>
              </p:cNvPr>
              <p:cNvSpPr txBox="1"/>
              <p:nvPr/>
            </p:nvSpPr>
            <p:spPr>
              <a:xfrm rot="19566455">
                <a:off x="4662481" y="486115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9EFDCE-F1B5-8748-8892-AAA0DA76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662481" y="486115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FD5058A-7DD5-A6C7-2D18-F708C7C0926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FD5058A-7DD5-A6C7-2D18-F708C7C09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5AC319-18A8-3908-51DD-FA050951564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A5C15-EEEE-2D47-BF3F-11C06BA0AECD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A5C15-EEEE-2D47-BF3F-11C06BA0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5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7DE1-A4B2-D64C-A71C-663D0E7D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F89EA1-1C91-EAA8-44AD-F16D71F462A6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F89EA1-1C91-EAA8-44AD-F16D71F46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FCD8E79-E6E2-0B60-B7D4-E3D64791A83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AC7CB-BA38-ED01-2DBE-D9363941F90D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182F83-8165-E75F-FA4A-C4D14116EB2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21E63-A533-FE1B-1CE6-CC6AE04117A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71AC4-2C46-7289-4933-3393422A4D0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D63867-9140-C7B9-B0E4-CDDF2161862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AB1CE7-9778-EB98-7FD4-55C1ADAA35F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D27808-6A5D-7B11-0E66-DCE2F088A90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09BC5-4A42-79E6-7B0B-8AF5E6E549A7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7FB3C-C8A0-31CB-E7A0-10DADEBDB0FF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B9958C-881F-8F0C-9A42-F755053AF3F9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B9958C-881F-8F0C-9A42-F755053A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05B62-5967-AA5A-3BB8-17BDAB930C1E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05B62-5967-AA5A-3BB8-17BDAB93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2658CD-8864-EC14-642A-1583251D055F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2658CD-8864-EC14-642A-1583251D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E2D86-8EBE-163F-060A-F341E47D78E6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E2D86-8EBE-163F-060A-F341E47D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084B6BC-2C9A-CE06-7D71-5D228D279148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43A69-3778-A2E2-76E3-5F35B04BFD1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5F363-5141-9FC2-4E01-E312C5787AB6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5EEB5-E2A0-4A3C-E3DC-BE2E6A4C7E0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5EEB5-E2A0-4A3C-E3DC-BE2E6A4C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E31DF0-4147-FEAB-AD60-C897D2B495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910A92-B1B4-6ED0-4450-8270516363D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6BFAEB-90A0-598E-5077-75877F5220B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6BFAEB-90A0-598E-5077-75877F52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17F413-1432-0BF6-5558-EBB5EF203F2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17F413-1432-0BF6-5558-EBB5EF203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72C31-2765-8D99-27D4-EF9EA97F97C3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72C31-2765-8D99-27D4-EF9EA97F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5C36BE-C871-3209-F987-C31982C5410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5C36BE-C871-3209-F987-C31982C54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653CC7-5037-AB23-D58A-6FD0CBBE720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EC650-5F0C-C1BF-3312-F916E93EFFE1}"/>
                  </a:ext>
                </a:extLst>
              </p:cNvPr>
              <p:cNvSpPr txBox="1"/>
              <p:nvPr/>
            </p:nvSpPr>
            <p:spPr>
              <a:xfrm rot="17650239">
                <a:off x="8119201" y="4069804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EC650-5F0C-C1BF-3312-F916E93E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119201" y="4069804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08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591ED-F1E0-7E38-8F4A-F6FBFAAA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A3318C-174E-4591-1747-C03980D37FC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A3318C-174E-4591-1747-C03980D3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13A6AA-5A78-F252-BF31-2FD2F336BF9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8739C2-D98D-32E2-2252-A8EED5D495D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C122-0AE4-8B5C-5D86-581A7EE5E0B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A94333-31D7-12C8-1BA8-B5BCC694746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7E3A0A-65B0-C5E3-C2CD-FEA93954F30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33A3F-3FB2-9CDD-89D5-3F95EAF6373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C446DD-F3F9-84B2-2EDF-B8691C0D745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C6E10E-44BB-2523-6F9E-39E43DBA82E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CBAAC2-CAD3-BB0E-C0BE-71597BD9616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67183-86BB-D470-2E55-A4C42288F44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ADADB6-4548-CFA5-23CF-A44CE7AADA05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ADADB6-4548-CFA5-23CF-A44CE7AA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1FD6B-9107-C082-9F2D-2A3B47B73D6A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1FD6B-9107-C082-9F2D-2A3B47B7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7CA14-119B-89C2-8D89-C53BE035FF85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7CA14-119B-89C2-8D89-C53BE035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BD5E6-6C3D-1F12-7A66-A3CFE79BC12D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BD5E6-6C3D-1F12-7A66-A3CFE79B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8E72E53-CC99-B1B1-7D5A-F1243FAFDF2F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20D356-C35C-C9D2-C462-81047F48465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F534BF-5F62-1F4F-D9F1-CC620E4B555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ED5B51-8F5F-884F-CC19-22174E2F6ED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ED5B51-8F5F-884F-CC19-22174E2F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614245-80E8-0D3D-A587-17C76723517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A6B5F0-B911-855A-AD2F-41A9F361CC7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A45E7A-7F8B-6585-ADAE-27BC3E76AF26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A45E7A-7F8B-6585-ADAE-27BC3E76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322CC8-6B2F-8EA1-7F26-16615F91907B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322CC8-6B2F-8EA1-7F26-16615F919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FF674-9408-BEEB-ADF2-D3BB2C2C1683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FF674-9408-BEEB-ADF2-D3BB2C2C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DE6460-0980-7AFB-8A29-04790DD2FF6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DE6460-0980-7AFB-8A29-04790DD2F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D532BC-7E2E-B112-65EE-27338FF3269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0CD9E8-64C7-3C5D-D138-A7FFF4D4DA9D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0CD9E8-64C7-3C5D-D138-A7FFF4D4D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5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CA41F-F47E-10C8-B7E8-49232262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3065249-CA7E-18E2-E676-606AB256326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3065249-CA7E-18E2-E676-606AB2563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51CF71D-9B73-E453-5D0A-60E3CC2DE510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DF3229-5B62-E066-1608-A286273C737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512DBC-3B7F-B2CF-D952-45347BDB5E2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DF5AD5-9BCC-2592-96B7-F25B62E68F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7BED03-2F4A-C670-0B6A-4753BF8255F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28179E-491F-0C69-8564-F3AAE7BF13F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C72CC0-43D8-DC7F-617D-8E1FF613B13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D621B-38EB-9003-D173-C48AD37EFA0A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66017-7EB4-F341-9BC7-761B79736A0B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E6FD03-5D7A-F8E1-558F-EFFCBD3AC16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970A40-4B3D-CD37-B4B2-319595FA2146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970A40-4B3D-CD37-B4B2-319595FA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E9842-1DA8-A3AF-C5B5-54D313E3D40B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E9842-1DA8-A3AF-C5B5-54D313E3D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80AD8-1E0F-6B80-1C5C-00C4ACAC38B1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80AD8-1E0F-6B80-1C5C-00C4ACAC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4A9A98-93F7-74B4-BA53-42450B925303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4A9A98-93F7-74B4-BA53-42450B92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92ABED5-1EA2-C7EA-9A87-1CC261B1144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77B8B6-EFD8-875E-8927-428303D096D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2F9DB-03EA-18CE-73DC-B39B62F57BEA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5E051F-DE02-A32B-CBAC-64AEBD451C1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5E051F-DE02-A32B-CBAC-64AEBD451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813359-2363-0FE9-78FF-14B33BC253B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E3FCA-8D98-77F9-F8F2-F7C95B0ABA26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E4A44-5019-0EC4-3E4D-3B1378AE2BE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E4A44-5019-0EC4-3E4D-3B1378A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BDE958-763E-1CBE-8136-4D706AF67E7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BDE958-763E-1CBE-8136-4D706AF67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25E58B-3021-B377-272D-44DDF2672614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25E58B-3021-B377-272D-44DDF267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C3D427-7112-4C9E-E0E8-1736ED6102E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C3D427-7112-4C9E-E0E8-1736ED610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C8E495-0194-4D45-50DA-51B2E5A69B6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C22A-31B9-F7A9-C805-E82B80F2298B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C22A-31B9-F7A9-C805-E82B80F22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0228F-B22D-C101-8002-1E5C9E02996F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0228F-B22D-C101-8002-1E5C9E02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B2C230-0502-58DB-B742-8668AB1E763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B2C230-0502-58DB-B742-8668AB1E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1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719</Words>
  <Application>Microsoft Office PowerPoint</Application>
  <PresentationFormat>Widescreen</PresentationFormat>
  <Paragraphs>368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Backpropagation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779</cp:revision>
  <dcterms:created xsi:type="dcterms:W3CDTF">2024-08-08T01:29:50Z</dcterms:created>
  <dcterms:modified xsi:type="dcterms:W3CDTF">2025-03-29T10:56:09Z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