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4"/>
  </p:notesMasterIdLst>
  <p:sldIdLst>
    <p:sldId id="257" r:id="rId2"/>
    <p:sldId id="341" r:id="rId3"/>
    <p:sldId id="362" r:id="rId4"/>
    <p:sldId id="380" r:id="rId5"/>
    <p:sldId id="365" r:id="rId6"/>
    <p:sldId id="382" r:id="rId7"/>
    <p:sldId id="383" r:id="rId8"/>
    <p:sldId id="387" r:id="rId9"/>
    <p:sldId id="386" r:id="rId10"/>
    <p:sldId id="388" r:id="rId11"/>
    <p:sldId id="389" r:id="rId12"/>
    <p:sldId id="390" r:id="rId13"/>
    <p:sldId id="391" r:id="rId14"/>
    <p:sldId id="392" r:id="rId15"/>
    <p:sldId id="393" r:id="rId16"/>
    <p:sldId id="395" r:id="rId17"/>
    <p:sldId id="396" r:id="rId18"/>
    <p:sldId id="394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6" r:id="rId28"/>
    <p:sldId id="405" r:id="rId29"/>
    <p:sldId id="407" r:id="rId30"/>
    <p:sldId id="408" r:id="rId31"/>
    <p:sldId id="409" r:id="rId32"/>
    <p:sldId id="410" r:id="rId33"/>
    <p:sldId id="411" r:id="rId34"/>
    <p:sldId id="412" r:id="rId35"/>
    <p:sldId id="413" r:id="rId36"/>
    <p:sldId id="414" r:id="rId37"/>
    <p:sldId id="415" r:id="rId38"/>
    <p:sldId id="416" r:id="rId39"/>
    <p:sldId id="417" r:id="rId40"/>
    <p:sldId id="418" r:id="rId41"/>
    <p:sldId id="419" r:id="rId42"/>
    <p:sldId id="420" r:id="rId43"/>
    <p:sldId id="421" r:id="rId44"/>
    <p:sldId id="425" r:id="rId45"/>
    <p:sldId id="427" r:id="rId46"/>
    <p:sldId id="426" r:id="rId47"/>
    <p:sldId id="428" r:id="rId48"/>
    <p:sldId id="429" r:id="rId49"/>
    <p:sldId id="430" r:id="rId50"/>
    <p:sldId id="431" r:id="rId51"/>
    <p:sldId id="432" r:id="rId52"/>
    <p:sldId id="433" r:id="rId53"/>
    <p:sldId id="434" r:id="rId54"/>
    <p:sldId id="435" r:id="rId55"/>
    <p:sldId id="436" r:id="rId56"/>
    <p:sldId id="437" r:id="rId57"/>
    <p:sldId id="438" r:id="rId58"/>
    <p:sldId id="439" r:id="rId59"/>
    <p:sldId id="440" r:id="rId60"/>
    <p:sldId id="441" r:id="rId61"/>
    <p:sldId id="442" r:id="rId62"/>
    <p:sldId id="443" r:id="rId63"/>
    <p:sldId id="445" r:id="rId64"/>
    <p:sldId id="446" r:id="rId65"/>
    <p:sldId id="447" r:id="rId66"/>
    <p:sldId id="448" r:id="rId67"/>
    <p:sldId id="449" r:id="rId68"/>
    <p:sldId id="450" r:id="rId69"/>
    <p:sldId id="451" r:id="rId70"/>
    <p:sldId id="452" r:id="rId71"/>
    <p:sldId id="453" r:id="rId72"/>
    <p:sldId id="454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4"/>
    <p:restoredTop sz="94422"/>
  </p:normalViewPr>
  <p:slideViewPr>
    <p:cSldViewPr snapToGrid="0">
      <p:cViewPr>
        <p:scale>
          <a:sx n="125" d="100"/>
          <a:sy n="125" d="100"/>
        </p:scale>
        <p:origin x="228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42.673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24575,'20'1'0,"1"1"0,-1 1 0,0 0 0,0 2 0,0 0 0,23 10 0,115 58 0,-38-15 0,111 48 0,-224-103 0,72 30 0,-2 3 0,74 47 0,-120-65 0,65 27 0,-29-15 0,16 19 0,-37-19 0,90 40 0,-103-48 0,22 13 0,100 48 0,31 19 0,-121-73 0,-20-10 0,-1 2 0,0 1 0,52 38 0,-62-37 0,0-2 0,48 21 0,-6-4 0,-28-14 0,69 23 0,35 16 0,94 50 0,-225-101 0,0 0 0,-1 2 0,35 30 0,2 1 0,81 55 0,-120-88 0,1 0 0,1-1 0,-1-1 0,40 14 0,-27-11 0,-10-3 0,-1 2 0,28 19 0,-34-21 0,0 0 0,1 0 0,0-2 0,0 0 0,28 9 0,-10-7-455,-1 1 0,39 19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57.1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24575,'8'2'0,"0"0"0,0 0 0,0 1 0,-1 0 0,1 0 0,-1 1 0,0 0 0,0 0 0,12 10 0,-4-4 0,-1 1 0,0 0 0,-1 1 0,15 16 0,26 24 0,-44-45 0,0 2 0,-1-1 0,0 1 0,0 0 0,-1 1 0,11 16 0,-18-24 0,1 0 0,-1 1 0,0-1 0,0 0 0,0 1 0,0-1 0,0 0 0,-1 1 0,1-1 0,-1 1 0,1-1 0,-1 1 0,0-1 0,0 1 0,0-1 0,0 1 0,-1-1 0,1 1 0,-1-1 0,1 1 0,-1-1 0,0 0 0,0 1 0,0-1 0,0 0 0,-1 0 0,1 1 0,0-1 0,-1 0 0,0-1 0,1 1 0,-1 0 0,0 0 0,0-1 0,0 1 0,0-1 0,0 1 0,-5 1 0,-112 78 0,95-64-118,14-10-7,1-1 0,-1 1 1,1 1-1,0 0 0,1 0 1,0 1-1,0 0 0,1 1 1,-11 17-1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0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65 1 24575,'1'3'0,"1"-1"0,-2 1 0,2-1 0,0 1 0,-1-2 0,1 3 0,0-3 0,0 2 0,0-2 0,0 1 0,0 1 0,1-2 0,3 4 0,5 3 0,7 10 0,-12-13 0,0 0 0,-1 1 0,1-1 0,-1 1 0,-1 0 0,1 0 0,0 1 0,-1-1 0,-1 2 0,1-2 0,-1 1 0,-1 1 0,1-1 0,1 9 0,-1-2 0,-3-9 0,2 1 0,-1 0 0,0-1 0,0 1 0,-1-1 0,0 1 0,-1 5 0,0-8 0,0-1 0,0 0 0,0 0 0,1-1 0,-1 2 0,-1-1 0,1-1 0,0 1 0,0 0 0,-1-1 0,0 1 0,2 0 0,-3-1 0,1 0 0,1 1 0,-1-1 0,0 0 0,1 0 0,-2 0 0,1 0 0,0 0 0,-3 0 0,-14 6-195,-1 1 0,1 0 0,1 2 0,0 0 0,0 1 0,-27 23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24575,'1375'0'0,"-1319"10"0,-39-5 0,24 0 0,269-6-1365,-300 1-5461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24575,'4'2'0,"1"0"0,-1 0 0,0 1 0,0 0 0,0 0 0,0 1 0,0 0 0,0 0 0,6 10 0,-2-4 0,0 1 0,-1 0 0,0 1 0,8 16 0,14 24 0,-24-45 0,1 2 0,-1-1 0,-1 1 0,1 0 0,0 1 0,5 16 0,-10-24 0,2 0 0,-2 1 0,1-1 0,-1 0 0,1 1 0,-1-1 0,1 0 0,-1 1 0,1-1 0,-1 1 0,0-1 0,0 1 0,0-1 0,0 1 0,0-1 0,0 1 0,0-1 0,0 1 0,-1-1 0,1 1 0,-1-1 0,1 0 0,-1 1 0,1-1 0,-1 0 0,0 0 0,0 1 0,1-1 0,-1 0 0,0-1 0,0 1 0,0 0 0,0 0 0,0-1 0,0 1 0,0-1 0,0 1 0,-3 1 0,-60 78 0,51-64-118,7-10-7,2-1 0,-1 1 1,0 1-1,0 0 0,1 0 1,-1 1-1,1 0 0,0 1 1,-6 17-1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1760 24575,'7'-1'0,"0"-1"0,0-1 0,0 2 0,-1-2 0,1 1 0,-1-2 0,0 0 0,0 1 0,0-1 0,0-1 0,-1 1 0,1 0 0,5-8 0,23-16 0,-10 15 0,1-1 0,47-16 0,-14 5 0,-8-1 0,-29 16 0,2 0 0,26-10 0,14 1 0,-26 10 0,-3-2 0,1-1 0,61-32 0,-59 24 0,44-15 0,4-4 0,-38 14 0,61-48 0,-40 25 0,-57 41 0,-2-1 0,1 0 0,8-12 0,-9 13 0,-2-1 0,0 0 0,2 1 0,17-11 0,6-3 0,55-43 0,12-10 0,-74 57 0,-2 0 0,37-36 0,-11 8 0,73-47 0,-104 80 0,0-1 0,1 1 0,33-14 0,27-17 0,113-74 0,-149 87 0,-28 19 0,-1 1 0,0 1 0,22-11 0,-31 19 0,177-86 0,-96 46 0,-20 12 0,-32 12 0,-19 11 0,-1-2 0,1 2 0,25-21 0,-30 20 0,2 0 0,0 0 0,0 1 0,15-5 0,28-17 0,3 0 0,-46 24 0,1-2 0,-1 1 0,-1-1 0,15-11 0,-9 4-273,1 2 0,1 1 0,1 0 0,34-12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27 24575,'63'2'0,"-33"-1"0,-1-1 0,48-5 0,-48-7 0,-26 11 0,1-1 0,-1 0 0,0 0 0,2 1 0,-1 0 0,-1-1 0,6 0 0,-8 2 0,1 1 0,-2-1 0,1 0 0,1 0 0,-2 0 0,1 1 0,0-1 0,0 0 0,0 0 0,0 2 0,0-2 0,0 1 0,-1-1 0,0 0 0,1 1 0,0-1 0,1 1 0,-2 0 0,0 0 0,1 0 0,-1 0 0,1 0 0,-1-1 0,1 1 0,-1-1 0,0 1 0,0 1 0,0-1 0,1 0 0,-1 0 0,0-1 0,0 2 0,0-1 0,0-1 0,0 3 0,4 30 0,-2 0 0,-5 61 0,-1-11 0,4-45-1365,0-21-5461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3:37.666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24575,'14'1'0,"1"1"0,0-1 0,0 2 0,-1 0 0,1 0 0,16 8 0,83 43 0,-26-12 0,79 34 0,-162-73 0,52 20 0,0 4 0,52 33 0,-87-47 0,48 20 0,-21-11 0,11 13 0,-26-13 0,64 29 0,-74-35 0,16 9 0,72 36 0,23 12 0,-88-52 0,-14-7 0,-1 1 0,0 1 0,37 28 0,-43-28 0,-2-1 0,35 16 0,-3-3 0,-22-11 0,51 17 0,26 12 0,68 36 0,-164-73 0,0-1 0,-1 3 0,26 20 0,1 2 0,59 39 0,-86-62 0,-1-2 0,2 0 0,-1-1 0,28 11 0,-18-9 0,-8-2 0,-1 2 0,20 14 0,-24-16 0,0 0 0,1 0 0,0-1 0,-1 0 0,21 7 0,-7-7-455,-1 3 0,28 13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3:37.667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65 1 24575,'1'3'0,"1"-1"0,-2 1 0,2-1 0,0 1 0,-1-2 0,1 3 0,0-3 0,0 2 0,0-2 0,0 1 0,0 1 0,1-2 0,3 4 0,5 3 0,7 10 0,-12-13 0,0 0 0,-1 1 0,1-1 0,-1 1 0,-1 0 0,1 0 0,0 1 0,-1-1 0,-1 2 0,1-2 0,-1 1 0,-1 1 0,1-1 0,1 9 0,-1-2 0,-3-9 0,2 1 0,-1 0 0,0-1 0,0 1 0,-1-1 0,0 1 0,-1 5 0,0-8 0,0-1 0,0 0 0,0 0 0,1-1 0,-1 2 0,-1-1 0,1-1 0,0 1 0,0 0 0,-1-1 0,0 1 0,2 0 0,-3-1 0,1 0 0,1 1 0,-1-1 0,0 0 0,1 0 0,-2 0 0,1 0 0,0 0 0,-3 0 0,-14 6-195,-1 1 0,1 0 0,1 2 0,0 0 0,0 1 0,-27 23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09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24575,'14'1'0,"1"1"0,0-1 0,0 2 0,-1 0 0,1 0 0,16 8 0,83 43 0,-26-12 0,79 34 0,-162-73 0,52 20 0,0 4 0,52 33 0,-87-47 0,48 20 0,-21-11 0,11 13 0,-26-13 0,64 29 0,-74-35 0,16 9 0,72 36 0,23 12 0,-88-52 0,-14-7 0,-1 1 0,0 1 0,37 28 0,-43-28 0,-2-1 0,35 16 0,-3-3 0,-22-11 0,51 17 0,26 12 0,68 36 0,-164-73 0,0-1 0,-1 3 0,26 20 0,1 2 0,59 39 0,-86-62 0,-1-2 0,2 0 0,-1-1 0,28 11 0,-18-9 0,-8-2 0,-1 2 0,20 14 0,-24-16 0,0 0 0,1 0 0,0-1 0,-1 0 0,21 7 0,-7-7-455,-1 3 0,28 13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0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65 1 24575,'1'3'0,"1"-1"0,-2 1 0,2-1 0,0 1 0,-1-2 0,1 3 0,0-3 0,0 2 0,0-2 0,0 1 0,0 1 0,1-2 0,3 4 0,5 3 0,7 10 0,-12-13 0,0 0 0,-1 1 0,1-1 0,-1 1 0,-1 0 0,1 0 0,0 1 0,-1-1 0,-1 2 0,1-2 0,-1 1 0,-1 1 0,1-1 0,1 9 0,-1-2 0,-3-9 0,2 1 0,-1 0 0,0-1 0,0 1 0,-1-1 0,0 1 0,-1 5 0,0-8 0,0-1 0,0 0 0,0 0 0,1-1 0,-1 2 0,-1-1 0,1-1 0,0 1 0,0 0 0,-1-1 0,0 1 0,2 0 0,-3-1 0,1 0 0,1 1 0,-1-1 0,0 0 0,1 0 0,-2 0 0,1 0 0,0 0 0,-3 0 0,-14 6-195,-1 1 0,1 0 0,1 2 0,0 0 0,0 1 0,-27 23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24575,'1375'0'0,"-1319"10"0,-39-5 0,24 0 0,269-6-1365,-300 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7:03.34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1974 24575,'8'-1'0,"0"-1"0,-1-1 0,1 1 0,-1-1 0,1 0 0,-1-1 0,0 0 0,0 0 0,-1 0 0,1-1 0,-1 0 0,0 0 0,6-8 0,27-18 0,-12 15 0,0 2 0,54-21 0,-16 7 0,-9 0 0,-32 16 0,1 0 0,31-10 0,15 1 0,-31 11 0,-1-2 0,0-2 0,69-35 0,-67 27 0,50-18 0,5-3 0,-44 14 0,69-52 0,-44 27 0,-65 46 0,-1-1 0,-1-1 0,11-11 0,-12 12 0,-1 0 0,1 1 0,0 0 0,21-13 0,6-2 0,61-49 0,15-10 0,-85 63 0,-1-1 0,41-40 0,-12 10 0,82-53 0,-117 89 0,1 0 0,0 0 0,37-15 0,31-19 0,126-83 0,-166 97 0,-33 22 0,0 1 0,0 0 0,24-10 0,-35 19 0,199-96 0,-107 52 0,-22 13 0,-37 15 0,-22 11 0,0-1 0,0 0 0,29-22 0,-33 22 0,1 0 0,0 0 0,1 2 0,16-7 0,33-18 0,2 0 0,-52 26 0,1-1 0,-1 0 0,0-1 0,16-12 0,-9 5-273,0 2 0,1 0 0,1 1 0,39-14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24575,'4'2'0,"1"0"0,-1 0 0,0 1 0,0 0 0,0 0 0,0 1 0,0 0 0,0 0 0,6 10 0,-2-4 0,0 1 0,-1 0 0,0 1 0,8 16 0,14 24 0,-24-45 0,1 2 0,-1-1 0,-1 1 0,1 0 0,0 1 0,5 16 0,-10-24 0,2 0 0,-2 1 0,1-1 0,-1 0 0,1 1 0,-1-1 0,1 0 0,-1 1 0,1-1 0,-1 1 0,0-1 0,0 1 0,0-1 0,0 1 0,0-1 0,0 1 0,0-1 0,0 1 0,-1-1 0,1 1 0,-1-1 0,1 0 0,-1 1 0,1-1 0,-1 0 0,0 0 0,0 1 0,1-1 0,-1 0 0,0-1 0,0 1 0,0 0 0,0 0 0,0-1 0,0 1 0,0-1 0,0 1 0,-3 1 0,-60 78 0,51-64-118,7-10-7,2-1 0,-1 1 1,0 1-1,0 0 0,1 0 1,-1 1-1,1 0 0,0 1 1,-6 17-1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1760 24575,'7'-1'0,"0"-1"0,0-1 0,0 2 0,-1-2 0,1 1 0,-1-2 0,0 0 0,0 1 0,0-1 0,0-1 0,-1 1 0,1 0 0,5-8 0,23-16 0,-10 15 0,1-1 0,47-16 0,-14 5 0,-8-1 0,-29 16 0,2 0 0,26-10 0,14 1 0,-26 10 0,-3-2 0,1-1 0,61-32 0,-59 24 0,44-15 0,4-4 0,-38 14 0,61-48 0,-40 25 0,-57 41 0,-2-1 0,1 0 0,8-12 0,-9 13 0,-2-1 0,0 0 0,2 1 0,17-11 0,6-3 0,55-43 0,12-10 0,-74 57 0,-2 0 0,37-36 0,-11 8 0,73-47 0,-104 80 0,0-1 0,1 1 0,33-14 0,27-17 0,113-74 0,-149 87 0,-28 19 0,-1 1 0,0 1 0,22-11 0,-31 19 0,177-86 0,-96 46 0,-20 12 0,-32 12 0,-19 11 0,-1-2 0,1 2 0,25-21 0,-30 20 0,2 0 0,0 0 0,0 1 0,15-5 0,28-17 0,3 0 0,-46 24 0,1-2 0,-1 1 0,-1-1 0,15-11 0,-9 4-273,1 2 0,1 1 0,1 0 0,34-12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27 24575,'63'2'0,"-33"-1"0,-1-1 0,48-5 0,-48-7 0,-26 11 0,1-1 0,-1 0 0,0 0 0,2 1 0,-1 0 0,-1-1 0,6 0 0,-8 2 0,1 1 0,-2-1 0,1 0 0,1 0 0,-2 0 0,1 1 0,0-1 0,0 0 0,0 0 0,0 2 0,0-2 0,0 1 0,-1-1 0,0 0 0,1 1 0,0-1 0,1 1 0,-2 0 0,0 0 0,1 0 0,-1 0 0,1 0 0,-1-1 0,1 1 0,-1-1 0,0 1 0,0 1 0,0-1 0,1 0 0,-1 0 0,0-1 0,0 2 0,0-1 0,0-1 0,0 3 0,4 30 0,-2 0 0,-5 61 0,-1-11 0,4-45-1365,0-21-5461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3:37.666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24575,'14'1'0,"1"1"0,0-1 0,0 2 0,-1 0 0,1 0 0,16 8 0,83 43 0,-26-12 0,79 34 0,-162-73 0,52 20 0,0 4 0,52 33 0,-87-47 0,48 20 0,-21-11 0,11 13 0,-26-13 0,64 29 0,-74-35 0,16 9 0,72 36 0,23 12 0,-88-52 0,-14-7 0,-1 1 0,0 1 0,37 28 0,-43-28 0,-2-1 0,35 16 0,-3-3 0,-22-11 0,51 17 0,26 12 0,68 36 0,-164-73 0,0-1 0,-1 3 0,26 20 0,1 2 0,59 39 0,-86-62 0,-1-2 0,2 0 0,-1-1 0,28 11 0,-18-9 0,-8-2 0,-1 2 0,20 14 0,-24-16 0,0 0 0,1 0 0,0-1 0,-1 0 0,21 7 0,-7-7-455,-1 3 0,28 13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3:37.667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65 1 24575,'1'3'0,"1"-1"0,-2 1 0,2-1 0,0 1 0,-1-2 0,1 3 0,0-3 0,0 2 0,0-2 0,0 1 0,0 1 0,1-2 0,3 4 0,5 3 0,7 10 0,-12-13 0,0 0 0,-1 1 0,1-1 0,-1 1 0,-1 0 0,1 0 0,0 1 0,-1-1 0,-1 2 0,1-2 0,-1 1 0,-1 1 0,1-1 0,1 9 0,-1-2 0,-3-9 0,2 1 0,-1 0 0,0-1 0,0 1 0,-1-1 0,0 1 0,-1 5 0,0-8 0,0-1 0,0 0 0,0 0 0,1-1 0,-1 2 0,-1-1 0,1-1 0,0 1 0,0 0 0,-1-1 0,0 1 0,2 0 0,-3-1 0,1 0 0,1 1 0,-1-1 0,0 0 0,1 0 0,-2 0 0,1 0 0,0 0 0,-3 0 0,-14 6-195,-1 1 0,1 0 0,1 2 0,0 0 0,0 1 0,-27 23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09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24575,'14'1'0,"1"1"0,0-1 0,0 2 0,-1 0 0,1 0 0,16 8 0,83 43 0,-26-12 0,79 34 0,-162-73 0,52 20 0,0 4 0,52 33 0,-87-47 0,48 20 0,-21-11 0,11 13 0,-26-13 0,64 29 0,-74-35 0,16 9 0,72 36 0,23 12 0,-88-52 0,-14-7 0,-1 1 0,0 1 0,37 28 0,-43-28 0,-2-1 0,35 16 0,-3-3 0,-22-11 0,51 17 0,26 12 0,68 36 0,-164-73 0,0-1 0,-1 3 0,26 20 0,1 2 0,59 39 0,-86-62 0,-1-2 0,2 0 0,-1-1 0,28 11 0,-18-9 0,-8-2 0,-1 2 0,20 14 0,-24-16 0,0 0 0,1 0 0,0-1 0,-1 0 0,21 7 0,-7-7-455,-1 3 0,28 13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0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65 1 24575,'1'3'0,"1"-1"0,-2 1 0,2-1 0,0 1 0,-1-2 0,1 3 0,0-3 0,0 2 0,0-2 0,0 1 0,0 1 0,1-2 0,3 4 0,5 3 0,7 10 0,-12-13 0,0 0 0,-1 1 0,1-1 0,-1 1 0,-1 0 0,1 0 0,0 1 0,-1-1 0,-1 2 0,1-2 0,-1 1 0,-1 1 0,1-1 0,1 9 0,-1-2 0,-3-9 0,2 1 0,-1 0 0,0-1 0,0 1 0,-1-1 0,0 1 0,-1 5 0,0-8 0,0-1 0,0 0 0,0 0 0,1-1 0,-1 2 0,-1-1 0,1-1 0,0 1 0,0 0 0,-1-1 0,0 1 0,2 0 0,-3-1 0,1 0 0,1 1 0,-1-1 0,0 0 0,1 0 0,-2 0 0,1 0 0,0 0 0,-3 0 0,-14 6-195,-1 1 0,1 0 0,1 2 0,0 0 0,0 1 0,-27 23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24575,'1375'0'0,"-1319"10"0,-39-5 0,24 0 0,269-6-1365,-300 1-5461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24575,'4'2'0,"1"0"0,-1 0 0,0 1 0,0 0 0,0 0 0,0 1 0,0 0 0,0 0 0,6 10 0,-2-4 0,0 1 0,-1 0 0,0 1 0,8 16 0,14 24 0,-24-45 0,1 2 0,-1-1 0,-1 1 0,1 0 0,0 1 0,5 16 0,-10-24 0,2 0 0,-2 1 0,1-1 0,-1 0 0,1 1 0,-1-1 0,1 0 0,-1 1 0,1-1 0,-1 1 0,0-1 0,0 1 0,0-1 0,0 1 0,0-1 0,0 1 0,0-1 0,0 1 0,-1-1 0,1 1 0,-1-1 0,1 0 0,-1 1 0,1-1 0,-1 0 0,0 0 0,0 1 0,1-1 0,-1 0 0,0-1 0,0 1 0,0 0 0,0 0 0,0-1 0,0 1 0,0-1 0,0 1 0,-3 1 0,-60 78 0,51-64-118,7-10-7,2-1 0,-1 1 1,0 1-1,0 0 0,1 0 1,-1 1-1,1 0 0,0 1 1,-6 17-1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1760 24575,'7'-1'0,"0"-1"0,0-1 0,0 2 0,-1-2 0,1 1 0,-1-2 0,0 0 0,0 1 0,0-1 0,0-1 0,-1 1 0,1 0 0,5-8 0,23-16 0,-10 15 0,1-1 0,47-16 0,-14 5 0,-8-1 0,-29 16 0,2 0 0,26-10 0,14 1 0,-26 10 0,-3-2 0,1-1 0,61-32 0,-59 24 0,44-15 0,4-4 0,-38 14 0,61-48 0,-40 25 0,-57 41 0,-2-1 0,1 0 0,8-12 0,-9 13 0,-2-1 0,0 0 0,2 1 0,17-11 0,6-3 0,55-43 0,12-10 0,-74 57 0,-2 0 0,37-36 0,-11 8 0,73-47 0,-104 80 0,0-1 0,1 1 0,33-14 0,27-17 0,113-74 0,-149 87 0,-28 19 0,-1 1 0,0 1 0,22-11 0,-31 19 0,177-86 0,-96 46 0,-20 12 0,-32 12 0,-19 11 0,-1-2 0,1 2 0,25-21 0,-30 20 0,2 0 0,0 0 0,0 1 0,15-5 0,28-17 0,3 0 0,-46 24 0,1-2 0,-1 1 0,-1-1 0,15-11 0,-9 4-273,1 2 0,1 1 0,1 0 0,34-12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7:04.85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30 24575,'71'2'0,"-38"0"0,0-2 0,53-6 0,-54-7 0,-28 11 0,0 0 0,0 0 0,0 0 0,1 0 0,-1 1 0,0-1 0,6 0 0,-9 2 0,1 1 0,-1-1 0,0 0 0,0 0 0,0 0 0,0 1 0,0-1 0,0 1 0,0-1 0,0 1 0,0-1 0,0 1 0,-1-1 0,1 1 0,0 0 0,0-1 0,0 1 0,-1 0 0,1 0 0,0 0 0,-1 0 0,1 0 0,-1 0 0,1 0 0,-1-1 0,1 1 0,-1 1 0,0-1 0,1 0 0,-1 0 0,0 0 0,0 0 0,0 0 0,0 0 0,0 2 0,4 34 0,-2 0 0,-5 69 0,-1-14 0,4-48-1365,0-26-5461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27 24575,'63'2'0,"-33"-1"0,-1-1 0,48-5 0,-48-7 0,-26 11 0,1-1 0,-1 0 0,0 0 0,2 1 0,-1 0 0,-1-1 0,6 0 0,-8 2 0,1 1 0,-2-1 0,1 0 0,1 0 0,-2 0 0,1 1 0,0-1 0,0 0 0,0 0 0,0 2 0,0-2 0,0 1 0,-1-1 0,0 0 0,1 1 0,0-1 0,1 1 0,-2 0 0,0 0 0,1 0 0,-1 0 0,1 0 0,-1-1 0,1 1 0,-1-1 0,0 1 0,0 1 0,0-1 0,1 0 0,-1 0 0,0-1 0,0 2 0,0-1 0,0-1 0,0 3 0,4 30 0,-2 0 0,-5 61 0,-1-11 0,4-45-1365,0-21-5461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3:37.666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24575,'14'1'0,"1"1"0,0-1 0,0 2 0,-1 0 0,1 0 0,16 8 0,83 43 0,-26-12 0,79 34 0,-162-73 0,52 20 0,0 4 0,52 33 0,-87-47 0,48 20 0,-21-11 0,11 13 0,-26-13 0,64 29 0,-74-35 0,16 9 0,72 36 0,23 12 0,-88-52 0,-14-7 0,-1 1 0,0 1 0,37 28 0,-43-28 0,-2-1 0,35 16 0,-3-3 0,-22-11 0,51 17 0,26 12 0,68 36 0,-164-73 0,0-1 0,-1 3 0,26 20 0,1 2 0,59 39 0,-86-62 0,-1-2 0,2 0 0,-1-1 0,28 11 0,-18-9 0,-8-2 0,-1 2 0,20 14 0,-24-16 0,0 0 0,1 0 0,0-1 0,-1 0 0,21 7 0,-7-7-455,-1 3 0,28 13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3:37.667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65 1 24575,'1'3'0,"1"-1"0,-2 1 0,2-1 0,0 1 0,-1-2 0,1 3 0,0-3 0,0 2 0,0-2 0,0 1 0,0 1 0,1-2 0,3 4 0,5 3 0,7 10 0,-12-13 0,0 0 0,-1 1 0,1-1 0,-1 1 0,-1 0 0,1 0 0,0 1 0,-1-1 0,-1 2 0,1-2 0,-1 1 0,-1 1 0,1-1 0,1 9 0,-1-2 0,-3-9 0,2 1 0,-1 0 0,0-1 0,0 1 0,-1-1 0,0 1 0,-1 5 0,0-8 0,0-1 0,0 0 0,0 0 0,1-1 0,-1 2 0,-1-1 0,1-1 0,0 1 0,0 0 0,-1-1 0,0 1 0,2 0 0,-3-1 0,1 0 0,1 1 0,-1-1 0,0 0 0,1 0 0,-2 0 0,1 0 0,0 0 0,-3 0 0,-14 6-195,-1 1 0,1 0 0,1 2 0,0 0 0,0 1 0,-27 23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9:18.4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24575,'787'0'0,"-755"10"0,-22-5 0,13 0 0,154-6-1365,-171 1-5461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9:18.4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24575,'2'2'0,"1"0"0,-1 0 0,1 1 0,-1 0 0,0 0 0,1 1 0,-1 0 0,0 0 0,4 10 0,-2-4 0,1 1 0,-1 0 0,0 1 0,5 16 0,7 24 0,-13-45 0,1 2 0,-2-1 0,1 1 0,0 0 0,-1 1 0,4 16 0,-6-24 0,1 0 0,-1 1 0,1-1 0,-1 0 0,0 1 0,0-1 0,1 0 0,-1 1 0,1-1 0,-1 1 0,0-1 0,0 1 0,0-1 0,0 1 0,0-1 0,0 1 0,0-1 0,0 1 0,-1-1 0,1 1 0,-1-1 0,1 0 0,0 1 0,0-1 0,-1 0 0,1 0 0,-1 1 0,1-1 0,0 0 0,-1-1 0,0 1 0,1 0 0,-1 0 0,1-1 0,-1 1 0,1-1 0,-1 1 0,-1 1 0,-35 78 0,30-64-118,3-10-7,2-1 0,-1 1 1,0 1-1,0 0 0,1 0 1,-1 1-1,1 0 0,0 1 1,-4 17-1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09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24575,'14'1'0,"1"1"0,0-1 0,0 2 0,-1 0 0,1 0 0,16 8 0,83 43 0,-26-12 0,79 34 0,-162-73 0,52 20 0,0 4 0,52 33 0,-87-47 0,48 20 0,-21-11 0,11 13 0,-26-13 0,64 29 0,-74-35 0,16 9 0,72 36 0,23 12 0,-88-52 0,-14-7 0,-1 1 0,0 1 0,37 28 0,-43-28 0,-2-1 0,35 16 0,-3-3 0,-22-11 0,51 17 0,26 12 0,68 36 0,-164-73 0,0-1 0,-1 3 0,26 20 0,1 2 0,59 39 0,-86-62 0,-1-2 0,2 0 0,-1-1 0,28 11 0,-18-9 0,-8-2 0,-1 2 0,20 14 0,-24-16 0,0 0 0,1 0 0,0-1 0,-1 0 0,21 7 0,-7-7-455,-1 3 0,28 13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0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65 1 24575,'1'3'0,"1"-1"0,-2 1 0,2-1 0,0 1 0,-1-2 0,1 3 0,0-3 0,0 2 0,0-2 0,0 1 0,0 1 0,1-2 0,3 4 0,5 3 0,7 10 0,-12-13 0,0 0 0,-1 1 0,1-1 0,-1 1 0,-1 0 0,1 0 0,0 1 0,-1-1 0,-1 2 0,1-2 0,-1 1 0,-1 1 0,1-1 0,1 9 0,-1-2 0,-3-9 0,2 1 0,-1 0 0,0-1 0,0 1 0,-1-1 0,0 1 0,-1 5 0,0-8 0,0-1 0,0 0 0,0 0 0,1-1 0,-1 2 0,-1-1 0,1-1 0,0 1 0,0 0 0,-1-1 0,0 1 0,2 0 0,-3-1 0,1 0 0,1 1 0,-1-1 0,0 0 0,1 0 0,-2 0 0,1 0 0,0 0 0,-3 0 0,-14 6-195,-1 1 0,1 0 0,1 2 0,0 0 0,0 1 0,-27 23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24575,'1375'0'0,"-1319"10"0,-39-5 0,24 0 0,269-6-1365,-300 1-5461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24575,'4'2'0,"1"0"0,-1 0 0,0 1 0,0 0 0,0 0 0,0 1 0,0 0 0,0 0 0,6 10 0,-2-4 0,0 1 0,-1 0 0,0 1 0,8 16 0,14 24 0,-24-45 0,1 2 0,-1-1 0,-1 1 0,1 0 0,0 1 0,5 16 0,-10-24 0,2 0 0,-2 1 0,1-1 0,-1 0 0,1 1 0,-1-1 0,1 0 0,-1 1 0,1-1 0,-1 1 0,0-1 0,0 1 0,0-1 0,0 1 0,0-1 0,0 1 0,0-1 0,0 1 0,-1-1 0,1 1 0,-1-1 0,1 0 0,-1 1 0,1-1 0,-1 0 0,0 0 0,0 1 0,1-1 0,-1 0 0,0-1 0,0 1 0,0 0 0,0 0 0,0-1 0,0 1 0,0-1 0,0 1 0,-3 1 0,-60 78 0,51-64-118,7-10-7,2-1 0,-1 1 1,0 1-1,0 0 0,1 0 1,-1 1-1,1 0 0,0 1 1,-6 17-1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1760 24575,'7'-1'0,"0"-1"0,0-1 0,0 2 0,-1-2 0,1 1 0,-1-2 0,0 0 0,0 1 0,0-1 0,0-1 0,-1 1 0,1 0 0,5-8 0,23-16 0,-10 15 0,1-1 0,47-16 0,-14 5 0,-8-1 0,-29 16 0,2 0 0,26-10 0,14 1 0,-26 10 0,-3-2 0,1-1 0,61-32 0,-59 24 0,44-15 0,4-4 0,-38 14 0,61-48 0,-40 25 0,-57 41 0,-2-1 0,1 0 0,8-12 0,-9 13 0,-2-1 0,0 0 0,2 1 0,17-11 0,6-3 0,55-43 0,12-10 0,-74 57 0,-2 0 0,37-36 0,-11 8 0,73-47 0,-104 80 0,0-1 0,1 1 0,33-14 0,27-17 0,113-74 0,-149 87 0,-28 19 0,-1 1 0,0 1 0,22-11 0,-31 19 0,177-86 0,-96 46 0,-20 12 0,-32 12 0,-19 11 0,-1-2 0,1 2 0,25-21 0,-30 20 0,2 0 0,0 0 0,0 1 0,15-5 0,28-17 0,3 0 0,-46 24 0,1-2 0,-1 1 0,-1-1 0,15-11 0,-9 4-273,1 2 0,1 1 0,1 0 0,34-12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42.673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24575,'20'1'0,"1"1"0,-1 1 0,0 0 0,0 2 0,0 0 0,23 10 0,115 58 0,-38-15 0,111 48 0,-224-103 0,72 30 0,-2 3 0,74 47 0,-120-65 0,65 27 0,-29-15 0,16 19 0,-37-19 0,90 40 0,-103-48 0,22 13 0,100 48 0,31 19 0,-121-73 0,-20-10 0,-1 2 0,0 1 0,52 38 0,-62-37 0,0-2 0,48 21 0,-6-4 0,-28-14 0,69 23 0,35 16 0,94 50 0,-225-101 0,0 0 0,-1 2 0,35 30 0,2 1 0,81 55 0,-120-88 0,1 0 0,1-1 0,-1-1 0,40 14 0,-27-11 0,-10-3 0,-1 2 0,28 19 0,-34-21 0,0 0 0,1 0 0,0-2 0,0 0 0,28 9 0,-10-7-455,-1 1 0,39 19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27 24575,'63'2'0,"-33"-1"0,-1-1 0,48-5 0,-48-7 0,-26 11 0,1-1 0,-1 0 0,0 0 0,2 1 0,-1 0 0,-1-1 0,6 0 0,-8 2 0,1 1 0,-2-1 0,1 0 0,1 0 0,-2 0 0,1 1 0,0-1 0,0 0 0,0 0 0,0 2 0,0-2 0,0 1 0,-1-1 0,0 0 0,1 1 0,0-1 0,1 1 0,-2 0 0,0 0 0,1 0 0,-1 0 0,1 0 0,-1-1 0,1 1 0,-1-1 0,0 1 0,0 1 0,0-1 0,1 0 0,-1 0 0,0-1 0,0 2 0,0-1 0,0-1 0,0 3 0,4 30 0,-2 0 0,-5 61 0,-1-11 0,4-45-1365,0-21-5461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3:37.666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24575,'14'1'0,"1"1"0,0-1 0,0 2 0,-1 0 0,1 0 0,16 8 0,83 43 0,-26-12 0,79 34 0,-162-73 0,52 20 0,0 4 0,52 33 0,-87-47 0,48 20 0,-21-11 0,11 13 0,-26-13 0,64 29 0,-74-35 0,16 9 0,72 36 0,23 12 0,-88-52 0,-14-7 0,-1 1 0,0 1 0,37 28 0,-43-28 0,-2-1 0,35 16 0,-3-3 0,-22-11 0,51 17 0,26 12 0,68 36 0,-164-73 0,0-1 0,-1 3 0,26 20 0,1 2 0,59 39 0,-86-62 0,-1-2 0,2 0 0,-1-1 0,28 11 0,-18-9 0,-8-2 0,-1 2 0,20 14 0,-24-16 0,0 0 0,1 0 0,0-1 0,-1 0 0,21 7 0,-7-7-455,-1 3 0,28 13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3:37.667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65 1 24575,'1'3'0,"1"-1"0,-2 1 0,2-1 0,0 1 0,-1-2 0,1 3 0,0-3 0,0 2 0,0-2 0,0 1 0,0 1 0,1-2 0,3 4 0,5 3 0,7 10 0,-12-13 0,0 0 0,-1 1 0,1-1 0,-1 1 0,-1 0 0,1 0 0,0 1 0,-1-1 0,-1 2 0,1-2 0,-1 1 0,-1 1 0,1-1 0,1 9 0,-1-2 0,-3-9 0,2 1 0,-1 0 0,0-1 0,0 1 0,-1-1 0,0 1 0,-1 5 0,0-8 0,0-1 0,0 0 0,0 0 0,1-1 0,-1 2 0,-1-1 0,1-1 0,0 1 0,0 0 0,-1-1 0,0 1 0,2 0 0,-3-1 0,1 0 0,1 1 0,-1-1 0,0 0 0,1 0 0,-2 0 0,1 0 0,0 0 0,-3 0 0,-14 6-195,-1 1 0,1 0 0,1 2 0,0 0 0,0 1 0,-27 23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9:18.4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24575,'787'0'0,"-755"10"0,-22-5 0,13 0 0,154-6-1365,-171 1-5461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9:18.4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24575,'2'2'0,"1"0"0,-1 0 0,1 1 0,-1 0 0,0 0 0,1 1 0,-1 0 0,0 0 0,4 10 0,-2-4 0,1 1 0,-1 0 0,0 1 0,5 16 0,7 24 0,-13-45 0,1 2 0,-2-1 0,1 1 0,0 0 0,-1 1 0,4 16 0,-6-24 0,1 0 0,-1 1 0,1-1 0,-1 0 0,0 1 0,0-1 0,1 0 0,-1 1 0,1-1 0,-1 1 0,0-1 0,0 1 0,0-1 0,0 1 0,0-1 0,0 1 0,0-1 0,0 1 0,-1-1 0,1 1 0,-1-1 0,1 0 0,0 1 0,0-1 0,-1 0 0,1 0 0,-1 1 0,1-1 0,0 0 0,-1-1 0,0 1 0,1 0 0,-1 0 0,1-1 0,-1 1 0,1-1 0,-1 1 0,-1 1 0,-35 78 0,30-64-118,3-10-7,2-1 0,-1 1 1,0 1-1,0 0 0,1 0 1,-1 1-1,1 0 0,0 1 1,-4 17-1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09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24575,'14'1'0,"1"1"0,0-1 0,0 2 0,-1 0 0,1 0 0,16 8 0,83 43 0,-26-12 0,79 34 0,-162-73 0,52 20 0,0 4 0,52 33 0,-87-47 0,48 20 0,-21-11 0,11 13 0,-26-13 0,64 29 0,-74-35 0,16 9 0,72 36 0,23 12 0,-88-52 0,-14-7 0,-1 1 0,0 1 0,37 28 0,-43-28 0,-2-1 0,35 16 0,-3-3 0,-22-11 0,51 17 0,26 12 0,68 36 0,-164-73 0,0-1 0,-1 3 0,26 20 0,1 2 0,59 39 0,-86-62 0,-1-2 0,2 0 0,-1-1 0,28 11 0,-18-9 0,-8-2 0,-1 2 0,20 14 0,-24-16 0,0 0 0,1 0 0,0-1 0,-1 0 0,21 7 0,-7-7-455,-1 3 0,28 13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0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65 1 24575,'1'3'0,"1"-1"0,-2 1 0,2-1 0,0 1 0,-1-2 0,1 3 0,0-3 0,0 2 0,0-2 0,0 1 0,0 1 0,1-2 0,3 4 0,5 3 0,7 10 0,-12-13 0,0 0 0,-1 1 0,1-1 0,-1 1 0,-1 0 0,1 0 0,0 1 0,-1-1 0,-1 2 0,1-2 0,-1 1 0,-1 1 0,1-1 0,1 9 0,-1-2 0,-3-9 0,2 1 0,-1 0 0,0-1 0,0 1 0,-1-1 0,0 1 0,-1 5 0,0-8 0,0-1 0,0 0 0,0 0 0,1-1 0,-1 2 0,-1-1 0,1-1 0,0 1 0,0 0 0,-1-1 0,0 1 0,2 0 0,-3-1 0,1 0 0,1 1 0,-1-1 0,0 0 0,1 0 0,-2 0 0,1 0 0,0 0 0,-3 0 0,-14 6-195,-1 1 0,1 0 0,1 2 0,0 0 0,0 1 0,-27 23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24575,'1375'0'0,"-1319"10"0,-39-5 0,24 0 0,269-6-1365,-300 1-5461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24575,'4'2'0,"1"0"0,-1 0 0,0 1 0,0 0 0,0 0 0,0 1 0,0 0 0,0 0 0,6 10 0,-2-4 0,0 1 0,-1 0 0,0 1 0,8 16 0,14 24 0,-24-45 0,1 2 0,-1-1 0,-1 1 0,1 0 0,0 1 0,5 16 0,-10-24 0,2 0 0,-2 1 0,1-1 0,-1 0 0,1 1 0,-1-1 0,1 0 0,-1 1 0,1-1 0,-1 1 0,0-1 0,0 1 0,0-1 0,0 1 0,0-1 0,0 1 0,0-1 0,0 1 0,-1-1 0,1 1 0,-1-1 0,1 0 0,-1 1 0,1-1 0,-1 0 0,0 0 0,0 1 0,1-1 0,-1 0 0,0-1 0,0 1 0,0 0 0,0 0 0,0-1 0,0 1 0,0-1 0,0 1 0,-3 1 0,-60 78 0,51-64-118,7-10-7,2-1 0,-1 1 1,0 1-1,0 0 0,1 0 1,-1 1-1,1 0 0,0 1 1,-6 17-1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1760 24575,'7'-1'0,"0"-1"0,0-1 0,0 2 0,-1-2 0,1 1 0,-1-2 0,0 0 0,0 1 0,0-1 0,0-1 0,-1 1 0,1 0 0,5-8 0,23-16 0,-10 15 0,1-1 0,47-16 0,-14 5 0,-8-1 0,-29 16 0,2 0 0,26-10 0,14 1 0,-26 10 0,-3-2 0,1-1 0,61-32 0,-59 24 0,44-15 0,4-4 0,-38 14 0,61-48 0,-40 25 0,-57 41 0,-2-1 0,1 0 0,8-12 0,-9 13 0,-2-1 0,0 0 0,2 1 0,17-11 0,6-3 0,55-43 0,12-10 0,-74 57 0,-2 0 0,37-36 0,-11 8 0,73-47 0,-104 80 0,0-1 0,1 1 0,33-14 0,27-17 0,113-74 0,-149 87 0,-28 19 0,-1 1 0,0 1 0,22-11 0,-31 19 0,177-86 0,-96 46 0,-20 12 0,-32 12 0,-19 11 0,-1-2 0,1 2 0,25-21 0,-30 20 0,2 0 0,0 0 0,0 1 0,15-5 0,28-17 0,3 0 0,-46 24 0,1-2 0,-1 1 0,-1-1 0,15-11 0,-9 4-273,1 2 0,1 1 0,1 0 0,34-12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44.128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89 1 24575,'2'3'0,"0"1"0,-1-1 0,1 1 0,1-1 0,-1 0 0,0 1 0,1-1 0,0 0 0,-1-1 0,1 1 0,0 0 0,1-1 0,4 4 0,7 6 0,10 13 0,-16-18 0,-1 0 0,-1 0 0,1 1 0,-1 0 0,-1 0 0,1 1 0,-1 0 0,-1 0 0,0 1 0,0-1 0,-1 1 0,0 0 0,-1 0 0,3 12 0,-2-3 0,-3-12 0,1 1 0,-1 0 0,0-1 0,0 1 0,-1 0 0,0-1 0,-1 10 0,0-14 0,0 0 0,0 0 0,0-1 0,-1 1 0,1 0 0,-1-1 0,1 1 0,-1-1 0,0 1 0,0-1 0,0 0 0,0 0 0,-1 0 0,1 0 0,-1 0 0,1-1 0,-1 1 0,1-1 0,-1 1 0,0-1 0,0 0 0,-4 1 0,-19 8-195,-1 0 0,1 2 0,1 1 0,0 1 0,1 1 0,-39 33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27 24575,'63'2'0,"-33"-1"0,-1-1 0,48-5 0,-48-7 0,-26 11 0,1-1 0,-1 0 0,0 0 0,2 1 0,-1 0 0,-1-1 0,6 0 0,-8 2 0,1 1 0,-2-1 0,1 0 0,1 0 0,-2 0 0,1 1 0,0-1 0,0 0 0,0 0 0,0 2 0,0-2 0,0 1 0,-1-1 0,0 0 0,1 1 0,0-1 0,1 1 0,-2 0 0,0 0 0,1 0 0,-1 0 0,1 0 0,-1-1 0,1 1 0,-1-1 0,0 1 0,0 1 0,0-1 0,1 0 0,-1 0 0,0-1 0,0 2 0,0-1 0,0-1 0,0 3 0,4 30 0,-2 0 0,-5 61 0,-1-11 0,4-45-1365,0-21-5461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3:37.666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24575,'14'1'0,"1"1"0,0-1 0,0 2 0,-1 0 0,1 0 0,16 8 0,83 43 0,-26-12 0,79 34 0,-162-73 0,52 20 0,0 4 0,52 33 0,-87-47 0,48 20 0,-21-11 0,11 13 0,-26-13 0,64 29 0,-74-35 0,16 9 0,72 36 0,23 12 0,-88-52 0,-14-7 0,-1 1 0,0 1 0,37 28 0,-43-28 0,-2-1 0,35 16 0,-3-3 0,-22-11 0,51 17 0,26 12 0,68 36 0,-164-73 0,0-1 0,-1 3 0,26 20 0,1 2 0,59 39 0,-86-62 0,-1-2 0,2 0 0,-1-1 0,28 11 0,-18-9 0,-8-2 0,-1 2 0,20 14 0,-24-16 0,0 0 0,1 0 0,0-1 0,-1 0 0,21 7 0,-7-7-455,-1 3 0,28 13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3:37.667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65 1 24575,'1'3'0,"1"-1"0,-2 1 0,2-1 0,0 1 0,-1-2 0,1 3 0,0-3 0,0 2 0,0-2 0,0 1 0,0 1 0,1-2 0,3 4 0,5 3 0,7 10 0,-12-13 0,0 0 0,-1 1 0,1-1 0,-1 1 0,-1 0 0,1 0 0,0 1 0,-1-1 0,-1 2 0,1-2 0,-1 1 0,-1 1 0,1-1 0,1 9 0,-1-2 0,-3-9 0,2 1 0,-1 0 0,0-1 0,0 1 0,-1-1 0,0 1 0,-1 5 0,0-8 0,0-1 0,0 0 0,0 0 0,1-1 0,-1 2 0,-1-1 0,1-1 0,0 1 0,0 0 0,-1-1 0,0 1 0,2 0 0,-3-1 0,1 0 0,1 1 0,-1-1 0,0 0 0,1 0 0,-2 0 0,1 0 0,0 0 0,-3 0 0,-14 6-195,-1 1 0,1 0 0,1 2 0,0 0 0,0 1 0,-27 23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9:18.4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24575,'787'0'0,"-755"10"0,-22-5 0,13 0 0,154-6-1365,-171 1-5461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9:18.4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24575,'2'2'0,"1"0"0,-1 0 0,1 1 0,-1 0 0,0 0 0,1 1 0,-1 0 0,0 0 0,4 10 0,-2-4 0,1 1 0,-1 0 0,0 1 0,5 16 0,7 24 0,-13-45 0,1 2 0,-2-1 0,1 1 0,0 0 0,-1 1 0,4 16 0,-6-24 0,1 0 0,-1 1 0,1-1 0,-1 0 0,0 1 0,0-1 0,1 0 0,-1 1 0,1-1 0,-1 1 0,0-1 0,0 1 0,0-1 0,0 1 0,0-1 0,0 1 0,0-1 0,0 1 0,-1-1 0,1 1 0,-1-1 0,1 0 0,0 1 0,0-1 0,-1 0 0,1 0 0,-1 1 0,1-1 0,0 0 0,-1-1 0,0 1 0,1 0 0,-1 0 0,1-1 0,-1 1 0,1-1 0,-1 1 0,-1 1 0,-35 78 0,30-64-118,3-10-7,2-1 0,-1 1 1,0 1-1,0 0 0,1 0 1,-1 1-1,1 0 0,0 1 1,-4 17-1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43:23.36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1477 24575,'6'-1'0,"0"0"0,0-2 0,-1 2 0,1-1 0,-1 0 0,0-1 0,0-1 0,1 2 0,-1-2 0,0 0 0,-1 1 0,1-1 0,4-6 0,20-13 0,-9 12 0,1-1 0,39-13 0,-11 4 0,-7-1 0,-25 14 0,3 0 0,21-9 0,12 1 0,-22 8 0,-3-1 0,2-1 0,50-27 0,-49 20 0,37-12 0,4-4 0,-33 12 0,52-40 0,-34 21 0,-48 34 0,-1-1 0,0 0 0,7-10 0,-7 12 0,-3-2 0,1 0 0,2 1 0,14-9 0,5-2 0,46-37 0,10-8 0,-62 47 0,-2 1 0,31-30 0,-9 6 0,62-39 0,-88 67 0,0-1 0,1 1 0,28-12 0,22-14 0,95-62 0,-125 72 0,-23 17 0,-2 1 0,1 0 0,18-9 0,-25 17 0,147-73 0,-79 38 0,-18 11 0,-27 10 0,-15 9 0,-1-2 0,0 2 0,22-18 0,-26 17 0,2 0 0,0 1 0,1 0 0,11-5 0,24-13 0,3-1 0,-39 21 0,1-2 0,-1 1 0,-1-1 0,13-10 0,-8 4-273,2 2 0,-1 1 0,2-1 0,29-9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43:23.36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23 24575,'53'1'0,"-28"0"0,-1-1 0,41-4 0,-41-6 0,-21 9 0,0-1 0,0 1 0,-1-1 0,2 1 0,0 0 0,-2 0 0,6-1 0,-7 2 0,0 1 0,-1-1 0,1 0 0,1 0 0,-2 0 0,1 1 0,0-1 0,-1 0 0,1 0 0,0 1 0,0-1 0,0 1 0,-1-1 0,0 0 0,1 1 0,-1-1 0,2 1 0,-2 0 0,0 0 0,1-1 0,-1 1 0,1 0 0,-1-1 0,1 1 0,-1-1 0,0 1 0,0 0 0,0 0 0,1 0 0,-1 0 0,0-1 0,0 2 0,0-2 0,0 0 0,0 3 0,3 25 0,-1-1 0,-5 52 0,0-9 0,3-38-1365,0-18-5461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09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24575,'14'1'0,"1"1"0,0-1 0,0 2 0,-1 0 0,1 0 0,16 8 0,83 43 0,-26-12 0,79 34 0,-162-73 0,52 20 0,0 4 0,52 33 0,-87-47 0,48 20 0,-21-11 0,11 13 0,-26-13 0,64 29 0,-74-35 0,16 9 0,72 36 0,23 12 0,-88-52 0,-14-7 0,-1 1 0,0 1 0,37 28 0,-43-28 0,-2-1 0,35 16 0,-3-3 0,-22-11 0,51 17 0,26 12 0,68 36 0,-164-73 0,0-1 0,-1 3 0,26 20 0,1 2 0,59 39 0,-86-62 0,-1-2 0,2 0 0,-1-1 0,28 11 0,-18-9 0,-8-2 0,-1 2 0,20 14 0,-24-16 0,0 0 0,1 0 0,0-1 0,-1 0 0,21 7 0,-7-7-455,-1 3 0,28 13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0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65 1 24575,'1'3'0,"1"-1"0,-2 1 0,2-1 0,0 1 0,-1-2 0,1 3 0,0-3 0,0 2 0,0-2 0,0 1 0,0 1 0,1-2 0,3 4 0,5 3 0,7 10 0,-12-13 0,0 0 0,-1 1 0,1-1 0,-1 1 0,-1 0 0,1 0 0,0 1 0,-1-1 0,-1 2 0,1-2 0,-1 1 0,-1 1 0,1-1 0,1 9 0,-1-2 0,-3-9 0,2 1 0,-1 0 0,0-1 0,0 1 0,-1-1 0,0 1 0,-1 5 0,0-8 0,0-1 0,0 0 0,0 0 0,1-1 0,-1 2 0,-1-1 0,1-1 0,0 1 0,0 0 0,-1-1 0,0 1 0,2 0 0,-3-1 0,1 0 0,1 1 0,-1-1 0,0 0 0,1 0 0,-2 0 0,1 0 0,0 0 0,-3 0 0,-14 6-195,-1 1 0,1 0 0,1 2 0,0 0 0,0 1 0,-27 23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24575,'1375'0'0,"-1319"10"0,-39-5 0,24 0 0,269-6-1365,-300 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55.0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24575,'2556'0'0,"-2453"10"0,-71-5 0,43 0 0,501-6-1365,-558 1-5461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24575,'4'2'0,"1"0"0,-1 0 0,0 1 0,0 0 0,0 0 0,0 1 0,0 0 0,0 0 0,6 10 0,-2-4 0,0 1 0,-1 0 0,0 1 0,8 16 0,14 24 0,-24-45 0,1 2 0,-1-1 0,-1 1 0,1 0 0,0 1 0,5 16 0,-10-24 0,2 0 0,-2 1 0,1-1 0,-1 0 0,1 1 0,-1-1 0,1 0 0,-1 1 0,1-1 0,-1 1 0,0-1 0,0 1 0,0-1 0,0 1 0,0-1 0,0 1 0,0-1 0,0 1 0,-1-1 0,1 1 0,-1-1 0,1 0 0,-1 1 0,1-1 0,-1 0 0,0 0 0,0 1 0,1-1 0,-1 0 0,0-1 0,0 1 0,0 0 0,0 0 0,0-1 0,0 1 0,0-1 0,0 1 0,-3 1 0,-60 78 0,51-64-118,7-10-7,2-1 0,-1 1 1,0 1-1,0 0 0,1 0 1,-1 1-1,1 0 0,0 1 1,-6 17-1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1760 24575,'7'-1'0,"0"-1"0,0-1 0,0 2 0,-1-2 0,1 1 0,-1-2 0,0 0 0,0 1 0,0-1 0,0-1 0,-1 1 0,1 0 0,5-8 0,23-16 0,-10 15 0,1-1 0,47-16 0,-14 5 0,-8-1 0,-29 16 0,2 0 0,26-10 0,14 1 0,-26 10 0,-3-2 0,1-1 0,61-32 0,-59 24 0,44-15 0,4-4 0,-38 14 0,61-48 0,-40 25 0,-57 41 0,-2-1 0,1 0 0,8-12 0,-9 13 0,-2-1 0,0 0 0,2 1 0,17-11 0,6-3 0,55-43 0,12-10 0,-74 57 0,-2 0 0,37-36 0,-11 8 0,73-47 0,-104 80 0,0-1 0,1 1 0,33-14 0,27-17 0,113-74 0,-149 87 0,-28 19 0,-1 1 0,0 1 0,22-11 0,-31 19 0,177-86 0,-96 46 0,-20 12 0,-32 12 0,-19 11 0,-1-2 0,1 2 0,25-21 0,-30 20 0,2 0 0,0 0 0,0 1 0,15-5 0,28-17 0,3 0 0,-46 24 0,1-2 0,-1 1 0,-1-1 0,15-11 0,-9 4-273,1 2 0,1 1 0,1 0 0,34-12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27 24575,'63'2'0,"-33"-1"0,-1-1 0,48-5 0,-48-7 0,-26 11 0,1-1 0,-1 0 0,0 0 0,2 1 0,-1 0 0,-1-1 0,6 0 0,-8 2 0,1 1 0,-2-1 0,1 0 0,1 0 0,-2 0 0,1 1 0,0-1 0,0 0 0,0 0 0,0 2 0,0-2 0,0 1 0,-1-1 0,0 0 0,1 1 0,0-1 0,1 1 0,-2 0 0,0 0 0,1 0 0,-1 0 0,1 0 0,-1-1 0,1 1 0,-1-1 0,0 1 0,0 1 0,0-1 0,1 0 0,-1 0 0,0-1 0,0 2 0,0-1 0,0-1 0,0 3 0,4 30 0,-2 0 0,-5 61 0,-1-11 0,4-45-1365,0-21-5461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3:37.666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24575,'14'1'0,"1"1"0,0-1 0,0 2 0,-1 0 0,1 0 0,16 8 0,83 43 0,-26-12 0,79 34 0,-162-73 0,52 20 0,0 4 0,52 33 0,-87-47 0,48 20 0,-21-11 0,11 13 0,-26-13 0,64 29 0,-74-35 0,16 9 0,72 36 0,23 12 0,-88-52 0,-14-7 0,-1 1 0,0 1 0,37 28 0,-43-28 0,-2-1 0,35 16 0,-3-3 0,-22-11 0,51 17 0,26 12 0,68 36 0,-164-73 0,0-1 0,-1 3 0,26 20 0,1 2 0,59 39 0,-86-62 0,-1-2 0,2 0 0,-1-1 0,28 11 0,-18-9 0,-8-2 0,-1 2 0,20 14 0,-24-16 0,0 0 0,1 0 0,0-1 0,-1 0 0,21 7 0,-7-7-455,-1 3 0,28 13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3:37.667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65 1 24575,'1'3'0,"1"-1"0,-2 1 0,2-1 0,0 1 0,-1-2 0,1 3 0,0-3 0,0 2 0,0-2 0,0 1 0,0 1 0,1-2 0,3 4 0,5 3 0,7 10 0,-12-13 0,0 0 0,-1 1 0,1-1 0,-1 1 0,-1 0 0,1 0 0,0 1 0,-1-1 0,-1 2 0,1-2 0,-1 1 0,-1 1 0,1-1 0,1 9 0,-1-2 0,-3-9 0,2 1 0,-1 0 0,0-1 0,0 1 0,-1-1 0,0 1 0,-1 5 0,0-8 0,0-1 0,0 0 0,0 0 0,1-1 0,-1 2 0,-1-1 0,1-1 0,0 1 0,0 0 0,-1-1 0,0 1 0,2 0 0,-3-1 0,1 0 0,1 1 0,-1-1 0,0 0 0,1 0 0,-2 0 0,1 0 0,0 0 0,-3 0 0,-14 6-195,-1 1 0,1 0 0,1 2 0,0 0 0,0 1 0,-27 23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9:18.4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24575,'787'0'0,"-755"10"0,-22-5 0,13 0 0,154-6-1365,-171 1-5461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9:18.4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24575,'2'2'0,"1"0"0,-1 0 0,1 1 0,-1 0 0,0 0 0,1 1 0,-1 0 0,0 0 0,4 10 0,-2-4 0,1 1 0,-1 0 0,0 1 0,5 16 0,7 24 0,-13-45 0,1 2 0,-2-1 0,1 1 0,0 0 0,-1 1 0,4 16 0,-6-24 0,1 0 0,-1 1 0,1-1 0,-1 0 0,0 1 0,0-1 0,1 0 0,-1 1 0,1-1 0,-1 1 0,0-1 0,0 1 0,0-1 0,0 1 0,0-1 0,0 1 0,0-1 0,0 1 0,-1-1 0,1 1 0,-1-1 0,1 0 0,0 1 0,0-1 0,-1 0 0,1 0 0,-1 1 0,1-1 0,0 0 0,-1-1 0,0 1 0,1 0 0,-1 0 0,1-1 0,-1 1 0,1-1 0,-1 1 0,-1 1 0,-35 78 0,30-64-118,3-10-7,2-1 0,-1 1 1,0 1-1,0 0 0,1 0 1,-1 1-1,1 0 0,0 1 1,-4 17-1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43:23.36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1477 24575,'6'-1'0,"0"0"0,0-2 0,-1 2 0,1-1 0,-1 0 0,0-1 0,0-1 0,1 2 0,-1-2 0,0 0 0,-1 1 0,1-1 0,4-6 0,20-13 0,-9 12 0,1-1 0,39-13 0,-11 4 0,-7-1 0,-25 14 0,3 0 0,21-9 0,12 1 0,-22 8 0,-3-1 0,2-1 0,50-27 0,-49 20 0,37-12 0,4-4 0,-33 12 0,52-40 0,-34 21 0,-48 34 0,-1-1 0,0 0 0,7-10 0,-7 12 0,-3-2 0,1 0 0,2 1 0,14-9 0,5-2 0,46-37 0,10-8 0,-62 47 0,-2 1 0,31-30 0,-9 6 0,62-39 0,-88 67 0,0-1 0,1 1 0,28-12 0,22-14 0,95-62 0,-125 72 0,-23 17 0,-2 1 0,1 0 0,18-9 0,-25 17 0,147-73 0,-79 38 0,-18 11 0,-27 10 0,-15 9 0,-1-2 0,0 2 0,22-18 0,-26 17 0,2 0 0,0 1 0,1 0 0,11-5 0,24-13 0,3-1 0,-39 21 0,1-2 0,-1 1 0,-1-1 0,13-10 0,-8 4-273,2 2 0,-1 1 0,2-1 0,29-9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43:23.36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23 24575,'53'1'0,"-28"0"0,-1-1 0,41-4 0,-41-6 0,-21 9 0,0-1 0,0 1 0,-1-1 0,2 1 0,0 0 0,-2 0 0,6-1 0,-7 2 0,0 1 0,-1-1 0,1 0 0,1 0 0,-2 0 0,1 1 0,0-1 0,-1 0 0,1 0 0,0 1 0,0-1 0,0 1 0,-1-1 0,0 0 0,1 1 0,-1-1 0,2 1 0,-2 0 0,0 0 0,1-1 0,-1 1 0,1 0 0,-1-1 0,1 1 0,-1-1 0,0 1 0,0 0 0,0 0 0,1 0 0,-1 0 0,0-1 0,0 2 0,0-2 0,0 0 0,0 3 0,3 25 0,-1-1 0,-5 52 0,0-9 0,3-38-1365,0-18-5461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09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24575,'14'1'0,"1"1"0,0-1 0,0 2 0,-1 0 0,1 0 0,16 8 0,83 43 0,-26-12 0,79 34 0,-162-73 0,52 20 0,0 4 0,52 33 0,-87-47 0,48 20 0,-21-11 0,11 13 0,-26-13 0,64 29 0,-74-35 0,16 9 0,72 36 0,23 12 0,-88-52 0,-14-7 0,-1 1 0,0 1 0,37 28 0,-43-28 0,-2-1 0,35 16 0,-3-3 0,-22-11 0,51 17 0,26 12 0,68 36 0,-164-73 0,0-1 0,-1 3 0,26 20 0,1 2 0,59 39 0,-86-62 0,-1-2 0,2 0 0,-1-1 0,28 11 0,-18-9 0,-8-2 0,-1 2 0,20 14 0,-24-16 0,0 0 0,1 0 0,0-1 0,-1 0 0,21 7 0,-7-7-455,-1 3 0,28 13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57.1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24575,'8'2'0,"0"0"0,0 0 0,0 1 0,-1 0 0,1 0 0,-1 1 0,0 0 0,0 0 0,12 10 0,-4-4 0,-1 1 0,0 0 0,-1 1 0,15 16 0,26 24 0,-44-45 0,0 2 0,-1-1 0,0 1 0,0 0 0,-1 1 0,11 16 0,-18-24 0,1 0 0,-1 1 0,0-1 0,0 0 0,0 1 0,0-1 0,0 0 0,-1 1 0,1-1 0,-1 1 0,1-1 0,-1 1 0,0-1 0,0 1 0,0-1 0,0 1 0,-1-1 0,1 1 0,-1-1 0,1 1 0,-1-1 0,0 0 0,0 1 0,0-1 0,0 0 0,-1 0 0,1 1 0,0-1 0,-1 0 0,0-1 0,1 1 0,-1 0 0,0 0 0,0-1 0,0 1 0,0-1 0,0 1 0,-5 1 0,-112 78 0,95-64-118,14-10-7,1-1 0,-1 1 1,1 1-1,0 0 0,1 0 1,0 1-1,0 0 0,1 1 1,-11 17-1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0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65 1 24575,'1'3'0,"1"-1"0,-2 1 0,2-1 0,0 1 0,-1-2 0,1 3 0,0-3 0,0 2 0,0-2 0,0 1 0,0 1 0,1-2 0,3 4 0,5 3 0,7 10 0,-12-13 0,0 0 0,-1 1 0,1-1 0,-1 1 0,-1 0 0,1 0 0,0 1 0,-1-1 0,-1 2 0,1-2 0,-1 1 0,-1 1 0,1-1 0,1 9 0,-1-2 0,-3-9 0,2 1 0,-1 0 0,0-1 0,0 1 0,-1-1 0,0 1 0,-1 5 0,0-8 0,0-1 0,0 0 0,0 0 0,1-1 0,-1 2 0,-1-1 0,1-1 0,0 1 0,0 0 0,-1-1 0,0 1 0,2 0 0,-3-1 0,1 0 0,1 1 0,-1-1 0,0 0 0,1 0 0,-2 0 0,1 0 0,0 0 0,-3 0 0,-14 6-195,-1 1 0,1 0 0,1 2 0,0 0 0,0 1 0,-27 23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24575,'1375'0'0,"-1319"10"0,-39-5 0,24 0 0,269-6-1365,-300 1-5461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24575,'4'2'0,"1"0"0,-1 0 0,0 1 0,0 0 0,0 0 0,0 1 0,0 0 0,0 0 0,6 10 0,-2-4 0,0 1 0,-1 0 0,0 1 0,8 16 0,14 24 0,-24-45 0,1 2 0,-1-1 0,-1 1 0,1 0 0,0 1 0,5 16 0,-10-24 0,2 0 0,-2 1 0,1-1 0,-1 0 0,1 1 0,-1-1 0,1 0 0,-1 1 0,1-1 0,-1 1 0,0-1 0,0 1 0,0-1 0,0 1 0,0-1 0,0 1 0,0-1 0,0 1 0,-1-1 0,1 1 0,-1-1 0,1 0 0,-1 1 0,1-1 0,-1 0 0,0 0 0,0 1 0,1-1 0,-1 0 0,0-1 0,0 1 0,0 0 0,0 0 0,0-1 0,0 1 0,0-1 0,0 1 0,-3 1 0,-60 78 0,51-64-118,7-10-7,2-1 0,-1 1 1,0 1-1,0 0 0,1 0 1,-1 1-1,1 0 0,0 1 1,-6 17-1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1760 24575,'7'-1'0,"0"-1"0,0-1 0,0 2 0,-1-2 0,1 1 0,-1-2 0,0 0 0,0 1 0,0-1 0,0-1 0,-1 1 0,1 0 0,5-8 0,23-16 0,-10 15 0,1-1 0,47-16 0,-14 5 0,-8-1 0,-29 16 0,2 0 0,26-10 0,14 1 0,-26 10 0,-3-2 0,1-1 0,61-32 0,-59 24 0,44-15 0,4-4 0,-38 14 0,61-48 0,-40 25 0,-57 41 0,-2-1 0,1 0 0,8-12 0,-9 13 0,-2-1 0,0 0 0,2 1 0,17-11 0,6-3 0,55-43 0,12-10 0,-74 57 0,-2 0 0,37-36 0,-11 8 0,73-47 0,-104 80 0,0-1 0,1 1 0,33-14 0,27-17 0,113-74 0,-149 87 0,-28 19 0,-1 1 0,0 1 0,22-11 0,-31 19 0,177-86 0,-96 46 0,-20 12 0,-32 12 0,-19 11 0,-1-2 0,1 2 0,25-21 0,-30 20 0,2 0 0,0 0 0,0 1 0,15-5 0,28-17 0,3 0 0,-46 24 0,1-2 0,-1 1 0,-1-1 0,15-11 0,-9 4-273,1 2 0,1 1 0,1 0 0,34-12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27 24575,'63'2'0,"-33"-1"0,-1-1 0,48-5 0,-48-7 0,-26 11 0,1-1 0,-1 0 0,0 0 0,2 1 0,-1 0 0,-1-1 0,6 0 0,-8 2 0,1 1 0,-2-1 0,1 0 0,1 0 0,-2 0 0,1 1 0,0-1 0,0 0 0,0 0 0,0 2 0,0-2 0,0 1 0,-1-1 0,0 0 0,1 1 0,0-1 0,1 1 0,-2 0 0,0 0 0,1 0 0,-1 0 0,1 0 0,-1-1 0,1 1 0,-1-1 0,0 1 0,0 1 0,0-1 0,1 0 0,-1 0 0,0-1 0,0 2 0,0-1 0,0-1 0,0 3 0,4 30 0,-2 0 0,-5 61 0,-1-11 0,4-45-1365,0-21-5461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3:37.666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24575,'14'1'0,"1"1"0,0-1 0,0 2 0,-1 0 0,1 0 0,16 8 0,83 43 0,-26-12 0,79 34 0,-162-73 0,52 20 0,0 4 0,52 33 0,-87-47 0,48 20 0,-21-11 0,11 13 0,-26-13 0,64 29 0,-74-35 0,16 9 0,72 36 0,23 12 0,-88-52 0,-14-7 0,-1 1 0,0 1 0,37 28 0,-43-28 0,-2-1 0,35 16 0,-3-3 0,-22-11 0,51 17 0,26 12 0,68 36 0,-164-73 0,0-1 0,-1 3 0,26 20 0,1 2 0,59 39 0,-86-62 0,-1-2 0,2 0 0,-1-1 0,28 11 0,-18-9 0,-8-2 0,-1 2 0,20 14 0,-24-16 0,0 0 0,1 0 0,0-1 0,-1 0 0,21 7 0,-7-7-455,-1 3 0,28 13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3:37.667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65 1 24575,'1'3'0,"1"-1"0,-2 1 0,2-1 0,0 1 0,-1-2 0,1 3 0,0-3 0,0 2 0,0-2 0,0 1 0,0 1 0,1-2 0,3 4 0,5 3 0,7 10 0,-12-13 0,0 0 0,-1 1 0,1-1 0,-1 1 0,-1 0 0,1 0 0,0 1 0,-1-1 0,-1 2 0,1-2 0,-1 1 0,-1 1 0,1-1 0,1 9 0,-1-2 0,-3-9 0,2 1 0,-1 0 0,0-1 0,0 1 0,-1-1 0,0 1 0,-1 5 0,0-8 0,0-1 0,0 0 0,0 0 0,1-1 0,-1 2 0,-1-1 0,1-1 0,0 1 0,0 0 0,-1-1 0,0 1 0,2 0 0,-3-1 0,1 0 0,1 1 0,-1-1 0,0 0 0,1 0 0,-2 0 0,1 0 0,0 0 0,-3 0 0,-14 6-195,-1 1 0,1 0 0,1 2 0,0 0 0,0 1 0,-27 23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9:18.4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24575,'787'0'0,"-755"10"0,-22-5 0,13 0 0,154-6-1365,-171 1-5461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9:18.4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24575,'2'2'0,"1"0"0,-1 0 0,1 1 0,-1 0 0,0 0 0,1 1 0,-1 0 0,0 0 0,4 10 0,-2-4 0,1 1 0,-1 0 0,0 1 0,5 16 0,7 24 0,-13-45 0,1 2 0,-2-1 0,1 1 0,0 0 0,-1 1 0,4 16 0,-6-24 0,1 0 0,-1 1 0,1-1 0,-1 0 0,0 1 0,0-1 0,1 0 0,-1 1 0,1-1 0,-1 1 0,0-1 0,0 1 0,0-1 0,0 1 0,0-1 0,0 1 0,0-1 0,0 1 0,-1-1 0,1 1 0,-1-1 0,1 0 0,0 1 0,0-1 0,-1 0 0,1 0 0,-1 1 0,1-1 0,0 0 0,-1-1 0,0 1 0,1 0 0,-1 0 0,1-1 0,-1 1 0,1-1 0,-1 1 0,-1 1 0,-35 78 0,30-64-118,3-10-7,2-1 0,-1 1 1,0 1-1,0 0 0,1 0 1,-1 1-1,1 0 0,0 1 1,-4 17-1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43:23.36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1477 24575,'6'-1'0,"0"0"0,0-2 0,-1 2 0,1-1 0,-1 0 0,0-1 0,0-1 0,1 2 0,-1-2 0,0 0 0,-1 1 0,1-1 0,4-6 0,20-13 0,-9 12 0,1-1 0,39-13 0,-11 4 0,-7-1 0,-25 14 0,3 0 0,21-9 0,12 1 0,-22 8 0,-3-1 0,2-1 0,50-27 0,-49 20 0,37-12 0,4-4 0,-33 12 0,52-40 0,-34 21 0,-48 34 0,-1-1 0,0 0 0,7-10 0,-7 12 0,-3-2 0,1 0 0,2 1 0,14-9 0,5-2 0,46-37 0,10-8 0,-62 47 0,-2 1 0,31-30 0,-9 6 0,62-39 0,-88 67 0,0-1 0,1 1 0,28-12 0,22-14 0,95-62 0,-125 72 0,-23 17 0,-2 1 0,1 0 0,18-9 0,-25 17 0,147-73 0,-79 38 0,-18 11 0,-27 10 0,-15 9 0,-1-2 0,0 2 0,22-18 0,-26 17 0,2 0 0,0 1 0,1 0 0,11-5 0,24-13 0,3-1 0,-39 21 0,1-2 0,-1 1 0,-1-1 0,13-10 0,-8 4-273,2 2 0,-1 1 0,2-1 0,29-9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7:03.34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1974 24575,'8'-1'0,"0"-1"0,-1-1 0,1 1 0,-1-1 0,1 0 0,-1-1 0,0 0 0,0 0 0,-1 0 0,1-1 0,-1 0 0,0 0 0,6-8 0,27-18 0,-12 15 0,0 2 0,54-21 0,-16 7 0,-9 0 0,-32 16 0,1 0 0,31-10 0,15 1 0,-31 11 0,-1-2 0,0-2 0,69-35 0,-67 27 0,50-18 0,5-3 0,-44 14 0,69-52 0,-44 27 0,-65 46 0,-1-1 0,-1-1 0,11-11 0,-12 12 0,-1 0 0,1 1 0,0 0 0,21-13 0,6-2 0,61-49 0,15-10 0,-85 63 0,-1-1 0,41-40 0,-12 10 0,82-53 0,-117 89 0,1 0 0,0 0 0,37-15 0,31-19 0,126-83 0,-166 97 0,-33 22 0,0 1 0,0 0 0,24-10 0,-35 19 0,199-96 0,-107 52 0,-22 13 0,-37 15 0,-22 11 0,0-1 0,0 0 0,29-22 0,-33 22 0,1 0 0,0 0 0,1 2 0,16-7 0,33-18 0,2 0 0,-52 26 0,1-1 0,-1 0 0,0-1 0,16-12 0,-9 5-273,0 2 0,1 0 0,1 1 0,39-14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43:23.36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23 24575,'53'1'0,"-28"0"0,-1-1 0,41-4 0,-41-6 0,-21 9 0,0-1 0,0 1 0,-1-1 0,2 1 0,0 0 0,-2 0 0,6-1 0,-7 2 0,0 1 0,-1-1 0,1 0 0,1 0 0,-2 0 0,1 1 0,0-1 0,-1 0 0,1 0 0,0 1 0,0-1 0,0 1 0,-1-1 0,0 0 0,1 1 0,-1-1 0,2 1 0,-2 0 0,0 0 0,1-1 0,-1 1 0,1 0 0,-1-1 0,1 1 0,-1-1 0,0 1 0,0 0 0,0 0 0,1 0 0,-1 0 0,0-1 0,0 2 0,0-2 0,0 0 0,0 3 0,3 25 0,-1-1 0,-5 52 0,0-9 0,3-38-1365,0-18-5461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09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24575,'14'1'0,"1"1"0,0-1 0,0 2 0,-1 0 0,1 0 0,16 8 0,83 43 0,-26-12 0,79 34 0,-162-73 0,52 20 0,0 4 0,52 33 0,-87-47 0,48 20 0,-21-11 0,11 13 0,-26-13 0,64 29 0,-74-35 0,16 9 0,72 36 0,23 12 0,-88-52 0,-14-7 0,-1 1 0,0 1 0,37 28 0,-43-28 0,-2-1 0,35 16 0,-3-3 0,-22-11 0,51 17 0,26 12 0,68 36 0,-164-73 0,0-1 0,-1 3 0,26 20 0,1 2 0,59 39 0,-86-62 0,-1-2 0,2 0 0,-1-1 0,28 11 0,-18-9 0,-8-2 0,-1 2 0,20 14 0,-24-16 0,0 0 0,1 0 0,0-1 0,-1 0 0,21 7 0,-7-7-455,-1 3 0,28 13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0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65 1 24575,'1'3'0,"1"-1"0,-2 1 0,2-1 0,0 1 0,-1-2 0,1 3 0,0-3 0,0 2 0,0-2 0,0 1 0,0 1 0,1-2 0,3 4 0,5 3 0,7 10 0,-12-13 0,0 0 0,-1 1 0,1-1 0,-1 1 0,-1 0 0,1 0 0,0 1 0,-1-1 0,-1 2 0,1-2 0,-1 1 0,-1 1 0,1-1 0,1 9 0,-1-2 0,-3-9 0,2 1 0,-1 0 0,0-1 0,0 1 0,-1-1 0,0 1 0,-1 5 0,0-8 0,0-1 0,0 0 0,0 0 0,1-1 0,-1 2 0,-1-1 0,1-1 0,0 1 0,0 0 0,-1-1 0,0 1 0,2 0 0,-3-1 0,1 0 0,1 1 0,-1-1 0,0 0 0,1 0 0,-2 0 0,1 0 0,0 0 0,-3 0 0,-14 6-195,-1 1 0,1 0 0,1 2 0,0 0 0,0 1 0,-27 23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24575,'1375'0'0,"-1319"10"0,-39-5 0,24 0 0,269-6-1365,-300 1-5461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24575,'4'2'0,"1"0"0,-1 0 0,0 1 0,0 0 0,0 0 0,0 1 0,0 0 0,0 0 0,6 10 0,-2-4 0,0 1 0,-1 0 0,0 1 0,8 16 0,14 24 0,-24-45 0,1 2 0,-1-1 0,-1 1 0,1 0 0,0 1 0,5 16 0,-10-24 0,2 0 0,-2 1 0,1-1 0,-1 0 0,1 1 0,-1-1 0,1 0 0,-1 1 0,1-1 0,-1 1 0,0-1 0,0 1 0,0-1 0,0 1 0,0-1 0,0 1 0,0-1 0,0 1 0,-1-1 0,1 1 0,-1-1 0,1 0 0,-1 1 0,1-1 0,-1 0 0,0 0 0,0 1 0,1-1 0,-1 0 0,0-1 0,0 1 0,0 0 0,0 0 0,0-1 0,0 1 0,0-1 0,0 1 0,-3 1 0,-60 78 0,51-64-118,7-10-7,2-1 0,-1 1 1,0 1-1,0 0 0,1 0 1,-1 1-1,1 0 0,0 1 1,-6 17-1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1760 24575,'7'-1'0,"0"-1"0,0-1 0,0 2 0,-1-2 0,1 1 0,-1-2 0,0 0 0,0 1 0,0-1 0,0-1 0,-1 1 0,1 0 0,5-8 0,23-16 0,-10 15 0,1-1 0,47-16 0,-14 5 0,-8-1 0,-29 16 0,2 0 0,26-10 0,14 1 0,-26 10 0,-3-2 0,1-1 0,61-32 0,-59 24 0,44-15 0,4-4 0,-38 14 0,61-48 0,-40 25 0,-57 41 0,-2-1 0,1 0 0,8-12 0,-9 13 0,-2-1 0,0 0 0,2 1 0,17-11 0,6-3 0,55-43 0,12-10 0,-74 57 0,-2 0 0,37-36 0,-11 8 0,73-47 0,-104 80 0,0-1 0,1 1 0,33-14 0,27-17 0,113-74 0,-149 87 0,-28 19 0,-1 1 0,0 1 0,22-11 0,-31 19 0,177-86 0,-96 46 0,-20 12 0,-32 12 0,-19 11 0,-1-2 0,1 2 0,25-21 0,-30 20 0,2 0 0,0 0 0,0 1 0,15-5 0,28-17 0,3 0 0,-46 24 0,1-2 0,-1 1 0,-1-1 0,15-11 0,-9 4-273,1 2 0,1 1 0,1 0 0,34-12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27 24575,'63'2'0,"-33"-1"0,-1-1 0,48-5 0,-48-7 0,-26 11 0,1-1 0,-1 0 0,0 0 0,2 1 0,-1 0 0,-1-1 0,6 0 0,-8 2 0,1 1 0,-2-1 0,1 0 0,1 0 0,-2 0 0,1 1 0,0-1 0,0 0 0,0 0 0,0 2 0,0-2 0,0 1 0,-1-1 0,0 0 0,1 1 0,0-1 0,1 1 0,-2 0 0,0 0 0,1 0 0,-1 0 0,1 0 0,-1-1 0,1 1 0,-1-1 0,0 1 0,0 1 0,0-1 0,1 0 0,-1 0 0,0-1 0,0 2 0,0-1 0,0-1 0,0 3 0,4 30 0,-2 0 0,-5 61 0,-1-11 0,4-45-1365,0-21-5461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3:37.666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24575,'14'1'0,"1"1"0,0-1 0,0 2 0,-1 0 0,1 0 0,16 8 0,83 43 0,-26-12 0,79 34 0,-162-73 0,52 20 0,0 4 0,52 33 0,-87-47 0,48 20 0,-21-11 0,11 13 0,-26-13 0,64 29 0,-74-35 0,16 9 0,72 36 0,23 12 0,-88-52 0,-14-7 0,-1 1 0,0 1 0,37 28 0,-43-28 0,-2-1 0,35 16 0,-3-3 0,-22-11 0,51 17 0,26 12 0,68 36 0,-164-73 0,0-1 0,-1 3 0,26 20 0,1 2 0,59 39 0,-86-62 0,-1-2 0,2 0 0,-1-1 0,28 11 0,-18-9 0,-8-2 0,-1 2 0,20 14 0,-24-16 0,0 0 0,1 0 0,0-1 0,-1 0 0,21 7 0,-7-7-455,-1 3 0,28 13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3:37.667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65 1 24575,'1'3'0,"1"-1"0,-2 1 0,2-1 0,0 1 0,-1-2 0,1 3 0,0-3 0,0 2 0,0-2 0,0 1 0,0 1 0,1-2 0,3 4 0,5 3 0,7 10 0,-12-13 0,0 0 0,-1 1 0,1-1 0,-1 1 0,-1 0 0,1 0 0,0 1 0,-1-1 0,-1 2 0,1-2 0,-1 1 0,-1 1 0,1-1 0,1 9 0,-1-2 0,-3-9 0,2 1 0,-1 0 0,0-1 0,0 1 0,-1-1 0,0 1 0,-1 5 0,0-8 0,0-1 0,0 0 0,0 0 0,1-1 0,-1 2 0,-1-1 0,1-1 0,0 1 0,0 0 0,-1-1 0,0 1 0,2 0 0,-3-1 0,1 0 0,1 1 0,-1-1 0,0 0 0,1 0 0,-2 0 0,1 0 0,0 0 0,-3 0 0,-14 6-195,-1 1 0,1 0 0,1 2 0,0 0 0,0 1 0,-27 23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9:18.4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24575,'787'0'0,"-755"10"0,-22-5 0,13 0 0,154-6-1365,-171 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7:04.85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30 24575,'71'2'0,"-38"0"0,0-2 0,53-6 0,-54-7 0,-28 11 0,0 0 0,0 0 0,0 0 0,1 0 0,-1 1 0,0-1 0,6 0 0,-9 2 0,1 1 0,-1-1 0,0 0 0,0 0 0,0 0 0,0 1 0,0-1 0,0 1 0,0-1 0,0 1 0,0-1 0,0 1 0,-1-1 0,1 1 0,0 0 0,0-1 0,0 1 0,-1 0 0,1 0 0,0 0 0,-1 0 0,1 0 0,-1 0 0,1 0 0,-1-1 0,1 1 0,-1 1 0,0-1 0,1 0 0,-1 0 0,0 0 0,0 0 0,0 0 0,0 0 0,0 2 0,4 34 0,-2 0 0,-5 69 0,-1-14 0,4-48-1365,0-26-5461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9:18.4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24575,'2'2'0,"1"0"0,-1 0 0,1 1 0,-1 0 0,0 0 0,1 1 0,-1 0 0,0 0 0,4 10 0,-2-4 0,1 1 0,-1 0 0,0 1 0,5 16 0,7 24 0,-13-45 0,1 2 0,-2-1 0,1 1 0,0 0 0,-1 1 0,4 16 0,-6-24 0,1 0 0,-1 1 0,1-1 0,-1 0 0,0 1 0,0-1 0,1 0 0,-1 1 0,1-1 0,-1 1 0,0-1 0,0 1 0,0-1 0,0 1 0,0-1 0,0 1 0,0-1 0,0 1 0,-1-1 0,1 1 0,-1-1 0,1 0 0,0 1 0,0-1 0,-1 0 0,1 0 0,-1 1 0,1-1 0,0 0 0,-1-1 0,0 1 0,1 0 0,-1 0 0,1-1 0,-1 1 0,1-1 0,-1 1 0,-1 1 0,-35 78 0,30-64-118,3-10-7,2-1 0,-1 1 1,0 1-1,0 0 0,1 0 1,-1 1-1,1 0 0,0 1 1,-4 17-1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43:23.36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1477 24575,'6'-1'0,"0"0"0,0-2 0,-1 2 0,1-1 0,-1 0 0,0-1 0,0-1 0,1 2 0,-1-2 0,0 0 0,-1 1 0,1-1 0,4-6 0,20-13 0,-9 12 0,1-1 0,39-13 0,-11 4 0,-7-1 0,-25 14 0,3 0 0,21-9 0,12 1 0,-22 8 0,-3-1 0,2-1 0,50-27 0,-49 20 0,37-12 0,4-4 0,-33 12 0,52-40 0,-34 21 0,-48 34 0,-1-1 0,0 0 0,7-10 0,-7 12 0,-3-2 0,1 0 0,2 1 0,14-9 0,5-2 0,46-37 0,10-8 0,-62 47 0,-2 1 0,31-30 0,-9 6 0,62-39 0,-88 67 0,0-1 0,1 1 0,28-12 0,22-14 0,95-62 0,-125 72 0,-23 17 0,-2 1 0,1 0 0,18-9 0,-25 17 0,147-73 0,-79 38 0,-18 11 0,-27 10 0,-15 9 0,-1-2 0,0 2 0,22-18 0,-26 17 0,2 0 0,0 1 0,1 0 0,11-5 0,24-13 0,3-1 0,-39 21 0,1-2 0,-1 1 0,-1-1 0,13-10 0,-8 4-273,2 2 0,-1 1 0,2-1 0,29-9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43:23.36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23 24575,'53'1'0,"-28"0"0,-1-1 0,41-4 0,-41-6 0,-21 9 0,0-1 0,0 1 0,-1-1 0,2 1 0,0 0 0,-2 0 0,6-1 0,-7 2 0,0 1 0,-1-1 0,1 0 0,1 0 0,-2 0 0,1 1 0,0-1 0,-1 0 0,1 0 0,0 1 0,0-1 0,0 1 0,-1-1 0,0 0 0,1 1 0,-1-1 0,2 1 0,-2 0 0,0 0 0,1-1 0,-1 1 0,1 0 0,-1-1 0,1 1 0,-1-1 0,0 1 0,0 0 0,0 0 0,1 0 0,-1 0 0,0-1 0,0 2 0,0-2 0,0 0 0,0 3 0,3 25 0,-1-1 0,-5 52 0,0-9 0,3-38-1365,0-18-5461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09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24575,'14'1'0,"1"1"0,0-1 0,0 2 0,-1 0 0,1 0 0,16 8 0,83 43 0,-26-12 0,79 34 0,-162-73 0,52 20 0,0 4 0,52 33 0,-87-47 0,48 20 0,-21-11 0,11 13 0,-26-13 0,64 29 0,-74-35 0,16 9 0,72 36 0,23 12 0,-88-52 0,-14-7 0,-1 1 0,0 1 0,37 28 0,-43-28 0,-2-1 0,35 16 0,-3-3 0,-22-11 0,51 17 0,26 12 0,68 36 0,-164-73 0,0-1 0,-1 3 0,26 20 0,1 2 0,59 39 0,-86-62 0,-1-2 0,2 0 0,-1-1 0,28 11 0,-18-9 0,-8-2 0,-1 2 0,20 14 0,-24-16 0,0 0 0,1 0 0,0-1 0,-1 0 0,21 7 0,-7-7-455,-1 3 0,28 13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0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65 1 24575,'1'3'0,"1"-1"0,-2 1 0,2-1 0,0 1 0,-1-2 0,1 3 0,0-3 0,0 2 0,0-2 0,0 1 0,0 1 0,1-2 0,3 4 0,5 3 0,7 10 0,-12-13 0,0 0 0,-1 1 0,1-1 0,-1 1 0,-1 0 0,1 0 0,0 1 0,-1-1 0,-1 2 0,1-2 0,-1 1 0,-1 1 0,1-1 0,1 9 0,-1-2 0,-3-9 0,2 1 0,-1 0 0,0-1 0,0 1 0,-1-1 0,0 1 0,-1 5 0,0-8 0,0-1 0,0 0 0,0 0 0,1-1 0,-1 2 0,-1-1 0,1-1 0,0 1 0,0 0 0,-1-1 0,0 1 0,2 0 0,-3-1 0,1 0 0,1 1 0,-1-1 0,0 0 0,1 0 0,-2 0 0,1 0 0,0 0 0,-3 0 0,-14 6-195,-1 1 0,1 0 0,1 2 0,0 0 0,0 1 0,-27 23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24575,'1375'0'0,"-1319"10"0,-39-5 0,24 0 0,269-6-1365,-300 1-5461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24575,'4'2'0,"1"0"0,-1 0 0,0 1 0,0 0 0,0 0 0,0 1 0,0 0 0,0 0 0,6 10 0,-2-4 0,0 1 0,-1 0 0,0 1 0,8 16 0,14 24 0,-24-45 0,1 2 0,-1-1 0,-1 1 0,1 0 0,0 1 0,5 16 0,-10-24 0,2 0 0,-2 1 0,1-1 0,-1 0 0,1 1 0,-1-1 0,1 0 0,-1 1 0,1-1 0,-1 1 0,0-1 0,0 1 0,0-1 0,0 1 0,0-1 0,0 1 0,0-1 0,0 1 0,-1-1 0,1 1 0,-1-1 0,1 0 0,-1 1 0,1-1 0,-1 0 0,0 0 0,0 1 0,1-1 0,-1 0 0,0-1 0,0 1 0,0 0 0,0 0 0,0-1 0,0 1 0,0-1 0,0 1 0,-3 1 0,-60 78 0,51-64-118,7-10-7,2-1 0,-1 1 1,0 1-1,0 0 0,1 0 1,-1 1-1,1 0 0,0 1 1,-6 17-1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1760 24575,'7'-1'0,"0"-1"0,0-1 0,0 2 0,-1-2 0,1 1 0,-1-2 0,0 0 0,0 1 0,0-1 0,0-1 0,-1 1 0,1 0 0,5-8 0,23-16 0,-10 15 0,1-1 0,47-16 0,-14 5 0,-8-1 0,-29 16 0,2 0 0,26-10 0,14 1 0,-26 10 0,-3-2 0,1-1 0,61-32 0,-59 24 0,44-15 0,4-4 0,-38 14 0,61-48 0,-40 25 0,-57 41 0,-2-1 0,1 0 0,8-12 0,-9 13 0,-2-1 0,0 0 0,2 1 0,17-11 0,6-3 0,55-43 0,12-10 0,-74 57 0,-2 0 0,37-36 0,-11 8 0,73-47 0,-104 80 0,0-1 0,1 1 0,33-14 0,27-17 0,113-74 0,-149 87 0,-28 19 0,-1 1 0,0 1 0,22-11 0,-31 19 0,177-86 0,-96 46 0,-20 12 0,-32 12 0,-19 11 0,-1-2 0,1 2 0,25-21 0,-30 20 0,2 0 0,0 0 0,0 1 0,15-5 0,28-17 0,3 0 0,-46 24 0,1-2 0,-1 1 0,-1-1 0,15-11 0,-9 4-273,1 2 0,1 1 0,1 0 0,34-12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27 24575,'63'2'0,"-33"-1"0,-1-1 0,48-5 0,-48-7 0,-26 11 0,1-1 0,-1 0 0,0 0 0,2 1 0,-1 0 0,-1-1 0,6 0 0,-8 2 0,1 1 0,-2-1 0,1 0 0,1 0 0,-2 0 0,1 1 0,0-1 0,0 0 0,0 0 0,0 2 0,0-2 0,0 1 0,-1-1 0,0 0 0,1 1 0,0-1 0,1 1 0,-2 0 0,0 0 0,1 0 0,-1 0 0,1 0 0,-1-1 0,1 1 0,-1-1 0,0 1 0,0 1 0,0-1 0,1 0 0,-1 0 0,0-1 0,0 2 0,0-1 0,0-1 0,0 3 0,4 30 0,-2 0 0,-5 61 0,-1-11 0,4-45-1365,0-21-5461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3:37.666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24575,'14'1'0,"1"1"0,0-1 0,0 2 0,-1 0 0,1 0 0,16 8 0,83 43 0,-26-12 0,79 34 0,-162-73 0,52 20 0,0 4 0,52 33 0,-87-47 0,48 20 0,-21-11 0,11 13 0,-26-13 0,64 29 0,-74-35 0,16 9 0,72 36 0,23 12 0,-88-52 0,-14-7 0,-1 1 0,0 1 0,37 28 0,-43-28 0,-2-1 0,35 16 0,-3-3 0,-22-11 0,51 17 0,26 12 0,68 36 0,-164-73 0,0-1 0,-1 3 0,26 20 0,1 2 0,59 39 0,-86-62 0,-1-2 0,2 0 0,-1-1 0,28 11 0,-18-9 0,-8-2 0,-1 2 0,20 14 0,-24-16 0,0 0 0,1 0 0,0-1 0,-1 0 0,21 7 0,-7-7-455,-1 3 0,28 13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42.673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24575,'20'1'0,"1"1"0,-1 1 0,0 0 0,0 2 0,0 0 0,23 10 0,115 58 0,-38-15 0,111 48 0,-224-103 0,72 30 0,-2 3 0,74 47 0,-120-65 0,65 27 0,-29-15 0,16 19 0,-37-19 0,90 40 0,-103-48 0,22 13 0,100 48 0,31 19 0,-121-73 0,-20-10 0,-1 2 0,0 1 0,52 38 0,-62-37 0,0-2 0,48 21 0,-6-4 0,-28-14 0,69 23 0,35 16 0,94 50 0,-225-101 0,0 0 0,-1 2 0,35 30 0,2 1 0,81 55 0,-120-88 0,1 0 0,1-1 0,-1-1 0,40 14 0,-27-11 0,-10-3 0,-1 2 0,28 19 0,-34-21 0,0 0 0,1 0 0,0-2 0,0 0 0,28 9 0,-10-7-455,-1 1 0,39 19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3:37.667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65 1 24575,'1'3'0,"1"-1"0,-2 1 0,2-1 0,0 1 0,-1-2 0,1 3 0,0-3 0,0 2 0,0-2 0,0 1 0,0 1 0,1-2 0,3 4 0,5 3 0,7 10 0,-12-13 0,0 0 0,-1 1 0,1-1 0,-1 1 0,-1 0 0,1 0 0,0 1 0,-1-1 0,-1 2 0,1-2 0,-1 1 0,-1 1 0,1-1 0,1 9 0,-1-2 0,-3-9 0,2 1 0,-1 0 0,0-1 0,0 1 0,-1-1 0,0 1 0,-1 5 0,0-8 0,0-1 0,0 0 0,0 0 0,1-1 0,-1 2 0,-1-1 0,1-1 0,0 1 0,0 0 0,-1-1 0,0 1 0,2 0 0,-3-1 0,1 0 0,1 1 0,-1-1 0,0 0 0,1 0 0,-2 0 0,1 0 0,0 0 0,-3 0 0,-14 6-195,-1 1 0,1 0 0,1 2 0,0 0 0,0 1 0,-27 23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9:18.4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24575,'787'0'0,"-755"10"0,-22-5 0,13 0 0,154-6-1365,-171 1-5461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9:18.4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24575,'2'2'0,"1"0"0,-1 0 0,1 1 0,-1 0 0,0 0 0,1 1 0,-1 0 0,0 0 0,4 10 0,-2-4 0,1 1 0,-1 0 0,0 1 0,5 16 0,7 24 0,-13-45 0,1 2 0,-2-1 0,1 1 0,0 0 0,-1 1 0,4 16 0,-6-24 0,1 0 0,-1 1 0,1-1 0,-1 0 0,0 1 0,0-1 0,1 0 0,-1 1 0,1-1 0,-1 1 0,0-1 0,0 1 0,0-1 0,0 1 0,0-1 0,0 1 0,0-1 0,0 1 0,-1-1 0,1 1 0,-1-1 0,1 0 0,0 1 0,0-1 0,-1 0 0,1 0 0,-1 1 0,1-1 0,0 0 0,-1-1 0,0 1 0,1 0 0,-1 0 0,1-1 0,-1 1 0,1-1 0,-1 1 0,-1 1 0,-35 78 0,30-64-118,3-10-7,2-1 0,-1 1 1,0 1-1,0 0 0,1 0 1,-1 1-1,1 0 0,0 1 1,-4 17-1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43:23.36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1477 24575,'6'-1'0,"0"0"0,0-2 0,-1 2 0,1-1 0,-1 0 0,0-1 0,0-1 0,1 2 0,-1-2 0,0 0 0,-1 1 0,1-1 0,4-6 0,20-13 0,-9 12 0,1-1 0,39-13 0,-11 4 0,-7-1 0,-25 14 0,3 0 0,21-9 0,12 1 0,-22 8 0,-3-1 0,2-1 0,50-27 0,-49 20 0,37-12 0,4-4 0,-33 12 0,52-40 0,-34 21 0,-48 34 0,-1-1 0,0 0 0,7-10 0,-7 12 0,-3-2 0,1 0 0,2 1 0,14-9 0,5-2 0,46-37 0,10-8 0,-62 47 0,-2 1 0,31-30 0,-9 6 0,62-39 0,-88 67 0,0-1 0,1 1 0,28-12 0,22-14 0,95-62 0,-125 72 0,-23 17 0,-2 1 0,1 0 0,18-9 0,-25 17 0,147-73 0,-79 38 0,-18 11 0,-27 10 0,-15 9 0,-1-2 0,0 2 0,22-18 0,-26 17 0,2 0 0,0 1 0,1 0 0,11-5 0,24-13 0,3-1 0,-39 21 0,1-2 0,-1 1 0,-1-1 0,13-10 0,-8 4-273,2 2 0,-1 1 0,2-1 0,29-9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43:23.36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23 24575,'53'1'0,"-28"0"0,-1-1 0,41-4 0,-41-6 0,-21 9 0,0-1 0,0 1 0,-1-1 0,2 1 0,0 0 0,-2 0 0,6-1 0,-7 2 0,0 1 0,-1-1 0,1 0 0,1 0 0,-2 0 0,1 1 0,0-1 0,-1 0 0,1 0 0,0 1 0,0-1 0,0 1 0,-1-1 0,0 0 0,1 1 0,-1-1 0,2 1 0,-2 0 0,0 0 0,1-1 0,-1 1 0,1 0 0,-1-1 0,1 1 0,-1-1 0,0 1 0,0 0 0,0 0 0,1 0 0,-1 0 0,0-1 0,0 2 0,0-2 0,0 0 0,0 3 0,3 25 0,-1-1 0,-5 52 0,0-9 0,3-38-1365,0-18-5461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09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24575,'14'1'0,"1"1"0,0-1 0,0 2 0,-1 0 0,1 0 0,16 8 0,83 43 0,-26-12 0,79 34 0,-162-73 0,52 20 0,0 4 0,52 33 0,-87-47 0,48 20 0,-21-11 0,11 13 0,-26-13 0,64 29 0,-74-35 0,16 9 0,72 36 0,23 12 0,-88-52 0,-14-7 0,-1 1 0,0 1 0,37 28 0,-43-28 0,-2-1 0,35 16 0,-3-3 0,-22-11 0,51 17 0,26 12 0,68 36 0,-164-73 0,0-1 0,-1 3 0,26 20 0,1 2 0,59 39 0,-86-62 0,-1-2 0,2 0 0,-1-1 0,28 11 0,-18-9 0,-8-2 0,-1 2 0,20 14 0,-24-16 0,0 0 0,1 0 0,0-1 0,-1 0 0,21 7 0,-7-7-455,-1 3 0,28 13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0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65 1 24575,'1'3'0,"1"-1"0,-2 1 0,2-1 0,0 1 0,-1-2 0,1 3 0,0-3 0,0 2 0,0-2 0,0 1 0,0 1 0,1-2 0,3 4 0,5 3 0,7 10 0,-12-13 0,0 0 0,-1 1 0,1-1 0,-1 1 0,-1 0 0,1 0 0,0 1 0,-1-1 0,-1 2 0,1-2 0,-1 1 0,-1 1 0,1-1 0,1 9 0,-1-2 0,-3-9 0,2 1 0,-1 0 0,0-1 0,0 1 0,-1-1 0,0 1 0,-1 5 0,0-8 0,0-1 0,0 0 0,0 0 0,1-1 0,-1 2 0,-1-1 0,1-1 0,0 1 0,0 0 0,-1-1 0,0 1 0,2 0 0,-3-1 0,1 0 0,1 1 0,-1-1 0,0 0 0,1 0 0,-2 0 0,1 0 0,0 0 0,-3 0 0,-14 6-195,-1 1 0,1 0 0,1 2 0,0 0 0,0 1 0,-27 23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24575,'1375'0'0,"-1319"10"0,-39-5 0,24 0 0,269-6-1365,-300 1-5461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24575,'4'2'0,"1"0"0,-1 0 0,0 1 0,0 0 0,0 0 0,0 1 0,0 0 0,0 0 0,6 10 0,-2-4 0,0 1 0,-1 0 0,0 1 0,8 16 0,14 24 0,-24-45 0,1 2 0,-1-1 0,-1 1 0,1 0 0,0 1 0,5 16 0,-10-24 0,2 0 0,-2 1 0,1-1 0,-1 0 0,1 1 0,-1-1 0,1 0 0,-1 1 0,1-1 0,-1 1 0,0-1 0,0 1 0,0-1 0,0 1 0,0-1 0,0 1 0,0-1 0,0 1 0,-1-1 0,1 1 0,-1-1 0,1 0 0,-1 1 0,1-1 0,-1 0 0,0 0 0,0 1 0,1-1 0,-1 0 0,0-1 0,0 1 0,0 0 0,0 0 0,0-1 0,0 1 0,0-1 0,0 1 0,-3 1 0,-60 78 0,51-64-118,7-10-7,2-1 0,-1 1 1,0 1-1,0 0 0,1 0 1,-1 1-1,1 0 0,0 1 1,-6 17-1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1760 24575,'7'-1'0,"0"-1"0,0-1 0,0 2 0,-1-2 0,1 1 0,-1-2 0,0 0 0,0 1 0,0-1 0,0-1 0,-1 1 0,1 0 0,5-8 0,23-16 0,-10 15 0,1-1 0,47-16 0,-14 5 0,-8-1 0,-29 16 0,2 0 0,26-10 0,14 1 0,-26 10 0,-3-2 0,1-1 0,61-32 0,-59 24 0,44-15 0,4-4 0,-38 14 0,61-48 0,-40 25 0,-57 41 0,-2-1 0,1 0 0,8-12 0,-9 13 0,-2-1 0,0 0 0,2 1 0,17-11 0,6-3 0,55-43 0,12-10 0,-74 57 0,-2 0 0,37-36 0,-11 8 0,73-47 0,-104 80 0,0-1 0,1 1 0,33-14 0,27-17 0,113-74 0,-149 87 0,-28 19 0,-1 1 0,0 1 0,22-11 0,-31 19 0,177-86 0,-96 46 0,-20 12 0,-32 12 0,-19 11 0,-1-2 0,1 2 0,25-21 0,-30 20 0,2 0 0,0 0 0,0 1 0,15-5 0,28-17 0,3 0 0,-46 24 0,1-2 0,-1 1 0,-1-1 0,15-11 0,-9 4-273,1 2 0,1 1 0,1 0 0,34-12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44.128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89 1 24575,'2'3'0,"0"1"0,-1-1 0,1 1 0,1-1 0,-1 0 0,0 1 0,1-1 0,0 0 0,-1-1 0,1 1 0,0 0 0,1-1 0,4 4 0,7 6 0,10 13 0,-16-18 0,-1 0 0,-1 0 0,1 1 0,-1 0 0,-1 0 0,1 1 0,-1 0 0,-1 0 0,0 1 0,0-1 0,-1 1 0,0 0 0,-1 0 0,3 12 0,-2-3 0,-3-12 0,1 1 0,-1 0 0,0-1 0,0 1 0,-1 0 0,0-1 0,-1 10 0,0-14 0,0 0 0,0 0 0,0-1 0,-1 1 0,1 0 0,-1-1 0,1 1 0,-1-1 0,0 1 0,0-1 0,0 0 0,0 0 0,-1 0 0,1 0 0,-1 0 0,1-1 0,-1 1 0,1-1 0,-1 1 0,0-1 0,0 0 0,-4 1 0,-19 8-195,-1 0 0,1 2 0,1 1 0,0 1 0,1 1 0,-39 33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44.128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89 1 24575,'2'3'0,"0"1"0,-1-1 0,1 1 0,1-1 0,-1 0 0,0 1 0,1-1 0,0 0 0,-1-1 0,1 1 0,0 0 0,1-1 0,4 4 0,7 6 0,10 13 0,-16-18 0,-1 0 0,-1 0 0,1 1 0,-1 0 0,-1 0 0,1 1 0,-1 0 0,-1 0 0,0 1 0,0-1 0,-1 1 0,0 0 0,-1 0 0,3 12 0,-2-3 0,-3-12 0,1 1 0,-1 0 0,0-1 0,0 1 0,-1 0 0,0-1 0,-1 10 0,0-14 0,0 0 0,0 0 0,0-1 0,-1 1 0,1 0 0,-1-1 0,1 1 0,-1-1 0,0 1 0,0-1 0,0 0 0,0 0 0,-1 0 0,1 0 0,-1 0 0,1-1 0,-1 1 0,1-1 0,-1 1 0,0-1 0,0 0 0,-4 1 0,-19 8-195,-1 0 0,1 2 0,1 1 0,0 1 0,1 1 0,-39 33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27 24575,'63'2'0,"-33"-1"0,-1-1 0,48-5 0,-48-7 0,-26 11 0,1-1 0,-1 0 0,0 0 0,2 1 0,-1 0 0,-1-1 0,6 0 0,-8 2 0,1 1 0,-2-1 0,1 0 0,1 0 0,-2 0 0,1 1 0,0-1 0,0 0 0,0 0 0,0 2 0,0-2 0,0 1 0,-1-1 0,0 0 0,1 1 0,0-1 0,1 1 0,-2 0 0,0 0 0,1 0 0,-1 0 0,1 0 0,-1-1 0,1 1 0,-1-1 0,0 1 0,0 1 0,0-1 0,1 0 0,-1 0 0,0-1 0,0 2 0,0-1 0,0-1 0,0 3 0,4 30 0,-2 0 0,-5 61 0,-1-11 0,4-45-1365,0-21-5461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3:37.666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24575,'14'1'0,"1"1"0,0-1 0,0 2 0,-1 0 0,1 0 0,16 8 0,83 43 0,-26-12 0,79 34 0,-162-73 0,52 20 0,0 4 0,52 33 0,-87-47 0,48 20 0,-21-11 0,11 13 0,-26-13 0,64 29 0,-74-35 0,16 9 0,72 36 0,23 12 0,-88-52 0,-14-7 0,-1 1 0,0 1 0,37 28 0,-43-28 0,-2-1 0,35 16 0,-3-3 0,-22-11 0,51 17 0,26 12 0,68 36 0,-164-73 0,0-1 0,-1 3 0,26 20 0,1 2 0,59 39 0,-86-62 0,-1-2 0,2 0 0,-1-1 0,28 11 0,-18-9 0,-8-2 0,-1 2 0,20 14 0,-24-16 0,0 0 0,1 0 0,0-1 0,-1 0 0,21 7 0,-7-7-455,-1 3 0,28 13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3:37.667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65 1 24575,'1'3'0,"1"-1"0,-2 1 0,2-1 0,0 1 0,-1-2 0,1 3 0,0-3 0,0 2 0,0-2 0,0 1 0,0 1 0,1-2 0,3 4 0,5 3 0,7 10 0,-12-13 0,0 0 0,-1 1 0,1-1 0,-1 1 0,-1 0 0,1 0 0,0 1 0,-1-1 0,-1 2 0,1-2 0,-1 1 0,-1 1 0,1-1 0,1 9 0,-1-2 0,-3-9 0,2 1 0,-1 0 0,0-1 0,0 1 0,-1-1 0,0 1 0,-1 5 0,0-8 0,0-1 0,0 0 0,0 0 0,1-1 0,-1 2 0,-1-1 0,1-1 0,0 1 0,0 0 0,-1-1 0,0 1 0,2 0 0,-3-1 0,1 0 0,1 1 0,-1-1 0,0 0 0,1 0 0,-2 0 0,1 0 0,0 0 0,-3 0 0,-14 6-195,-1 1 0,1 0 0,1 2 0,0 0 0,0 1 0,-27 23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9:18.4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24575,'787'0'0,"-755"10"0,-22-5 0,13 0 0,154-6-1365,-171 1-5461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9:18.4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24575,'2'2'0,"1"0"0,-1 0 0,1 1 0,-1 0 0,0 0 0,1 1 0,-1 0 0,0 0 0,4 10 0,-2-4 0,1 1 0,-1 0 0,0 1 0,5 16 0,7 24 0,-13-45 0,1 2 0,-2-1 0,1 1 0,0 0 0,-1 1 0,4 16 0,-6-24 0,1 0 0,-1 1 0,1-1 0,-1 0 0,0 1 0,0-1 0,1 0 0,-1 1 0,1-1 0,-1 1 0,0-1 0,0 1 0,0-1 0,0 1 0,0-1 0,0 1 0,0-1 0,0 1 0,-1-1 0,1 1 0,-1-1 0,1 0 0,0 1 0,0-1 0,-1 0 0,1 0 0,-1 1 0,1-1 0,0 0 0,-1-1 0,0 1 0,1 0 0,-1 0 0,1-1 0,-1 1 0,1-1 0,-1 1 0,-1 1 0,-35 78 0,30-64-118,3-10-7,2-1 0,-1 1 1,0 1-1,0 0 0,1 0 1,-1 1-1,1 0 0,0 1 1,-4 17-1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43:23.36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1477 24575,'6'-1'0,"0"0"0,0-2 0,-1 2 0,1-1 0,-1 0 0,0-1 0,0-1 0,1 2 0,-1-2 0,0 0 0,-1 1 0,1-1 0,4-6 0,20-13 0,-9 12 0,1-1 0,39-13 0,-11 4 0,-7-1 0,-25 14 0,3 0 0,21-9 0,12 1 0,-22 8 0,-3-1 0,2-1 0,50-27 0,-49 20 0,37-12 0,4-4 0,-33 12 0,52-40 0,-34 21 0,-48 34 0,-1-1 0,0 0 0,7-10 0,-7 12 0,-3-2 0,1 0 0,2 1 0,14-9 0,5-2 0,46-37 0,10-8 0,-62 47 0,-2 1 0,31-30 0,-9 6 0,62-39 0,-88 67 0,0-1 0,1 1 0,28-12 0,22-14 0,95-62 0,-125 72 0,-23 17 0,-2 1 0,1 0 0,18-9 0,-25 17 0,147-73 0,-79 38 0,-18 11 0,-27 10 0,-15 9 0,-1-2 0,0 2 0,22-18 0,-26 17 0,2 0 0,0 1 0,1 0 0,11-5 0,24-13 0,3-1 0,-39 21 0,1-2 0,-1 1 0,-1-1 0,13-10 0,-8 4-273,2 2 0,-1 1 0,2-1 0,29-9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43:23.36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23 24575,'53'1'0,"-28"0"0,-1-1 0,41-4 0,-41-6 0,-21 9 0,0-1 0,0 1 0,-1-1 0,2 1 0,0 0 0,-2 0 0,6-1 0,-7 2 0,0 1 0,-1-1 0,1 0 0,1 0 0,-2 0 0,1 1 0,0-1 0,-1 0 0,1 0 0,0 1 0,0-1 0,0 1 0,-1-1 0,0 0 0,1 1 0,-1-1 0,2 1 0,-2 0 0,0 0 0,1-1 0,-1 1 0,1 0 0,-1-1 0,1 1 0,-1-1 0,0 1 0,0 0 0,0 0 0,1 0 0,-1 0 0,0-1 0,0 2 0,0-2 0,0 0 0,0 3 0,3 25 0,-1-1 0,-5 52 0,0-9 0,3-38-1365,0-18-5461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55.0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24575,'2556'0'0,"-2453"10"0,-71-5 0,43 0 0,501-6-1365,-558 1-5461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57.1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24575,'8'2'0,"0"0"0,0 0 0,0 1 0,-1 0 0,1 0 0,-1 1 0,0 0 0,0 0 0,12 10 0,-4-4 0,-1 1 0,0 0 0,-1 1 0,15 16 0,26 24 0,-44-45 0,0 2 0,-1-1 0,0 1 0,0 0 0,-1 1 0,11 16 0,-18-24 0,1 0 0,-1 1 0,0-1 0,0 0 0,0 1 0,0-1 0,0 0 0,-1 1 0,1-1 0,-1 1 0,1-1 0,-1 1 0,0-1 0,0 1 0,0-1 0,0 1 0,-1-1 0,1 1 0,-1-1 0,1 1 0,-1-1 0,0 0 0,0 1 0,0-1 0,0 0 0,-1 0 0,1 1 0,0-1 0,-1 0 0,0-1 0,1 1 0,-1 0 0,0 0 0,0-1 0,0 1 0,0-1 0,0 1 0,-5 1 0,-112 78 0,95-64-118,14-10-7,1-1 0,-1 1 1,1 1-1,0 0 0,1 0 1,0 1-1,0 0 0,1 1 1,-11 17-1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7:03.34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1974 24575,'8'-1'0,"0"-1"0,-1-1 0,1 1 0,-1-1 0,1 0 0,-1-1 0,0 0 0,0 0 0,-1 0 0,1-1 0,-1 0 0,0 0 0,6-8 0,27-18 0,-12 15 0,0 2 0,54-21 0,-16 7 0,-9 0 0,-32 16 0,1 0 0,31-10 0,15 1 0,-31 11 0,-1-2 0,0-2 0,69-35 0,-67 27 0,50-18 0,5-3 0,-44 14 0,69-52 0,-44 27 0,-65 46 0,-1-1 0,-1-1 0,11-11 0,-12 12 0,-1 0 0,1 1 0,0 0 0,21-13 0,6-2 0,61-49 0,15-10 0,-85 63 0,-1-1 0,41-40 0,-12 10 0,82-53 0,-117 89 0,1 0 0,0 0 0,37-15 0,31-19 0,126-83 0,-166 97 0,-33 22 0,0 1 0,0 0 0,24-10 0,-35 19 0,199-96 0,-107 52 0,-22 13 0,-37 15 0,-22 11 0,0-1 0,0 0 0,29-22 0,-33 22 0,1 0 0,0 0 0,1 2 0,16-7 0,33-18 0,2 0 0,-52 26 0,1-1 0,-1 0 0,0-1 0,16-12 0,-9 5-273,0 2 0,1 0 0,1 1 0,39-14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7:04.85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30 24575,'71'2'0,"-38"0"0,0-2 0,53-6 0,-54-7 0,-28 11 0,0 0 0,0 0 0,0 0 0,1 0 0,-1 1 0,0-1 0,6 0 0,-9 2 0,1 1 0,-1-1 0,0 0 0,0 0 0,0 0 0,0 1 0,0-1 0,0 1 0,0-1 0,0 1 0,0-1 0,0 1 0,-1-1 0,1 1 0,0 0 0,0-1 0,0 1 0,-1 0 0,1 0 0,0 0 0,-1 0 0,1 0 0,-1 0 0,1 0 0,-1-1 0,1 1 0,-1 1 0,0-1 0,1 0 0,-1 0 0,0 0 0,0 0 0,0 0 0,0 0 0,0 2 0,4 34 0,-2 0 0,-5 69 0,-1-14 0,4-48-1365,0-26-5461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13:40.010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0 1435 24575,'1'-4'0,"-1"1"0,1-1 0,-1 0 0,1 0 0,0 1 0,1-1 0,-1 1 0,1-1 0,-1 1 0,1-1 0,0 1 0,0 0 0,3-3 0,40-41 0,-36 40 0,-1-1 0,0 0 0,-1-1 0,13-17 0,-10 11 0,1-1 0,1 1 0,0 1 0,1 0 0,20-16 0,-15 13 0,-1 0 0,25-31 0,-32 35 0,1 1 0,0 0 0,1 1 0,21-15 0,21-20 0,-26 22 0,2 0 0,0 3 0,1 0 0,64-31 0,-80 44 0,0-1 0,1-1 0,21-19 0,-24 18 0,0 1 0,0 0 0,27-14 0,2 2 0,69-48 0,-25 13 0,-36 30 0,-38 22 0,-1-1 0,1 0 0,-1-1 0,-1 0 0,1-1 0,-1 0 0,13-14 0,-15 15 0,0-1 0,1 1 0,0 1 0,0-1 0,1 1 0,-1 1 0,1 0 0,13-4 0,-9 3 0,-1-1 0,1 0 0,18-14 0,51-31 0,-48 25 0,1 1 0,56-29 0,-83 50 0,0-2 0,-1 1 0,0-1 0,13-14 0,-15 14 0,0 0 0,1 1 0,0 0 0,0 0 0,1 1 0,16-10 0,14-4-341,-1-1 0,-1-2-1,40-32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13:41.671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1 24575,'43'32'0,"142"79"0,-181-109 0,1 1 0,-1-1 0,0 1 0,0 1 0,0-1 0,0 1 0,0-1 0,-1 1 0,1 0 0,-1 0 0,0 1 0,0-1 0,-1 0 0,1 1 0,-1 0 0,0 0 0,-1-1 0,2 7 0,-2-3 0,0 0 0,-1 0 0,0 0 0,-1 0 0,0 0 0,0 0 0,0 0 0,-1 0 0,0 0 0,-7 13 0,-50 101 0,16-36 0,18-37-1365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42.673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24575,'20'1'0,"1"1"0,-1 1 0,0 0 0,0 2 0,0 0 0,23 10 0,115 58 0,-38-15 0,111 48 0,-224-103 0,72 30 0,-2 3 0,74 47 0,-120-65 0,65 27 0,-29-15 0,16 19 0,-37-19 0,90 40 0,-103-48 0,22 13 0,100 48 0,31 19 0,-121-73 0,-20-10 0,-1 2 0,0 1 0,52 38 0,-62-37 0,0-2 0,48 21 0,-6-4 0,-28-14 0,69 23 0,35 16 0,94 50 0,-225-101 0,0 0 0,-1 2 0,35 30 0,2 1 0,81 55 0,-120-88 0,1 0 0,1-1 0,-1-1 0,40 14 0,-27-11 0,-10-3 0,-1 2 0,28 19 0,-34-21 0,0 0 0,1 0 0,0-2 0,0 0 0,28 9 0,-10-7-455,-1 1 0,39 19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44.128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89 1 24575,'2'3'0,"0"1"0,-1-1 0,1 1 0,1-1 0,-1 0 0,0 1 0,1-1 0,0 0 0,-1-1 0,1 1 0,0 0 0,1-1 0,4 4 0,7 6 0,10 13 0,-16-18 0,-1 0 0,-1 0 0,1 1 0,-1 0 0,-1 0 0,1 1 0,-1 0 0,-1 0 0,0 1 0,0-1 0,-1 1 0,0 0 0,-1 0 0,3 12 0,-2-3 0,-3-12 0,1 1 0,-1 0 0,0-1 0,0 1 0,-1 0 0,0-1 0,-1 10 0,0-14 0,0 0 0,0 0 0,0-1 0,-1 1 0,1 0 0,-1-1 0,1 1 0,-1-1 0,0 1 0,0-1 0,0 0 0,0 0 0,-1 0 0,1 0 0,-1 0 0,1-1 0,-1 1 0,1-1 0,-1 1 0,0-1 0,0 0 0,-4 1 0,-19 8-195,-1 0 0,1 2 0,1 1 0,0 1 0,1 1 0,-39 33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55.0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24575,'2556'0'0,"-2453"10"0,-71-5 0,43 0 0,501-6-1365,-558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55.0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24575,'2556'0'0,"-2453"10"0,-71-5 0,43 0 0,501-6-1365,-558 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57.1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24575,'8'2'0,"0"0"0,0 0 0,0 1 0,-1 0 0,1 0 0,-1 1 0,0 0 0,0 0 0,12 10 0,-4-4 0,-1 1 0,0 0 0,-1 1 0,15 16 0,26 24 0,-44-45 0,0 2 0,-1-1 0,0 1 0,0 0 0,-1 1 0,11 16 0,-18-24 0,1 0 0,-1 1 0,0-1 0,0 0 0,0 1 0,0-1 0,0 0 0,-1 1 0,1-1 0,-1 1 0,1-1 0,-1 1 0,0-1 0,0 1 0,0-1 0,0 1 0,-1-1 0,1 1 0,-1-1 0,1 1 0,-1-1 0,0 0 0,0 1 0,0-1 0,0 0 0,-1 0 0,1 1 0,0-1 0,-1 0 0,0-1 0,1 1 0,-1 0 0,0 0 0,0-1 0,0 1 0,0-1 0,0 1 0,-5 1 0,-112 78 0,95-64-118,14-10-7,1-1 0,-1 1 1,1 1-1,0 0 0,1 0 1,0 1-1,0 0 0,1 1 1,-11 17-1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7:03.34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1974 24575,'8'-1'0,"0"-1"0,-1-1 0,1 1 0,-1-1 0,1 0 0,-1-1 0,0 0 0,0 0 0,-1 0 0,1-1 0,-1 0 0,0 0 0,6-8 0,27-18 0,-12 15 0,0 2 0,54-21 0,-16 7 0,-9 0 0,-32 16 0,1 0 0,31-10 0,15 1 0,-31 11 0,-1-2 0,0-2 0,69-35 0,-67 27 0,50-18 0,5-3 0,-44 14 0,69-52 0,-44 27 0,-65 46 0,-1-1 0,-1-1 0,11-11 0,-12 12 0,-1 0 0,1 1 0,0 0 0,21-13 0,6-2 0,61-49 0,15-10 0,-85 63 0,-1-1 0,41-40 0,-12 10 0,82-53 0,-117 89 0,1 0 0,0 0 0,37-15 0,31-19 0,126-83 0,-166 97 0,-33 22 0,0 1 0,0 0 0,24-10 0,-35 19 0,199-96 0,-107 52 0,-22 13 0,-37 15 0,-22 11 0,0-1 0,0 0 0,29-22 0,-33 22 0,1 0 0,0 0 0,1 2 0,16-7 0,33-18 0,2 0 0,-52 26 0,1-1 0,-1 0 0,0-1 0,16-12 0,-9 5-273,0 2 0,1 0 0,1 1 0,39-14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7:04.85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30 24575,'71'2'0,"-38"0"0,0-2 0,53-6 0,-54-7 0,-28 11 0,0 0 0,0 0 0,0 0 0,1 0 0,-1 1 0,0-1 0,6 0 0,-9 2 0,1 1 0,-1-1 0,0 0 0,0 0 0,0 0 0,0 1 0,0-1 0,0 1 0,0-1 0,0 1 0,0-1 0,0 1 0,-1-1 0,1 1 0,0 0 0,0-1 0,0 1 0,-1 0 0,1 0 0,0 0 0,-1 0 0,1 0 0,-1 0 0,1 0 0,-1-1 0,1 1 0,-1 1 0,0-1 0,1 0 0,-1 0 0,0 0 0,0 0 0,0 0 0,0 0 0,0 2 0,4 34 0,-2 0 0,-5 69 0,-1-14 0,4-48-1365,0-26-5461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13:40.010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0 1435 24575,'1'-4'0,"-1"1"0,1-1 0,-1 0 0,1 0 0,0 1 0,1-1 0,-1 1 0,1-1 0,-1 1 0,1-1 0,0 1 0,0 0 0,3-3 0,40-41 0,-36 40 0,-1-1 0,0 0 0,-1-1 0,13-17 0,-10 11 0,1-1 0,1 1 0,0 1 0,1 0 0,20-16 0,-15 13 0,-1 0 0,25-31 0,-32 35 0,1 1 0,0 0 0,1 1 0,21-15 0,21-20 0,-26 22 0,2 0 0,0 3 0,1 0 0,64-31 0,-80 44 0,0-1 0,1-1 0,21-19 0,-24 18 0,0 1 0,0 0 0,27-14 0,2 2 0,69-48 0,-25 13 0,-36 30 0,-38 22 0,-1-1 0,1 0 0,-1-1 0,-1 0 0,1-1 0,-1 0 0,13-14 0,-15 15 0,0-1 0,1 1 0,0 1 0,0-1 0,1 1 0,-1 1 0,1 0 0,13-4 0,-9 3 0,-1-1 0,1 0 0,18-14 0,51-31 0,-48 25 0,1 1 0,56-29 0,-83 50 0,0-2 0,-1 1 0,0-1 0,13-14 0,-15 14 0,0 0 0,1 1 0,0 0 0,0 0 0,1 1 0,16-10 0,14-4-341,-1-1 0,-1-2-1,40-32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13:41.671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1 24575,'43'32'0,"142"79"0,-181-109 0,1 1 0,-1-1 0,0 1 0,0 1 0,0-1 0,0 1 0,0-1 0,-1 1 0,1 0 0,-1 0 0,0 1 0,0-1 0,-1 0 0,1 1 0,-1 0 0,0 0 0,-1-1 0,2 7 0,-2-3 0,0 0 0,-1 0 0,0 0 0,-1 0 0,0 0 0,0 0 0,0 0 0,-1 0 0,0 0 0,-7 13 0,-50 101 0,16-36 0,18-37-1365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15:00.5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24575,'1047'0'-1365,"-1030"0"-5461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15:01.8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24575,'6'1'0,"1"0"0,-1 1 0,1-1 0,-1 1 0,0 1 0,0-1 0,0 1 0,0 0 0,0 1 0,-1-1 0,1 1 0,-1 0 0,7 7 0,19 12 0,-26-18 0,0-1 0,-1 1 0,1-1 0,-1 1 0,0 1 0,0-1 0,0 0 0,-1 1 0,0 0 0,0 0 0,-1 0 0,1 0 0,1 9 0,-1-7 0,-1 1 0,0-1 0,-1 0 0,0 1 0,0 0 0,-1-1 0,0 1 0,-1-1 0,-2 15 0,-3-5 0,-1 0 0,0-1 0,-13 22 0,11-23 0,0 1 0,1 1 0,-6 23 0,10-30 21,-1-1-1,0 1 1,0 0-1,-1-1 1,-8 12-1,-15 25-1508,22-31-5338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15:07.43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 24575,'8'1'0,"1"0"0,-1 1 0,0 0 0,1 0 0,-1 1 0,0 0 0,0 1 0,-1 0 0,1 0 0,-1 1 0,0-1 0,0 2 0,0-1 0,-1 1 0,8 8 0,-2-3 0,0-1 0,0-1 0,21 13 0,-4-5 0,-1 2 0,-1 1 0,28 25 0,32 24 0,-35-28 0,-1 1 0,53 59 0,-42-48 0,-41-36 0,33 33 0,-25-18 0,23 26 0,77 68 0,-110-108 0,-2-1 0,16 22 0,18 18 0,89 102 0,-99-122 0,70 47 0,-60-48 0,-38-25 0,0 1 0,-1 0 0,17 22 0,-19-22 0,1 1 0,0-1 0,1-1 0,17 13 0,-15-12 0,0-1 0,-1 1 0,-1 1 0,19 24 0,18 19 0,82 94 0,-100-109 0,-26-33 0,0-1 0,0 0 0,0 0 0,12 11 0,66 52-1365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15:09.07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276 1 24575,'1'5'0,"0"1"0,1-1 0,0 1 0,0-1 0,0 0 0,0 0 0,1 0 0,0 0 0,0 0 0,0-1 0,1 1 0,-1-1 0,1 0 0,5 5 0,-3-3 0,1 1 0,-2 1 0,1-1 0,6 13 0,-8-8 0,0 1 0,-1 0 0,0 0 0,-1 0 0,0 0 0,-1 1 0,-1 23 0,0-17 0,1 0 0,4 28 0,-4-44 0,0-1 0,0 1 0,0 0 0,0-1 0,-1 1 0,0-1 0,1 1 0,-1 0 0,-1-1 0,1 1 0,0 0 0,-1-1 0,0 1 0,0-1 0,0 1 0,0-1 0,-1 1 0,1-1 0,-1 0 0,0 0 0,0 0 0,0 0 0,0 0 0,-1 0 0,1 0 0,-1-1 0,1 1 0,-1-1 0,0 0 0,0 0 0,0 0 0,0 0 0,-1 0 0,1-1 0,0 1 0,-1-1 0,-5 1 0,-14 7 0,-45 8 0,-2 1 0,30-3-58,24-9-204,1-1 1,-1 0 0,-1-1-1,-21 3 1,21-5-6565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42.673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24575,'20'1'0,"1"1"0,-1 1 0,0 0 0,0 2 0,0 0 0,23 10 0,115 58 0,-38-15 0,111 48 0,-224-103 0,72 30 0,-2 3 0,74 47 0,-120-65 0,65 27 0,-29-15 0,16 19 0,-37-19 0,90 40 0,-103-48 0,22 13 0,100 48 0,31 19 0,-121-73 0,-20-10 0,-1 2 0,0 1 0,52 38 0,-62-37 0,0-2 0,48 21 0,-6-4 0,-28-14 0,69 23 0,35 16 0,94 50 0,-225-101 0,0 0 0,-1 2 0,35 30 0,2 1 0,81 55 0,-120-88 0,1 0 0,1-1 0,-1-1 0,40 14 0,-27-11 0,-10-3 0,-1 2 0,28 19 0,-34-21 0,0 0 0,1 0 0,0-2 0,0 0 0,28 9 0,-10-7-455,-1 1 0,39 19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57.1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24575,'8'2'0,"0"0"0,0 0 0,0 1 0,-1 0 0,1 0 0,-1 1 0,0 0 0,0 0 0,12 10 0,-4-4 0,-1 1 0,0 0 0,-1 1 0,15 16 0,26 24 0,-44-45 0,0 2 0,-1-1 0,0 1 0,0 0 0,-1 1 0,11 16 0,-18-24 0,1 0 0,-1 1 0,0-1 0,0 0 0,0 1 0,0-1 0,0 0 0,-1 1 0,1-1 0,-1 1 0,1-1 0,-1 1 0,0-1 0,0 1 0,0-1 0,0 1 0,-1-1 0,1 1 0,-1-1 0,1 1 0,-1-1 0,0 0 0,0 1 0,0-1 0,0 0 0,-1 0 0,1 1 0,0-1 0,-1 0 0,0-1 0,1 1 0,-1 0 0,0 0 0,0-1 0,0 1 0,0-1 0,0 1 0,-5 1 0,-112 78 0,95-64-118,14-10-7,1-1 0,-1 1 1,1 1-1,0 0 0,1 0 1,0 1-1,0 0 0,1 1 1,-11 17-1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44.128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89 1 24575,'2'3'0,"0"1"0,-1-1 0,1 1 0,1-1 0,-1 0 0,0 1 0,1-1 0,0 0 0,-1-1 0,1 1 0,0 0 0,1-1 0,4 4 0,7 6 0,10 13 0,-16-18 0,-1 0 0,-1 0 0,1 1 0,-1 0 0,-1 0 0,1 1 0,-1 0 0,-1 0 0,0 1 0,0-1 0,-1 1 0,0 0 0,-1 0 0,3 12 0,-2-3 0,-3-12 0,1 1 0,-1 0 0,0-1 0,0 1 0,-1 0 0,0-1 0,-1 10 0,0-14 0,0 0 0,0 0 0,0-1 0,-1 1 0,1 0 0,-1-1 0,1 1 0,-1-1 0,0 1 0,0-1 0,0 0 0,0 0 0,-1 0 0,1 0 0,-1 0 0,1-1 0,-1 1 0,1-1 0,-1 1 0,0-1 0,0 0 0,-4 1 0,-19 8-195,-1 0 0,1 2 0,1 1 0,0 1 0,1 1 0,-39 33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55.0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24575,'2556'0'0,"-2453"10"0,-71-5 0,43 0 0,501-6-1365,-558 1-5461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57.1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24575,'8'2'0,"0"0"0,0 0 0,0 1 0,-1 0 0,1 0 0,-1 1 0,0 0 0,0 0 0,12 10 0,-4-4 0,-1 1 0,0 0 0,-1 1 0,15 16 0,26 24 0,-44-45 0,0 2 0,-1-1 0,0 1 0,0 0 0,-1 1 0,11 16 0,-18-24 0,1 0 0,-1 1 0,0-1 0,0 0 0,0 1 0,0-1 0,0 0 0,-1 1 0,1-1 0,-1 1 0,1-1 0,-1 1 0,0-1 0,0 1 0,0-1 0,0 1 0,-1-1 0,1 1 0,-1-1 0,1 1 0,-1-1 0,0 0 0,0 1 0,0-1 0,0 0 0,-1 0 0,1 1 0,0-1 0,-1 0 0,0-1 0,1 1 0,-1 0 0,0 0 0,0-1 0,0 1 0,0-1 0,0 1 0,-5 1 0,-112 78 0,95-64-118,14-10-7,1-1 0,-1 1 1,1 1-1,0 0 0,1 0 1,0 1-1,0 0 0,1 1 1,-11 17-1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7:03.34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1974 24575,'8'-1'0,"0"-1"0,-1-1 0,1 1 0,-1-1 0,1 0 0,-1-1 0,0 0 0,0 0 0,-1 0 0,1-1 0,-1 0 0,0 0 0,6-8 0,27-18 0,-12 15 0,0 2 0,54-21 0,-16 7 0,-9 0 0,-32 16 0,1 0 0,31-10 0,15 1 0,-31 11 0,-1-2 0,0-2 0,69-35 0,-67 27 0,50-18 0,5-3 0,-44 14 0,69-52 0,-44 27 0,-65 46 0,-1-1 0,-1-1 0,11-11 0,-12 12 0,-1 0 0,1 1 0,0 0 0,21-13 0,6-2 0,61-49 0,15-10 0,-85 63 0,-1-1 0,41-40 0,-12 10 0,82-53 0,-117 89 0,1 0 0,0 0 0,37-15 0,31-19 0,126-83 0,-166 97 0,-33 22 0,0 1 0,0 0 0,24-10 0,-35 19 0,199-96 0,-107 52 0,-22 13 0,-37 15 0,-22 11 0,0-1 0,0 0 0,29-22 0,-33 22 0,1 0 0,0 0 0,1 2 0,16-7 0,33-18 0,2 0 0,-52 26 0,1-1 0,-1 0 0,0-1 0,16-12 0,-9 5-273,0 2 0,1 0 0,1 1 0,39-14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7:04.85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30 24575,'71'2'0,"-38"0"0,0-2 0,53-6 0,-54-7 0,-28 11 0,0 0 0,0 0 0,0 0 0,1 0 0,-1 1 0,0-1 0,6 0 0,-9 2 0,1 1 0,-1-1 0,0 0 0,0 0 0,0 0 0,0 1 0,0-1 0,0 1 0,0-1 0,0 1 0,0-1 0,0 1 0,-1-1 0,1 1 0,0 0 0,0-1 0,0 1 0,-1 0 0,1 0 0,0 0 0,-1 0 0,1 0 0,-1 0 0,1 0 0,-1-1 0,1 1 0,-1 1 0,0-1 0,1 0 0,-1 0 0,0 0 0,0 0 0,0 0 0,0 0 0,0 2 0,4 34 0,-2 0 0,-5 69 0,-1-14 0,4-48-1365,0-26-5461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13:40.010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0 1435 24575,'1'-4'0,"-1"1"0,1-1 0,-1 0 0,1 0 0,0 1 0,1-1 0,-1 1 0,1-1 0,-1 1 0,1-1 0,0 1 0,0 0 0,3-3 0,40-41 0,-36 40 0,-1-1 0,0 0 0,-1-1 0,13-17 0,-10 11 0,1-1 0,1 1 0,0 1 0,1 0 0,20-16 0,-15 13 0,-1 0 0,25-31 0,-32 35 0,1 1 0,0 0 0,1 1 0,21-15 0,21-20 0,-26 22 0,2 0 0,0 3 0,1 0 0,64-31 0,-80 44 0,0-1 0,1-1 0,21-19 0,-24 18 0,0 1 0,0 0 0,27-14 0,2 2 0,69-48 0,-25 13 0,-36 30 0,-38 22 0,-1-1 0,1 0 0,-1-1 0,-1 0 0,1-1 0,-1 0 0,13-14 0,-15 15 0,0-1 0,1 1 0,0 1 0,0-1 0,1 1 0,-1 1 0,1 0 0,13-4 0,-9 3 0,-1-1 0,1 0 0,18-14 0,51-31 0,-48 25 0,1 1 0,56-29 0,-83 50 0,0-2 0,-1 1 0,0-1 0,13-14 0,-15 14 0,0 0 0,1 1 0,0 0 0,0 0 0,1 1 0,16-10 0,14-4-341,-1-1 0,-1-2-1,40-32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13:41.671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1 24575,'43'32'0,"142"79"0,-181-109 0,1 1 0,-1-1 0,0 1 0,0 1 0,0-1 0,0 1 0,0-1 0,-1 1 0,1 0 0,-1 0 0,0 1 0,0-1 0,-1 0 0,1 1 0,-1 0 0,0 0 0,-1-1 0,2 7 0,-2-3 0,0 0 0,-1 0 0,0 0 0,-1 0 0,0 0 0,0 0 0,0 0 0,-1 0 0,0 0 0,-7 13 0,-50 101 0,16-36 0,18-37-1365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15:00.5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24575,'1047'0'-1365,"-1030"0"-5461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15:01.8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24575,'6'1'0,"1"0"0,-1 1 0,1-1 0,-1 1 0,0 1 0,0-1 0,0 1 0,0 0 0,0 1 0,-1-1 0,1 1 0,-1 0 0,7 7 0,19 12 0,-26-18 0,0-1 0,-1 1 0,1-1 0,-1 1 0,0 1 0,0-1 0,0 0 0,-1 1 0,0 0 0,0 0 0,-1 0 0,1 0 0,1 9 0,-1-7 0,-1 1 0,0-1 0,-1 0 0,0 1 0,0 0 0,-1-1 0,0 1 0,-1-1 0,-2 15 0,-3-5 0,-1 0 0,0-1 0,-13 22 0,11-23 0,0 1 0,1 1 0,-6 23 0,10-30 21,-1-1-1,0 1 1,0 0-1,-1-1 1,-8 12-1,-15 25-1508,22-31-5338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15:07.43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 24575,'8'1'0,"1"0"0,-1 1 0,0 0 0,1 0 0,-1 1 0,0 0 0,0 1 0,-1 0 0,1 0 0,-1 1 0,0-1 0,0 2 0,0-1 0,-1 1 0,8 8 0,-2-3 0,0-1 0,0-1 0,21 13 0,-4-5 0,-1 2 0,-1 1 0,28 25 0,32 24 0,-35-28 0,-1 1 0,53 59 0,-42-48 0,-41-36 0,33 33 0,-25-18 0,23 26 0,77 68 0,-110-108 0,-2-1 0,16 22 0,18 18 0,89 102 0,-99-122 0,70 47 0,-60-48 0,-38-25 0,0 1 0,-1 0 0,17 22 0,-19-22 0,1 1 0,0-1 0,1-1 0,17 13 0,-15-12 0,0-1 0,-1 1 0,-1 1 0,19 24 0,18 19 0,82 94 0,-100-109 0,-26-33 0,0-1 0,0 0 0,0 0 0,12 11 0,66 52-1365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7:03.34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1974 24575,'8'-1'0,"0"-1"0,-1-1 0,1 1 0,-1-1 0,1 0 0,-1-1 0,0 0 0,0 0 0,-1 0 0,1-1 0,-1 0 0,0 0 0,6-8 0,27-18 0,-12 15 0,0 2 0,54-21 0,-16 7 0,-9 0 0,-32 16 0,1 0 0,31-10 0,15 1 0,-31 11 0,-1-2 0,0-2 0,69-35 0,-67 27 0,50-18 0,5-3 0,-44 14 0,69-52 0,-44 27 0,-65 46 0,-1-1 0,-1-1 0,11-11 0,-12 12 0,-1 0 0,1 1 0,0 0 0,21-13 0,6-2 0,61-49 0,15-10 0,-85 63 0,-1-1 0,41-40 0,-12 10 0,82-53 0,-117 89 0,1 0 0,0 0 0,37-15 0,31-19 0,126-83 0,-166 97 0,-33 22 0,0 1 0,0 0 0,24-10 0,-35 19 0,199-96 0,-107 52 0,-22 13 0,-37 15 0,-22 11 0,0-1 0,0 0 0,29-22 0,-33 22 0,1 0 0,0 0 0,1 2 0,16-7 0,33-18 0,2 0 0,-52 26 0,1-1 0,-1 0 0,0-1 0,16-12 0,-9 5-273,0 2 0,1 0 0,1 1 0,39-14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15:09.07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276 1 24575,'1'5'0,"0"1"0,1-1 0,0 1 0,0-1 0,0 0 0,0 0 0,1 0 0,0 0 0,0 0 0,0-1 0,1 1 0,-1-1 0,1 0 0,5 5 0,-3-3 0,1 1 0,-2 1 0,1-1 0,6 13 0,-8-8 0,0 1 0,-1 0 0,0 0 0,-1 0 0,0 0 0,-1 1 0,-1 23 0,0-17 0,1 0 0,4 28 0,-4-44 0,0-1 0,0 1 0,0 0 0,0-1 0,-1 1 0,0-1 0,1 1 0,-1 0 0,-1-1 0,1 1 0,0 0 0,-1-1 0,0 1 0,0-1 0,0 1 0,0-1 0,-1 1 0,1-1 0,-1 0 0,0 0 0,0 0 0,0 0 0,0 0 0,-1 0 0,1 0 0,-1-1 0,1 1 0,-1-1 0,0 0 0,0 0 0,0 0 0,0 0 0,-1 0 0,1-1 0,0 1 0,-1-1 0,-5 1 0,-14 7 0,-45 8 0,-2 1 0,30-3-58,24-9-204,1-1 1,-1 0 0,-1-1-1,-21 3 1,21-5-6565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42.673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24575,'20'1'0,"1"1"0,-1 1 0,0 0 0,0 2 0,0 0 0,23 10 0,115 58 0,-38-15 0,111 48 0,-224-103 0,72 30 0,-2 3 0,74 47 0,-120-65 0,65 27 0,-29-15 0,16 19 0,-37-19 0,90 40 0,-103-48 0,22 13 0,100 48 0,31 19 0,-121-73 0,-20-10 0,-1 2 0,0 1 0,52 38 0,-62-37 0,0-2 0,48 21 0,-6-4 0,-28-14 0,69 23 0,35 16 0,94 50 0,-225-101 0,0 0 0,-1 2 0,35 30 0,2 1 0,81 55 0,-120-88 0,1 0 0,1-1 0,-1-1 0,40 14 0,-27-11 0,-10-3 0,-1 2 0,28 19 0,-34-21 0,0 0 0,1 0 0,0-2 0,0 0 0,28 9 0,-10-7-455,-1 1 0,39 19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44.128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89 1 24575,'2'3'0,"0"1"0,-1-1 0,1 1 0,1-1 0,-1 0 0,0 1 0,1-1 0,0 0 0,-1-1 0,1 1 0,0 0 0,1-1 0,4 4 0,7 6 0,10 13 0,-16-18 0,-1 0 0,-1 0 0,1 1 0,-1 0 0,-1 0 0,1 1 0,-1 0 0,-1 0 0,0 1 0,0-1 0,-1 1 0,0 0 0,-1 0 0,3 12 0,-2-3 0,-3-12 0,1 1 0,-1 0 0,0-1 0,0 1 0,-1 0 0,0-1 0,-1 10 0,0-14 0,0 0 0,0 0 0,0-1 0,-1 1 0,1 0 0,-1-1 0,1 1 0,-1-1 0,0 1 0,0-1 0,0 0 0,0 0 0,-1 0 0,1 0 0,-1 0 0,1-1 0,-1 1 0,1-1 0,-1 1 0,0-1 0,0 0 0,-4 1 0,-19 8-195,-1 0 0,1 2 0,1 1 0,0 1 0,1 1 0,-39 33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55.0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24575,'2556'0'0,"-2453"10"0,-71-5 0,43 0 0,501-6-1365,-558 1-5461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57.1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24575,'8'2'0,"0"0"0,0 0 0,0 1 0,-1 0 0,1 0 0,-1 1 0,0 0 0,0 0 0,12 10 0,-4-4 0,-1 1 0,0 0 0,-1 1 0,15 16 0,26 24 0,-44-45 0,0 2 0,-1-1 0,0 1 0,0 0 0,-1 1 0,11 16 0,-18-24 0,1 0 0,-1 1 0,0-1 0,0 0 0,0 1 0,0-1 0,0 0 0,-1 1 0,1-1 0,-1 1 0,1-1 0,-1 1 0,0-1 0,0 1 0,0-1 0,0 1 0,-1-1 0,1 1 0,-1-1 0,1 1 0,-1-1 0,0 0 0,0 1 0,0-1 0,0 0 0,-1 0 0,1 1 0,0-1 0,-1 0 0,0-1 0,1 1 0,-1 0 0,0 0 0,0-1 0,0 1 0,0-1 0,0 1 0,-5 1 0,-112 78 0,95-64-118,14-10-7,1-1 0,-1 1 1,1 1-1,0 0 0,1 0 1,0 1-1,0 0 0,1 1 1,-11 17-1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7:03.34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1974 24575,'8'-1'0,"0"-1"0,-1-1 0,1 1 0,-1-1 0,1 0 0,-1-1 0,0 0 0,0 0 0,-1 0 0,1-1 0,-1 0 0,0 0 0,6-8 0,27-18 0,-12 15 0,0 2 0,54-21 0,-16 7 0,-9 0 0,-32 16 0,1 0 0,31-10 0,15 1 0,-31 11 0,-1-2 0,0-2 0,69-35 0,-67 27 0,50-18 0,5-3 0,-44 14 0,69-52 0,-44 27 0,-65 46 0,-1-1 0,-1-1 0,11-11 0,-12 12 0,-1 0 0,1 1 0,0 0 0,21-13 0,6-2 0,61-49 0,15-10 0,-85 63 0,-1-1 0,41-40 0,-12 10 0,82-53 0,-117 89 0,1 0 0,0 0 0,37-15 0,31-19 0,126-83 0,-166 97 0,-33 22 0,0 1 0,0 0 0,24-10 0,-35 19 0,199-96 0,-107 52 0,-22 13 0,-37 15 0,-22 11 0,0-1 0,0 0 0,29-22 0,-33 22 0,1 0 0,0 0 0,1 2 0,16-7 0,33-18 0,2 0 0,-52 26 0,1-1 0,-1 0 0,0-1 0,16-12 0,-9 5-273,0 2 0,1 0 0,1 1 0,39-14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7:04.85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30 24575,'71'2'0,"-38"0"0,0-2 0,53-6 0,-54-7 0,-28 11 0,0 0 0,0 0 0,0 0 0,1 0 0,-1 1 0,0-1 0,6 0 0,-9 2 0,1 1 0,-1-1 0,0 0 0,0 0 0,0 0 0,0 1 0,0-1 0,0 1 0,0-1 0,0 1 0,0-1 0,0 1 0,-1-1 0,1 1 0,0 0 0,0-1 0,0 1 0,-1 0 0,1 0 0,0 0 0,-1 0 0,1 0 0,-1 0 0,1 0 0,-1-1 0,1 1 0,-1 1 0,0-1 0,1 0 0,-1 0 0,0 0 0,0 0 0,0 0 0,0 0 0,0 2 0,4 34 0,-2 0 0,-5 69 0,-1-14 0,4-48-1365,0-26-5461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13:40.010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0 1435 24575,'1'-4'0,"-1"1"0,1-1 0,-1 0 0,1 0 0,0 1 0,1-1 0,-1 1 0,1-1 0,-1 1 0,1-1 0,0 1 0,0 0 0,3-3 0,40-41 0,-36 40 0,-1-1 0,0 0 0,-1-1 0,13-17 0,-10 11 0,1-1 0,1 1 0,0 1 0,1 0 0,20-16 0,-15 13 0,-1 0 0,25-31 0,-32 35 0,1 1 0,0 0 0,1 1 0,21-15 0,21-20 0,-26 22 0,2 0 0,0 3 0,1 0 0,64-31 0,-80 44 0,0-1 0,1-1 0,21-19 0,-24 18 0,0 1 0,0 0 0,27-14 0,2 2 0,69-48 0,-25 13 0,-36 30 0,-38 22 0,-1-1 0,1 0 0,-1-1 0,-1 0 0,1-1 0,-1 0 0,13-14 0,-15 15 0,0-1 0,1 1 0,0 1 0,0-1 0,1 1 0,-1 1 0,1 0 0,13-4 0,-9 3 0,-1-1 0,1 0 0,18-14 0,51-31 0,-48 25 0,1 1 0,56-29 0,-83 50 0,0-2 0,-1 1 0,0-1 0,13-14 0,-15 14 0,0 0 0,1 1 0,0 0 0,0 0 0,1 1 0,16-10 0,14-4-341,-1-1 0,-1-2-1,40-32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13:41.671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1 24575,'43'32'0,"142"79"0,-181-109 0,1 1 0,-1-1 0,0 1 0,0 1 0,0-1 0,0 1 0,0-1 0,-1 1 0,1 0 0,-1 0 0,0 1 0,0-1 0,-1 0 0,1 1 0,-1 0 0,0 0 0,-1-1 0,2 7 0,-2-3 0,0 0 0,-1 0 0,0 0 0,-1 0 0,0 0 0,0 0 0,0 0 0,-1 0 0,0 0 0,-7 13 0,-50 101 0,16-36 0,18-37-1365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15:00.5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24575,'1047'0'-1365,"-1030"0"-5461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7:04.85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30 24575,'71'2'0,"-38"0"0,0-2 0,53-6 0,-54-7 0,-28 11 0,0 0 0,0 0 0,0 0 0,1 0 0,-1 1 0,0-1 0,6 0 0,-9 2 0,1 1 0,-1-1 0,0 0 0,0 0 0,0 0 0,0 1 0,0-1 0,0 1 0,0-1 0,0 1 0,0-1 0,0 1 0,-1-1 0,1 1 0,0 0 0,0-1 0,0 1 0,-1 0 0,1 0 0,0 0 0,-1 0 0,1 0 0,-1 0 0,1 0 0,-1-1 0,1 1 0,-1 1 0,0-1 0,1 0 0,-1 0 0,0 0 0,0 0 0,0 0 0,0 0 0,0 2 0,4 34 0,-2 0 0,-5 69 0,-1-14 0,4-48-1365,0-26-5461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15:01.8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24575,'6'1'0,"1"0"0,-1 1 0,1-1 0,-1 1 0,0 1 0,0-1 0,0 1 0,0 0 0,0 1 0,-1-1 0,1 1 0,-1 0 0,7 7 0,19 12 0,-26-18 0,0-1 0,-1 1 0,1-1 0,-1 1 0,0 1 0,0-1 0,0 0 0,-1 1 0,0 0 0,0 0 0,-1 0 0,1 0 0,1 9 0,-1-7 0,-1 1 0,0-1 0,-1 0 0,0 1 0,0 0 0,-1-1 0,0 1 0,-1-1 0,-2 15 0,-3-5 0,-1 0 0,0-1 0,-13 22 0,11-23 0,0 1 0,1 1 0,-6 23 0,10-30 21,-1-1-1,0 1 1,0 0-1,-1-1 1,-8 12-1,-15 25-1508,22-31-5338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15:07.43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 24575,'8'1'0,"1"0"0,-1 1 0,0 0 0,1 0 0,-1 1 0,0 0 0,0 1 0,-1 0 0,1 0 0,-1 1 0,0-1 0,0 2 0,0-1 0,-1 1 0,8 8 0,-2-3 0,0-1 0,0-1 0,21 13 0,-4-5 0,-1 2 0,-1 1 0,28 25 0,32 24 0,-35-28 0,-1 1 0,53 59 0,-42-48 0,-41-36 0,33 33 0,-25-18 0,23 26 0,77 68 0,-110-108 0,-2-1 0,16 22 0,18 18 0,89 102 0,-99-122 0,70 47 0,-60-48 0,-38-25 0,0 1 0,-1 0 0,17 22 0,-19-22 0,1 1 0,0-1 0,1-1 0,17 13 0,-15-12 0,0-1 0,-1 1 0,-1 1 0,19 24 0,18 19 0,82 94 0,-100-109 0,-26-33 0,0-1 0,0 0 0,0 0 0,12 11 0,66 52-1365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15:09.07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276 1 24575,'1'5'0,"0"1"0,1-1 0,0 1 0,0-1 0,0 0 0,0 0 0,1 0 0,0 0 0,0 0 0,0-1 0,1 1 0,-1-1 0,1 0 0,5 5 0,-3-3 0,1 1 0,-2 1 0,1-1 0,6 13 0,-8-8 0,0 1 0,-1 0 0,0 0 0,-1 0 0,0 0 0,-1 1 0,-1 23 0,0-17 0,1 0 0,4 28 0,-4-44 0,0-1 0,0 1 0,0 0 0,0-1 0,-1 1 0,0-1 0,1 1 0,-1 0 0,-1-1 0,1 1 0,0 0 0,-1-1 0,0 1 0,0-1 0,0 1 0,0-1 0,-1 1 0,1-1 0,-1 0 0,0 0 0,0 0 0,0 0 0,0 0 0,-1 0 0,1 0 0,-1-1 0,1 1 0,-1-1 0,0 0 0,0 0 0,0 0 0,0 0 0,-1 0 0,1-1 0,0 1 0,-1-1 0,-5 1 0,-14 7 0,-45 8 0,-2 1 0,30-3-58,24-9-204,1-1 1,-1 0 0,-1-1-1,-21 3 1,21-5-6565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42.673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24575,'20'1'0,"1"1"0,-1 1 0,0 0 0,0 2 0,0 0 0,23 10 0,115 58 0,-38-15 0,111 48 0,-224-103 0,72 30 0,-2 3 0,74 47 0,-120-65 0,65 27 0,-29-15 0,16 19 0,-37-19 0,90 40 0,-103-48 0,22 13 0,100 48 0,31 19 0,-121-73 0,-20-10 0,-1 2 0,0 1 0,52 38 0,-62-37 0,0-2 0,48 21 0,-6-4 0,-28-14 0,69 23 0,35 16 0,94 50 0,-225-101 0,0 0 0,-1 2 0,35 30 0,2 1 0,81 55 0,-120-88 0,1 0 0,1-1 0,-1-1 0,40 14 0,-27-11 0,-10-3 0,-1 2 0,28 19 0,-34-21 0,0 0 0,1 0 0,0-2 0,0 0 0,28 9 0,-10-7-455,-1 1 0,39 19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44.128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89 1 24575,'2'3'0,"0"1"0,-1-1 0,1 1 0,1-1 0,-1 0 0,0 1 0,1-1 0,0 0 0,-1-1 0,1 1 0,0 0 0,1-1 0,4 4 0,7 6 0,10 13 0,-16-18 0,-1 0 0,-1 0 0,1 1 0,-1 0 0,-1 0 0,1 1 0,-1 0 0,-1 0 0,0 1 0,0-1 0,-1 1 0,0 0 0,-1 0 0,3 12 0,-2-3 0,-3-12 0,1 1 0,-1 0 0,0-1 0,0 1 0,-1 0 0,0-1 0,-1 10 0,0-14 0,0 0 0,0 0 0,0-1 0,-1 1 0,1 0 0,-1-1 0,1 1 0,-1-1 0,0 1 0,0-1 0,0 0 0,0 0 0,-1 0 0,1 0 0,-1 0 0,1-1 0,-1 1 0,1-1 0,-1 1 0,0-1 0,0 0 0,-4 1 0,-19 8-195,-1 0 0,1 2 0,1 1 0,0 1 0,1 1 0,-39 33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55.0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24575,'2556'0'0,"-2453"10"0,-71-5 0,43 0 0,501-6-1365,-558 1-5461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57.1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24575,'8'2'0,"0"0"0,0 0 0,0 1 0,-1 0 0,1 0 0,-1 1 0,0 0 0,0 0 0,12 10 0,-4-4 0,-1 1 0,0 0 0,-1 1 0,15 16 0,26 24 0,-44-45 0,0 2 0,-1-1 0,0 1 0,0 0 0,-1 1 0,11 16 0,-18-24 0,1 0 0,-1 1 0,0-1 0,0 0 0,0 1 0,0-1 0,0 0 0,-1 1 0,1-1 0,-1 1 0,1-1 0,-1 1 0,0-1 0,0 1 0,0-1 0,0 1 0,-1-1 0,1 1 0,-1-1 0,1 1 0,-1-1 0,0 0 0,0 1 0,0-1 0,0 0 0,-1 0 0,1 1 0,0-1 0,-1 0 0,0-1 0,1 1 0,-1 0 0,0 0 0,0-1 0,0 1 0,0-1 0,0 1 0,-5 1 0,-112 78 0,95-64-118,14-10-7,1-1 0,-1 1 1,1 1-1,0 0 0,1 0 1,0 1-1,0 0 0,1 1 1,-11 17-1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7:03.34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1974 24575,'8'-1'0,"0"-1"0,-1-1 0,1 1 0,-1-1 0,1 0 0,-1-1 0,0 0 0,0 0 0,-1 0 0,1-1 0,-1 0 0,0 0 0,6-8 0,27-18 0,-12 15 0,0 2 0,54-21 0,-16 7 0,-9 0 0,-32 16 0,1 0 0,31-10 0,15 1 0,-31 11 0,-1-2 0,0-2 0,69-35 0,-67 27 0,50-18 0,5-3 0,-44 14 0,69-52 0,-44 27 0,-65 46 0,-1-1 0,-1-1 0,11-11 0,-12 12 0,-1 0 0,1 1 0,0 0 0,21-13 0,6-2 0,61-49 0,15-10 0,-85 63 0,-1-1 0,41-40 0,-12 10 0,82-53 0,-117 89 0,1 0 0,0 0 0,37-15 0,31-19 0,126-83 0,-166 97 0,-33 22 0,0 1 0,0 0 0,24-10 0,-35 19 0,199-96 0,-107 52 0,-22 13 0,-37 15 0,-22 11 0,0-1 0,0 0 0,29-22 0,-33 22 0,1 0 0,0 0 0,1 2 0,16-7 0,33-18 0,2 0 0,-52 26 0,1-1 0,-1 0 0,0-1 0,16-12 0,-9 5-273,0 2 0,1 0 0,1 1 0,39-14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7:04.85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30 24575,'71'2'0,"-38"0"0,0-2 0,53-6 0,-54-7 0,-28 11 0,0 0 0,0 0 0,0 0 0,1 0 0,-1 1 0,0-1 0,6 0 0,-9 2 0,1 1 0,-1-1 0,0 0 0,0 0 0,0 0 0,0 1 0,0-1 0,0 1 0,0-1 0,0 1 0,0-1 0,0 1 0,-1-1 0,1 1 0,0 0 0,0-1 0,0 1 0,-1 0 0,1 0 0,0 0 0,-1 0 0,1 0 0,-1 0 0,1 0 0,-1-1 0,1 1 0,-1 1 0,0-1 0,1 0 0,-1 0 0,0 0 0,0 0 0,0 0 0,0 0 0,0 2 0,4 34 0,-2 0 0,-5 69 0,-1-14 0,4-48-1365,0-26-5461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13:40.010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0 1435 24575,'1'-4'0,"-1"1"0,1-1 0,-1 0 0,1 0 0,0 1 0,1-1 0,-1 1 0,1-1 0,-1 1 0,1-1 0,0 1 0,0 0 0,3-3 0,40-41 0,-36 40 0,-1-1 0,0 0 0,-1-1 0,13-17 0,-10 11 0,1-1 0,1 1 0,0 1 0,1 0 0,20-16 0,-15 13 0,-1 0 0,25-31 0,-32 35 0,1 1 0,0 0 0,1 1 0,21-15 0,21-20 0,-26 22 0,2 0 0,0 3 0,1 0 0,64-31 0,-80 44 0,0-1 0,1-1 0,21-19 0,-24 18 0,0 1 0,0 0 0,27-14 0,2 2 0,69-48 0,-25 13 0,-36 30 0,-38 22 0,-1-1 0,1 0 0,-1-1 0,-1 0 0,1-1 0,-1 0 0,13-14 0,-15 15 0,0-1 0,1 1 0,0 1 0,0-1 0,1 1 0,-1 1 0,1 0 0,13-4 0,-9 3 0,-1-1 0,1 0 0,18-14 0,51-31 0,-48 25 0,1 1 0,56-29 0,-83 50 0,0-2 0,-1 1 0,0-1 0,13-14 0,-15 14 0,0 0 0,1 1 0,0 0 0,0 0 0,1 1 0,16-10 0,14-4-341,-1-1 0,-1-2-1,40-32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42.673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24575,'20'1'0,"1"1"0,-1 1 0,0 0 0,0 2 0,0 0 0,23 10 0,115 58 0,-38-15 0,111 48 0,-224-103 0,72 30 0,-2 3 0,74 47 0,-120-65 0,65 27 0,-29-15 0,16 19 0,-37-19 0,90 40 0,-103-48 0,22 13 0,100 48 0,31 19 0,-121-73 0,-20-10 0,-1 2 0,0 1 0,52 38 0,-62-37 0,0-2 0,48 21 0,-6-4 0,-28-14 0,69 23 0,35 16 0,94 50 0,-225-101 0,0 0 0,-1 2 0,35 30 0,2 1 0,81 55 0,-120-88 0,1 0 0,1-1 0,-1-1 0,40 14 0,-27-11 0,-10-3 0,-1 2 0,28 19 0,-34-21 0,0 0 0,1 0 0,0-2 0,0 0 0,28 9 0,-10-7-455,-1 1 0,39 19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13:41.671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1 24575,'43'32'0,"142"79"0,-181-109 0,1 1 0,-1-1 0,0 1 0,0 1 0,0-1 0,0 1 0,0-1 0,-1 1 0,1 0 0,-1 0 0,0 1 0,0-1 0,-1 0 0,1 1 0,-1 0 0,0 0 0,-1-1 0,2 7 0,-2-3 0,0 0 0,-1 0 0,0 0 0,-1 0 0,0 0 0,0 0 0,0 0 0,-1 0 0,0 0 0,-7 13 0,-50 101 0,16-36 0,18-37-1365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15:00.5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24575,'1047'0'-1365,"-1030"0"-5461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15:01.8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24575,'6'1'0,"1"0"0,-1 1 0,1-1 0,-1 1 0,0 1 0,0-1 0,0 1 0,0 0 0,0 1 0,-1-1 0,1 1 0,-1 0 0,7 7 0,19 12 0,-26-18 0,0-1 0,-1 1 0,1-1 0,-1 1 0,0 1 0,0-1 0,0 0 0,-1 1 0,0 0 0,0 0 0,-1 0 0,1 0 0,1 9 0,-1-7 0,-1 1 0,0-1 0,-1 0 0,0 1 0,0 0 0,-1-1 0,0 1 0,-1-1 0,-2 15 0,-3-5 0,-1 0 0,0-1 0,-13 22 0,11-23 0,0 1 0,1 1 0,-6 23 0,10-30 21,-1-1-1,0 1 1,0 0-1,-1-1 1,-8 12-1,-15 25-1508,22-31-5338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15:07.43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 24575,'8'1'0,"1"0"0,-1 1 0,0 0 0,1 0 0,-1 1 0,0 0 0,0 1 0,-1 0 0,1 0 0,-1 1 0,0-1 0,0 2 0,0-1 0,-1 1 0,8 8 0,-2-3 0,0-1 0,0-1 0,21 13 0,-4-5 0,-1 2 0,-1 1 0,28 25 0,32 24 0,-35-28 0,-1 1 0,53 59 0,-42-48 0,-41-36 0,33 33 0,-25-18 0,23 26 0,77 68 0,-110-108 0,-2-1 0,16 22 0,18 18 0,89 102 0,-99-122 0,70 47 0,-60-48 0,-38-25 0,0 1 0,-1 0 0,17 22 0,-19-22 0,1 1 0,0-1 0,1-1 0,17 13 0,-15-12 0,0-1 0,-1 1 0,-1 1 0,19 24 0,18 19 0,82 94 0,-100-109 0,-26-33 0,0-1 0,0 0 0,0 0 0,12 11 0,66 52-1365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15:09.07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276 1 24575,'1'5'0,"0"1"0,1-1 0,0 1 0,0-1 0,0 0 0,0 0 0,1 0 0,0 0 0,0 0 0,0-1 0,1 1 0,-1-1 0,1 0 0,5 5 0,-3-3 0,1 1 0,-2 1 0,1-1 0,6 13 0,-8-8 0,0 1 0,-1 0 0,0 0 0,-1 0 0,0 0 0,-1 1 0,-1 23 0,0-17 0,1 0 0,4 28 0,-4-44 0,0-1 0,0 1 0,0 0 0,0-1 0,-1 1 0,0-1 0,1 1 0,-1 0 0,-1-1 0,1 1 0,0 0 0,-1-1 0,0 1 0,0-1 0,0 1 0,0-1 0,-1 1 0,1-1 0,-1 0 0,0 0 0,0 0 0,0 0 0,0 0 0,-1 0 0,1 0 0,-1-1 0,1 1 0,-1-1 0,0 0 0,0 0 0,0 0 0,0 0 0,-1 0 0,1-1 0,0 1 0,-1-1 0,-5 1 0,-14 7 0,-45 8 0,-2 1 0,30-3-58,24-9-204,1-1 1,-1 0 0,-1-1-1,-21 3 1,21-5-6565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42.673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24575,'20'1'0,"1"1"0,-1 1 0,0 0 0,0 2 0,0 0 0,23 10 0,115 58 0,-38-15 0,111 48 0,-224-103 0,72 30 0,-2 3 0,74 47 0,-120-65 0,65 27 0,-29-15 0,16 19 0,-37-19 0,90 40 0,-103-48 0,22 13 0,100 48 0,31 19 0,-121-73 0,-20-10 0,-1 2 0,0 1 0,52 38 0,-62-37 0,0-2 0,48 21 0,-6-4 0,-28-14 0,69 23 0,35 16 0,94 50 0,-225-101 0,0 0 0,-1 2 0,35 30 0,2 1 0,81 55 0,-120-88 0,1 0 0,1-1 0,-1-1 0,40 14 0,-27-11 0,-10-3 0,-1 2 0,28 19 0,-34-21 0,0 0 0,1 0 0,0-2 0,0 0 0,28 9 0,-10-7-455,-1 1 0,39 19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44.128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89 1 24575,'2'3'0,"0"1"0,-1-1 0,1 1 0,1-1 0,-1 0 0,0 1 0,1-1 0,0 0 0,-1-1 0,1 1 0,0 0 0,1-1 0,4 4 0,7 6 0,10 13 0,-16-18 0,-1 0 0,-1 0 0,1 1 0,-1 0 0,-1 0 0,1 1 0,-1 0 0,-1 0 0,0 1 0,0-1 0,-1 1 0,0 0 0,-1 0 0,3 12 0,-2-3 0,-3-12 0,1 1 0,-1 0 0,0-1 0,0 1 0,-1 0 0,0-1 0,-1 10 0,0-14 0,0 0 0,0 0 0,0-1 0,-1 1 0,1 0 0,-1-1 0,1 1 0,-1-1 0,0 1 0,0-1 0,0 0 0,0 0 0,-1 0 0,1 0 0,-1 0 0,1-1 0,-1 1 0,1-1 0,-1 1 0,0-1 0,0 0 0,-4 1 0,-19 8-195,-1 0 0,1 2 0,1 1 0,0 1 0,1 1 0,-39 33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55.0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24575,'2556'0'0,"-2453"10"0,-71-5 0,43 0 0,501-6-1365,-558 1-5461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57.1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24575,'8'2'0,"0"0"0,0 0 0,0 1 0,-1 0 0,1 0 0,-1 1 0,0 0 0,0 0 0,12 10 0,-4-4 0,-1 1 0,0 0 0,-1 1 0,15 16 0,26 24 0,-44-45 0,0 2 0,-1-1 0,0 1 0,0 0 0,-1 1 0,11 16 0,-18-24 0,1 0 0,-1 1 0,0-1 0,0 0 0,0 1 0,0-1 0,0 0 0,-1 1 0,1-1 0,-1 1 0,1-1 0,-1 1 0,0-1 0,0 1 0,0-1 0,0 1 0,-1-1 0,1 1 0,-1-1 0,1 1 0,-1-1 0,0 0 0,0 1 0,0-1 0,0 0 0,-1 0 0,1 1 0,0-1 0,-1 0 0,0-1 0,1 1 0,-1 0 0,0 0 0,0-1 0,0 1 0,0-1 0,0 1 0,-5 1 0,-112 78 0,95-64-118,14-10-7,1-1 0,-1 1 1,1 1-1,0 0 0,1 0 1,0 1-1,0 0 0,1 1 1,-11 17-1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7:03.34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1974 24575,'8'-1'0,"0"-1"0,-1-1 0,1 1 0,-1-1 0,1 0 0,-1-1 0,0 0 0,0 0 0,-1 0 0,1-1 0,-1 0 0,0 0 0,6-8 0,27-18 0,-12 15 0,0 2 0,54-21 0,-16 7 0,-9 0 0,-32 16 0,1 0 0,31-10 0,15 1 0,-31 11 0,-1-2 0,0-2 0,69-35 0,-67 27 0,50-18 0,5-3 0,-44 14 0,69-52 0,-44 27 0,-65 46 0,-1-1 0,-1-1 0,11-11 0,-12 12 0,-1 0 0,1 1 0,0 0 0,21-13 0,6-2 0,61-49 0,15-10 0,-85 63 0,-1-1 0,41-40 0,-12 10 0,82-53 0,-117 89 0,1 0 0,0 0 0,37-15 0,31-19 0,126-83 0,-166 97 0,-33 22 0,0 1 0,0 0 0,24-10 0,-35 19 0,199-96 0,-107 52 0,-22 13 0,-37 15 0,-22 11 0,0-1 0,0 0 0,29-22 0,-33 22 0,1 0 0,0 0 0,1 2 0,16-7 0,33-18 0,2 0 0,-52 26 0,1-1 0,-1 0 0,0-1 0,16-12 0,-9 5-273,0 2 0,1 0 0,1 1 0,39-14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44.128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89 1 24575,'2'3'0,"0"1"0,-1-1 0,1 1 0,1-1 0,-1 0 0,0 1 0,1-1 0,0 0 0,-1-1 0,1 1 0,0 0 0,1-1 0,4 4 0,7 6 0,10 13 0,-16-18 0,-1 0 0,-1 0 0,1 1 0,-1 0 0,-1 0 0,1 1 0,-1 0 0,-1 0 0,0 1 0,0-1 0,-1 1 0,0 0 0,-1 0 0,3 12 0,-2-3 0,-3-12 0,1 1 0,-1 0 0,0-1 0,0 1 0,-1 0 0,0-1 0,-1 10 0,0-14 0,0 0 0,0 0 0,0-1 0,-1 1 0,1 0 0,-1-1 0,1 1 0,-1-1 0,0 1 0,0-1 0,0 0 0,0 0 0,-1 0 0,1 0 0,-1 0 0,1-1 0,-1 1 0,1-1 0,-1 1 0,0-1 0,0 0 0,-4 1 0,-19 8-195,-1 0 0,1 2 0,1 1 0,0 1 0,1 1 0,-39 33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7:04.85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30 24575,'71'2'0,"-38"0"0,0-2 0,53-6 0,-54-7 0,-28 11 0,0 0 0,0 0 0,0 0 0,1 0 0,-1 1 0,0-1 0,6 0 0,-9 2 0,1 1 0,-1-1 0,0 0 0,0 0 0,0 0 0,0 1 0,0-1 0,0 1 0,0-1 0,0 1 0,0-1 0,0 1 0,-1-1 0,1 1 0,0 0 0,0-1 0,0 1 0,-1 0 0,1 0 0,0 0 0,-1 0 0,1 0 0,-1 0 0,1 0 0,-1-1 0,1 1 0,-1 1 0,0-1 0,1 0 0,-1 0 0,0 0 0,0 0 0,0 0 0,0 0 0,0 2 0,4 34 0,-2 0 0,-5 69 0,-1-14 0,4-48-1365,0-26-5461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42.673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24575,'20'1'0,"1"1"0,-1 1 0,0 0 0,0 2 0,0 0 0,23 10 0,115 58 0,-38-15 0,111 48 0,-224-103 0,72 30 0,-2 3 0,74 47 0,-120-65 0,65 27 0,-29-15 0,16 19 0,-37-19 0,90 40 0,-103-48 0,22 13 0,100 48 0,31 19 0,-121-73 0,-20-10 0,-1 2 0,0 1 0,52 38 0,-62-37 0,0-2 0,48 21 0,-6-4 0,-28-14 0,69 23 0,35 16 0,94 50 0,-225-101 0,0 0 0,-1 2 0,35 30 0,2 1 0,81 55 0,-120-88 0,1 0 0,1-1 0,-1-1 0,40 14 0,-27-11 0,-10-3 0,-1 2 0,28 19 0,-34-21 0,0 0 0,1 0 0,0-2 0,0 0 0,28 9 0,-10-7-455,-1 1 0,39 19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44.128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89 1 24575,'2'3'0,"0"1"0,-1-1 0,1 1 0,1-1 0,-1 0 0,0 1 0,1-1 0,0 0 0,-1-1 0,1 1 0,0 0 0,1-1 0,4 4 0,7 6 0,10 13 0,-16-18 0,-1 0 0,-1 0 0,1 1 0,-1 0 0,-1 0 0,1 1 0,-1 0 0,-1 0 0,0 1 0,0-1 0,-1 1 0,0 0 0,-1 0 0,3 12 0,-2-3 0,-3-12 0,1 1 0,-1 0 0,0-1 0,0 1 0,-1 0 0,0-1 0,-1 10 0,0-14 0,0 0 0,0 0 0,0-1 0,-1 1 0,1 0 0,-1-1 0,1 1 0,-1-1 0,0 1 0,0-1 0,0 0 0,0 0 0,-1 0 0,1 0 0,-1 0 0,1-1 0,-1 1 0,1-1 0,-1 1 0,0-1 0,0 0 0,-4 1 0,-19 8-195,-1 0 0,1 2 0,1 1 0,0 1 0,1 1 0,-39 33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55.0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24575,'2556'0'0,"-2453"10"0,-71-5 0,43 0 0,501-6-1365,-558 1-5461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57.1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24575,'8'2'0,"0"0"0,0 0 0,0 1 0,-1 0 0,1 0 0,-1 1 0,0 0 0,0 0 0,12 10 0,-4-4 0,-1 1 0,0 0 0,-1 1 0,15 16 0,26 24 0,-44-45 0,0 2 0,-1-1 0,0 1 0,0 0 0,-1 1 0,11 16 0,-18-24 0,1 0 0,-1 1 0,0-1 0,0 0 0,0 1 0,0-1 0,0 0 0,-1 1 0,1-1 0,-1 1 0,1-1 0,-1 1 0,0-1 0,0 1 0,0-1 0,0 1 0,-1-1 0,1 1 0,-1-1 0,1 1 0,-1-1 0,0 0 0,0 1 0,0-1 0,0 0 0,-1 0 0,1 1 0,0-1 0,-1 0 0,0-1 0,1 1 0,-1 0 0,0 0 0,0-1 0,0 1 0,0-1 0,0 1 0,-5 1 0,-112 78 0,95-64-118,14-10-7,1-1 0,-1 1 1,1 1-1,0 0 0,1 0 1,0 1-1,0 0 0,1 1 1,-11 17-1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7:03.34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1974 24575,'8'-1'0,"0"-1"0,-1-1 0,1 1 0,-1-1 0,1 0 0,-1-1 0,0 0 0,0 0 0,-1 0 0,1-1 0,-1 0 0,0 0 0,6-8 0,27-18 0,-12 15 0,0 2 0,54-21 0,-16 7 0,-9 0 0,-32 16 0,1 0 0,31-10 0,15 1 0,-31 11 0,-1-2 0,0-2 0,69-35 0,-67 27 0,50-18 0,5-3 0,-44 14 0,69-52 0,-44 27 0,-65 46 0,-1-1 0,-1-1 0,11-11 0,-12 12 0,-1 0 0,1 1 0,0 0 0,21-13 0,6-2 0,61-49 0,15-10 0,-85 63 0,-1-1 0,41-40 0,-12 10 0,82-53 0,-117 89 0,1 0 0,0 0 0,37-15 0,31-19 0,126-83 0,-166 97 0,-33 22 0,0 1 0,0 0 0,24-10 0,-35 19 0,199-96 0,-107 52 0,-22 13 0,-37 15 0,-22 11 0,0-1 0,0 0 0,29-22 0,-33 22 0,1 0 0,0 0 0,1 2 0,16-7 0,33-18 0,2 0 0,-52 26 0,1-1 0,-1 0 0,0-1 0,16-12 0,-9 5-273,0 2 0,1 0 0,1 1 0,39-14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7:04.85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30 24575,'71'2'0,"-38"0"0,0-2 0,53-6 0,-54-7 0,-28 11 0,0 0 0,0 0 0,0 0 0,1 0 0,-1 1 0,0-1 0,6 0 0,-9 2 0,1 1 0,-1-1 0,0 0 0,0 0 0,0 0 0,0 1 0,0-1 0,0 1 0,0-1 0,0 1 0,0-1 0,0 1 0,-1-1 0,1 1 0,0 0 0,0-1 0,0 1 0,-1 0 0,1 0 0,0 0 0,-1 0 0,1 0 0,-1 0 0,1 0 0,-1-1 0,1 1 0,-1 1 0,0-1 0,1 0 0,-1 0 0,0 0 0,0 0 0,0 0 0,0 0 0,0 2 0,4 34 0,-2 0 0,-5 69 0,-1-14 0,4-48-1365,0-26-5461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0:43.234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24575,'14'1'0,"1"1"0,0-1 0,0 2 0,-1 0 0,1 0 0,16 8 0,83 43 0,-26-12 0,79 34 0,-162-73 0,52 20 0,0 4 0,52 33 0,-87-47 0,48 20 0,-21-11 0,11 13 0,-26-13 0,64 29 0,-74-35 0,16 9 0,72 36 0,23 12 0,-88-52 0,-14-7 0,-1 1 0,0 1 0,37 28 0,-43-28 0,-2-1 0,35 16 0,-3-3 0,-22-11 0,51 17 0,26 12 0,68 36 0,-164-73 0,0-1 0,-1 3 0,26 20 0,1 2 0,59 39 0,-86-62 0,-1-2 0,2 0 0,-1-1 0,28 11 0,-18-9 0,-8-2 0,-1 2 0,20 14 0,-24-16 0,0 0 0,1 0 0,0-1 0,-1 0 0,21 7 0,-7-7-455,-1 3 0,28 13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0:43.235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65 1 24575,'1'3'0,"1"-1"0,-2 1 0,2-1 0,0 1 0,-1-2 0,1 3 0,0-3 0,0 2 0,0-2 0,0 1 0,0 1 0,1-2 0,3 4 0,5 3 0,7 10 0,-12-13 0,0 0 0,-1 1 0,1-1 0,-1 1 0,-1 0 0,1 0 0,0 1 0,-1-1 0,-1 2 0,1-2 0,-1 1 0,-1 1 0,1-1 0,1 9 0,-1-2 0,-3-9 0,2 1 0,-1 0 0,0-1 0,0 1 0,-1-1 0,0 1 0,-1 5 0,0-8 0,0-1 0,0 0 0,0 0 0,1-1 0,-1 2 0,-1-1 0,1-1 0,0 1 0,0 0 0,-1-1 0,0 1 0,2 0 0,-3-1 0,1 0 0,1 1 0,-1-1 0,0 0 0,1 0 0,-2 0 0,1 0 0,0 0 0,-3 0 0,-14 6-195,-1 1 0,1 0 0,1 2 0,0 0 0,0 1 0,-27 23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0:43.2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24575,'1375'0'0,"-1319"10"0,-39-5 0,24 0 0,269-6-1365,-300 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06:55.0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24575,'2556'0'0,"-2453"10"0,-71-5 0,43 0 0,501-6-1365,-558 1-5461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0:43.2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24575,'4'2'0,"1"0"0,-1 0 0,0 1 0,0 0 0,0 0 0,0 1 0,0 0 0,0 0 0,6 10 0,-2-4 0,0 1 0,-1 0 0,0 1 0,8 16 0,14 24 0,-24-45 0,1 2 0,-1-1 0,-1 1 0,1 0 0,0 1 0,5 16 0,-10-24 0,2 0 0,-2 1 0,1-1 0,-1 0 0,1 1 0,-1-1 0,1 0 0,-1 1 0,1-1 0,-1 1 0,0-1 0,0 1 0,0-1 0,0 1 0,0-1 0,0 1 0,0-1 0,0 1 0,-1-1 0,1 1 0,-1-1 0,1 0 0,-1 1 0,1-1 0,-1 0 0,0 0 0,0 1 0,1-1 0,-1 0 0,0-1 0,0 1 0,0 0 0,0 0 0,0-1 0,0 1 0,0-1 0,0 1 0,-3 1 0,-60 78 0,51-64-118,7-10-7,2-1 0,-1 1 1,0 1-1,0 0 0,1 0 1,-1 1-1,1 0 0,0 1 1,-6 17-1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0:43.23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1760 24575,'7'-1'0,"0"-1"0,0-1 0,0 2 0,-1-2 0,1 1 0,-1-2 0,0 0 0,0 1 0,0-1 0,0-1 0,-1 1 0,1 0 0,5-8 0,23-16 0,-10 15 0,1-1 0,47-16 0,-14 5 0,-8-1 0,-29 16 0,2 0 0,26-10 0,14 1 0,-26 10 0,-3-2 0,1-1 0,61-32 0,-59 24 0,44-15 0,4-4 0,-38 14 0,61-48 0,-40 25 0,-57 41 0,-2-1 0,1 0 0,8-12 0,-9 13 0,-2-1 0,0 0 0,2 1 0,17-11 0,6-3 0,55-43 0,12-10 0,-74 57 0,-2 0 0,37-36 0,-11 8 0,73-47 0,-104 80 0,0-1 0,1 1 0,33-14 0,27-17 0,113-74 0,-149 87 0,-28 19 0,-1 1 0,0 1 0,22-11 0,-31 19 0,177-86 0,-96 46 0,-20 12 0,-32 12 0,-19 11 0,-1-2 0,1 2 0,25-21 0,-30 20 0,2 0 0,0 0 0,0 1 0,15-5 0,28-17 0,3 0 0,-46 24 0,1-2 0,-1 1 0,-1-1 0,15-11 0,-9 4-273,1 2 0,1 1 0,1 0 0,34-12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0:43.23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27 24575,'63'2'0,"-33"-1"0,-1-1 0,48-5 0,-48-7 0,-26 11 0,1-1 0,-1 0 0,0 0 0,2 1 0,-1 0 0,-1-1 0,6 0 0,-8 2 0,1 1 0,-2-1 0,1 0 0,1 0 0,-2 0 0,1 1 0,0-1 0,0 0 0,0 0 0,0 2 0,0-2 0,0 1 0,-1-1 0,0 0 0,1 1 0,0-1 0,1 1 0,-2 0 0,0 0 0,1 0 0,-1 0 0,1 0 0,-1-1 0,1 1 0,-1-1 0,0 1 0,0 1 0,0-1 0,1 0 0,-1 0 0,0-1 0,0 2 0,0-1 0,0-1 0,0 3 0,4 30 0,-2 0 0,-5 61 0,-1-11 0,4-45-1365,0-21-5461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09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24575,'14'1'0,"1"1"0,0-1 0,0 2 0,-1 0 0,1 0 0,16 8 0,83 43 0,-26-12 0,79 34 0,-162-73 0,52 20 0,0 4 0,52 33 0,-87-47 0,48 20 0,-21-11 0,11 13 0,-26-13 0,64 29 0,-74-35 0,16 9 0,72 36 0,23 12 0,-88-52 0,-14-7 0,-1 1 0,0 1 0,37 28 0,-43-28 0,-2-1 0,35 16 0,-3-3 0,-22-11 0,51 17 0,26 12 0,68 36 0,-164-73 0,0-1 0,-1 3 0,26 20 0,1 2 0,59 39 0,-86-62 0,-1-2 0,2 0 0,-1-1 0,28 11 0,-18-9 0,-8-2 0,-1 2 0,20 14 0,-24-16 0,0 0 0,1 0 0,0-1 0,-1 0 0,21 7 0,-7-7-455,-1 3 0,28 13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0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65 1 24575,'1'3'0,"1"-1"0,-2 1 0,2-1 0,0 1 0,-1-2 0,1 3 0,0-3 0,0 2 0,0-2 0,0 1 0,0 1 0,1-2 0,3 4 0,5 3 0,7 10 0,-12-13 0,0 0 0,-1 1 0,1-1 0,-1 1 0,-1 0 0,1 0 0,0 1 0,-1-1 0,-1 2 0,1-2 0,-1 1 0,-1 1 0,1-1 0,1 9 0,-1-2 0,-3-9 0,2 1 0,-1 0 0,0-1 0,0 1 0,-1-1 0,0 1 0,-1 5 0,0-8 0,0-1 0,0 0 0,0 0 0,1-1 0,-1 2 0,-1-1 0,1-1 0,0 1 0,0 0 0,-1-1 0,0 1 0,2 0 0,-3-1 0,1 0 0,1 1 0,-1-1 0,0 0 0,1 0 0,-2 0 0,1 0 0,0 0 0,-3 0 0,-14 6-195,-1 1 0,1 0 0,1 2 0,0 0 0,0 1 0,-27 23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24575,'1375'0'0,"-1319"10"0,-39-5 0,24 0 0,269-6-1365,-300 1-5461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24575,'4'2'0,"1"0"0,-1 0 0,0 1 0,0 0 0,0 0 0,0 1 0,0 0 0,0 0 0,6 10 0,-2-4 0,0 1 0,-1 0 0,0 1 0,8 16 0,14 24 0,-24-45 0,1 2 0,-1-1 0,-1 1 0,1 0 0,0 1 0,5 16 0,-10-24 0,2 0 0,-2 1 0,1-1 0,-1 0 0,1 1 0,-1-1 0,1 0 0,-1 1 0,1-1 0,-1 1 0,0-1 0,0 1 0,0-1 0,0 1 0,0-1 0,0 1 0,0-1 0,0 1 0,-1-1 0,1 1 0,-1-1 0,1 0 0,-1 1 0,1-1 0,-1 0 0,0 0 0,0 1 0,1-1 0,-1 0 0,0-1 0,0 1 0,0 0 0,0 0 0,0-1 0,0 1 0,0-1 0,0 1 0,-3 1 0,-60 78 0,51-64-118,7-10-7,2-1 0,-1 1 1,0 1-1,0 0 0,1 0 1,-1 1-1,1 0 0,0 1 1,-6 17-1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1760 24575,'7'-1'0,"0"-1"0,0-1 0,0 2 0,-1-2 0,1 1 0,-1-2 0,0 0 0,0 1 0,0-1 0,0-1 0,-1 1 0,1 0 0,5-8 0,23-16 0,-10 15 0,1-1 0,47-16 0,-14 5 0,-8-1 0,-29 16 0,2 0 0,26-10 0,14 1 0,-26 10 0,-3-2 0,1-1 0,61-32 0,-59 24 0,44-15 0,4-4 0,-38 14 0,61-48 0,-40 25 0,-57 41 0,-2-1 0,1 0 0,8-12 0,-9 13 0,-2-1 0,0 0 0,2 1 0,17-11 0,6-3 0,55-43 0,12-10 0,-74 57 0,-2 0 0,37-36 0,-11 8 0,73-47 0,-104 80 0,0-1 0,1 1 0,33-14 0,27-17 0,113-74 0,-149 87 0,-28 19 0,-1 1 0,0 1 0,22-11 0,-31 19 0,177-86 0,-96 46 0,-20 12 0,-32 12 0,-19 11 0,-1-2 0,1 2 0,25-21 0,-30 20 0,2 0 0,0 0 0,0 1 0,15-5 0,28-17 0,3 0 0,-46 24 0,1-2 0,-1 1 0,-1-1 0,15-11 0,-9 4-273,1 2 0,1 1 0,1 0 0,34-12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1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27 24575,'63'2'0,"-33"-1"0,-1-1 0,48-5 0,-48-7 0,-26 11 0,1-1 0,-1 0 0,0 0 0,2 1 0,-1 0 0,-1-1 0,6 0 0,-8 2 0,1 1 0,-2-1 0,1 0 0,1 0 0,-2 0 0,1 1 0,0-1 0,0 0 0,0 0 0,0 2 0,0-2 0,0 1 0,-1-1 0,0 0 0,1 1 0,0-1 0,1 1 0,-2 0 0,0 0 0,1 0 0,-1 0 0,1 0 0,-1-1 0,1 1 0,-1-1 0,0 1 0,0 1 0,0-1 0,1 0 0,-1 0 0,0-1 0,0 2 0,0-1 0,0-1 0,0 3 0,4 30 0,-2 0 0,-5 61 0,-1-11 0,4-45-1365,0-21-5461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13:32:10.209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24575,'14'1'0,"1"1"0,0-1 0,0 2 0,-1 0 0,1 0 0,16 8 0,83 43 0,-26-12 0,79 34 0,-162-73 0,52 20 0,0 4 0,52 33 0,-87-47 0,48 20 0,-21-11 0,11 13 0,-26-13 0,64 29 0,-74-35 0,16 9 0,72 36 0,23 12 0,-88-52 0,-14-7 0,-1 1 0,0 1 0,37 28 0,-43-28 0,-2-1 0,35 16 0,-3-3 0,-22-11 0,51 17 0,26 12 0,68 36 0,-164-73 0,0-1 0,-1 3 0,26 20 0,1 2 0,59 39 0,-86-62 0,-1-2 0,2 0 0,-1-1 0,28 11 0,-18-9 0,-8-2 0,-1 2 0,20 14 0,-24-16 0,0 0 0,1 0 0,0-1 0,-1 0 0,21 7 0,-7-7-455,-1 3 0,28 13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2924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D2F8D-D441-35FC-72D0-B026D2EEC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AB2519-BFCE-81F2-18AE-F8596957A6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B34B48-8429-B045-D34E-EF25E19F2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83427-57AE-5D9B-89DB-C2E7D399A8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5312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727FE-00C6-9E41-F7B0-557394674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9E640F-BD56-B9AD-B6AD-3B9BB73962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0D6366-C544-2EDC-E36D-6CCBC302DA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A9AE9-3BD0-589F-7E08-B4016E684C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11619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DA7E2-BF55-158E-A448-81490AB24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1CE7E9-4DE3-16C1-0DE4-C6291AB1B6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28F1BC-A733-6774-7A32-1EF380F52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5B575-FD57-88D7-857F-3C13F75FE0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01609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B83E0-AB66-7EE7-650F-F13A0EB21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E2B592-C244-358B-E9A4-8D2627A7C1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D5C5A0-FA85-FFE7-7F51-53F2EC9CB6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3D430-F4E3-BAB6-4006-16BBD594F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30872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2787B-B0BC-4283-80F0-DE7D2230B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C680AC-91DD-F4F3-0AA5-1D52CB920D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7D1333-09F3-59C5-F6EF-B013C26C3E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66420-C09A-EF34-9F41-B8B0D8539C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38163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C00A8-30D2-BD0A-E84C-4603798DE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15B6B5-4345-2EE7-BB64-417675B05D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19AE65-A97D-7253-4613-84D156E4B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AA381-E0A1-03C6-F5DA-B973BDFD44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25371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94029-6E0E-FC85-D36E-04BA7BB0E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8B755A-671B-B6FA-FF87-E5333FA29B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89BB15-ADB3-52CF-3D2A-2C212BA7D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7D4D9-A44E-6E39-3595-222ED70D79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97934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B6AB5-2B65-5820-BA37-5E9560F74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A2DE57-C871-F767-9E4A-63736B0645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861212-9EBE-1515-87D1-329E25B65A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B33A2-279D-4F2E-6513-1D023EF2C8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60133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D60DD-DE3F-0BB0-C3BD-0F0D177E5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B70087-3A3C-BDA8-B5BB-C46D7F3545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9A0278-9569-8D32-86D9-C1E4F23A24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7F60A-4698-6E95-D820-CFEEEDCDC6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53049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64FEA-3852-1C06-49D5-1B97172F5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EC94CA-B468-7C4A-DE2C-307FFD103E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B817FC-0E6F-12B7-341D-49FC58829D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224EB-5B24-7560-2FE8-B25576029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75147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062059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3946B-7541-2516-B47A-C28DC5EF0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82B3ED-40A8-C18F-418A-237C09B84E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C6F10F-5B31-D6A7-4A29-82C5E3E0E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78E33-3FB1-156B-1E01-94DFA0920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79241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2AD3B-EBC1-E9A3-27B1-B01216B65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D61039-41B5-292A-435D-5260DCB6C7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3E97B0-DF21-241C-12A1-9C955EC08E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D628B-F720-9A09-B32A-7719136383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432248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CBAA1-7E56-A95D-A505-3EDE69B73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EAF5CA-F6B2-85C6-58DC-AE757C476F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3422ED-F885-E521-74D3-019A6E255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C2E2C-B32D-74DC-67B4-D511B3EB88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279010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5745F-3EA0-24DF-3A58-CF3B91030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5EDF15-291A-87EC-E437-729CDF2D84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1A2EEB-8BCD-192F-B21F-3BDEB30CD0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398C9-0B56-DC95-87B4-B2959FA38D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768722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CFC1A-DFD2-C8E0-91D8-A1EC94BDE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455B95-2D09-494B-C9FC-FFFFC174DB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42B27B-3473-150B-33F2-ADD02F7DA1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88E4E-D0B0-5B4C-A4EE-CC5467D84A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755854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6BDC8-DE2F-5785-1094-8FD13270F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C40A08-E6BD-25B7-F6C1-B549F08D0B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D1504B-96E9-92B7-8144-A99F661CF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B717D-1433-D3DC-B87D-3C1C28360B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159787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A195F-1715-A5EB-3064-B107FF113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E9CDEA-AD7F-DFD2-968C-9F81745F0E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431322-1017-3616-E46B-826D4B0A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51BFE-3446-1322-603A-3B60C1A36C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141860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DC9A1-0FDD-C878-685B-2EFB5FF36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D1B9A4-3C0B-2EDC-A057-13D5B1905F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8E57C7-E4E7-2EBF-7B97-B36832B7C2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C3F3D-402D-676D-038A-DCFDBB7E11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941610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D22D3-B126-40D1-6C88-31D03ACF4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2DF712-94F9-A7C6-53A6-20E1D3D264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67847D-5BA1-F294-1098-CF1A0CF628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C5094-B778-62A0-8F44-8F23C630D7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446059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32C86-DBD8-A909-8CCF-535BE9169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C6D014-4724-C529-6E75-309D486872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5913C0-8691-6DBB-E853-90E04AB37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35292-976F-A79E-EE22-FDF8899838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18618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02B93-C924-FF44-23E7-FCAA18E7B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B0E98C-FDD0-87E9-720F-A7E88ABE68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FF445C-B7A8-58E2-FC6A-BD13AF1AD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5C4FE-3C6B-1AF5-34BF-824538A26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627328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ED02E-B590-AAFD-4BBA-0A071B010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8B5759-BE3F-B2E0-1AA4-68E9B848BF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E68AD8-86A0-994E-AF6D-132B92CCC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FDC43-157C-003A-E6D5-328B357691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096808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D0B2F-8395-731E-A726-69A913C80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F932BD-E522-AF05-B55F-7C89BB80A5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2D0B21-E797-A948-1D55-035908CC27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9F364-5382-9B96-DF83-2264C82091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241937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BFAFD-537C-9806-EFD6-52D549683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DFEF0B-C06C-D084-B3C8-CF2C5ADBBE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9424B6-71E0-89D6-9AA5-85409EEF6B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06FA4-FEBE-8A90-6375-BA9BBB403E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506492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576C9-9C75-ED0A-2603-0D0629237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F842AD-D354-E2F1-ACEB-F4DED1B374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AC96D8-016D-D7CF-EF3A-CF938C9D58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A76C8-84DF-F7A4-0244-0982E5B518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971958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73B69-0B5D-E7EF-03F4-38C1072D7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93765A-42B3-181A-19B3-16B1099F4E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BEC41B-836C-9CC4-6860-F6A4C22499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AA3E1-4F51-FF4B-35EC-5AD51047C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87043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45698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B520D-C62C-1B22-5FC7-434B837A1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A69BE2-9F84-B651-DC26-BC8BAC6726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5C174F-AF09-F33B-2A45-2C5293C038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EC81B-B79F-827E-D0C9-927934DE24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95221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122B5-3FD8-1C0B-EBB2-402EEE723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EFC9E2-349F-B789-977E-95E676D04F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AF6AC9-0EAA-EF86-9425-9A804FCE8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D3526-7A61-2A3B-DB0A-BBA07009E4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24329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85BB-6841-2E6F-BC17-AFE4B3492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235D5F-6573-2B4A-D4D0-223172B077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87151D-E10E-C0DF-0902-08A7AF8B8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B91E7-0F3B-30F9-2BA7-FAC0D91EF8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82359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30615-C283-05B0-6097-01753A18E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555101-3E7C-E5DD-B2D0-42998F10AB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4BC6B6-0DA2-5D63-FF57-A3851BC094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F9EEF-747F-D097-7AD3-6E5F46F5B2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96251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48C65-FA6E-616B-8E75-A31E9960B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B4DF7C-935D-D1FF-B2D6-C490BC559E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19F7A7-E97C-6B65-832A-1234749B7C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F3E9C-230B-153C-3B4A-44B3A96CF2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84437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CCDEPLRL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6.png"/><Relationship Id="rId1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5.png"/><Relationship Id="rId17" Type="http://schemas.openxmlformats.org/officeDocument/2006/relationships/image" Target="../media/image23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20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5" Type="http://schemas.openxmlformats.org/officeDocument/2006/relationships/image" Target="../media/image23.png"/><Relationship Id="rId10" Type="http://schemas.openxmlformats.org/officeDocument/2006/relationships/image" Target="../media/image12.png"/><Relationship Id="rId19" Type="http://schemas.openxmlformats.org/officeDocument/2006/relationships/image" Target="../media/image25.png"/><Relationship Id="rId4" Type="http://schemas.openxmlformats.org/officeDocument/2006/relationships/image" Target="../media/image17.png"/><Relationship Id="rId9" Type="http://schemas.openxmlformats.org/officeDocument/2006/relationships/image" Target="../media/image11.png"/><Relationship Id="rId1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5.png"/><Relationship Id="rId18" Type="http://schemas.openxmlformats.org/officeDocument/2006/relationships/image" Target="../media/image30.png"/><Relationship Id="rId3" Type="http://schemas.openxmlformats.org/officeDocument/2006/relationships/image" Target="../media/image3.png"/><Relationship Id="rId21" Type="http://schemas.openxmlformats.org/officeDocument/2006/relationships/image" Target="../media/image280.png"/><Relationship Id="rId7" Type="http://schemas.openxmlformats.org/officeDocument/2006/relationships/image" Target="../media/image26.png"/><Relationship Id="rId12" Type="http://schemas.openxmlformats.org/officeDocument/2006/relationships/image" Target="../media/image13.png"/><Relationship Id="rId17" Type="http://schemas.openxmlformats.org/officeDocument/2006/relationships/image" Target="../media/image22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9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5" Type="http://schemas.openxmlformats.org/officeDocument/2006/relationships/image" Target="../media/image28.png"/><Relationship Id="rId10" Type="http://schemas.openxmlformats.org/officeDocument/2006/relationships/image" Target="../media/image11.png"/><Relationship Id="rId19" Type="http://schemas.openxmlformats.org/officeDocument/2006/relationships/image" Target="../media/image31.png"/><Relationship Id="rId4" Type="http://schemas.openxmlformats.org/officeDocument/2006/relationships/image" Target="../media/image17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Relationship Id="rId22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5.png"/><Relationship Id="rId18" Type="http://schemas.openxmlformats.org/officeDocument/2006/relationships/image" Target="../media/image36.png"/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12" Type="http://schemas.openxmlformats.org/officeDocument/2006/relationships/image" Target="../media/image13.png"/><Relationship Id="rId17" Type="http://schemas.openxmlformats.org/officeDocument/2006/relationships/image" Target="../media/image22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5" Type="http://schemas.openxmlformats.org/officeDocument/2006/relationships/image" Target="../media/image34.png"/><Relationship Id="rId10" Type="http://schemas.openxmlformats.org/officeDocument/2006/relationships/image" Target="../media/image11.png"/><Relationship Id="rId19" Type="http://schemas.openxmlformats.org/officeDocument/2006/relationships/image" Target="../media/image280.png"/><Relationship Id="rId4" Type="http://schemas.openxmlformats.org/officeDocument/2006/relationships/image" Target="../media/image17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5.png"/><Relationship Id="rId18" Type="http://schemas.openxmlformats.org/officeDocument/2006/relationships/image" Target="../media/image40.png"/><Relationship Id="rId3" Type="http://schemas.openxmlformats.org/officeDocument/2006/relationships/image" Target="../media/image3.png"/><Relationship Id="rId21" Type="http://schemas.openxmlformats.org/officeDocument/2006/relationships/image" Target="../media/image330.png"/><Relationship Id="rId7" Type="http://schemas.openxmlformats.org/officeDocument/2006/relationships/image" Target="../media/image26.png"/><Relationship Id="rId12" Type="http://schemas.openxmlformats.org/officeDocument/2006/relationships/image" Target="../media/image13.png"/><Relationship Id="rId17" Type="http://schemas.openxmlformats.org/officeDocument/2006/relationships/image" Target="../media/image22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5" Type="http://schemas.openxmlformats.org/officeDocument/2006/relationships/image" Target="../media/image38.png"/><Relationship Id="rId10" Type="http://schemas.openxmlformats.org/officeDocument/2006/relationships/image" Target="../media/image11.png"/><Relationship Id="rId19" Type="http://schemas.openxmlformats.org/officeDocument/2006/relationships/image" Target="../media/image280.png"/><Relationship Id="rId4" Type="http://schemas.openxmlformats.org/officeDocument/2006/relationships/image" Target="../media/image17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13" Type="http://schemas.openxmlformats.org/officeDocument/2006/relationships/image" Target="../media/image40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390.png"/><Relationship Id="rId5" Type="http://schemas.openxmlformats.org/officeDocument/2006/relationships/image" Target="../media/image360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380.png"/><Relationship Id="rId1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44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12.png"/><Relationship Id="rId5" Type="http://schemas.openxmlformats.org/officeDocument/2006/relationships/image" Target="../media/image42.png"/><Relationship Id="rId10" Type="http://schemas.openxmlformats.org/officeDocument/2006/relationships/image" Target="../media/image4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8.png"/><Relationship Id="rId3" Type="http://schemas.openxmlformats.org/officeDocument/2006/relationships/image" Target="../media/image49.png"/><Relationship Id="rId7" Type="http://schemas.openxmlformats.org/officeDocument/2006/relationships/image" Target="../media/image45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7.png"/><Relationship Id="rId5" Type="http://schemas.openxmlformats.org/officeDocument/2006/relationships/image" Target="../media/image43.png"/><Relationship Id="rId10" Type="http://schemas.openxmlformats.org/officeDocument/2006/relationships/image" Target="../media/image12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8.png"/><Relationship Id="rId3" Type="http://schemas.openxmlformats.org/officeDocument/2006/relationships/image" Target="../media/image49.png"/><Relationship Id="rId7" Type="http://schemas.openxmlformats.org/officeDocument/2006/relationships/image" Target="../media/image45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7.png"/><Relationship Id="rId5" Type="http://schemas.openxmlformats.org/officeDocument/2006/relationships/image" Target="../media/image43.png"/><Relationship Id="rId15" Type="http://schemas.openxmlformats.org/officeDocument/2006/relationships/image" Target="../media/image50.png"/><Relationship Id="rId10" Type="http://schemas.openxmlformats.org/officeDocument/2006/relationships/image" Target="../media/image12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Relationship Id="rId1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8.png"/><Relationship Id="rId3" Type="http://schemas.openxmlformats.org/officeDocument/2006/relationships/image" Target="../media/image49.png"/><Relationship Id="rId7" Type="http://schemas.openxmlformats.org/officeDocument/2006/relationships/image" Target="../media/image45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7.png"/><Relationship Id="rId5" Type="http://schemas.openxmlformats.org/officeDocument/2006/relationships/image" Target="../media/image43.png"/><Relationship Id="rId15" Type="http://schemas.openxmlformats.org/officeDocument/2006/relationships/image" Target="../media/image50.png"/><Relationship Id="rId10" Type="http://schemas.openxmlformats.org/officeDocument/2006/relationships/image" Target="../media/image12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8.png"/><Relationship Id="rId3" Type="http://schemas.openxmlformats.org/officeDocument/2006/relationships/image" Target="../media/image49.png"/><Relationship Id="rId7" Type="http://schemas.openxmlformats.org/officeDocument/2006/relationships/image" Target="../media/image45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7.png"/><Relationship Id="rId5" Type="http://schemas.openxmlformats.org/officeDocument/2006/relationships/image" Target="../media/image43.png"/><Relationship Id="rId15" Type="http://schemas.openxmlformats.org/officeDocument/2006/relationships/image" Target="../media/image50.png"/><Relationship Id="rId10" Type="http://schemas.openxmlformats.org/officeDocument/2006/relationships/image" Target="../media/image12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Relationship Id="rId1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56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55.png"/><Relationship Id="rId5" Type="http://schemas.openxmlformats.org/officeDocument/2006/relationships/image" Target="../media/image10.png"/><Relationship Id="rId15" Type="http://schemas.openxmlformats.org/officeDocument/2006/relationships/image" Target="../media/image57.png"/><Relationship Id="rId10" Type="http://schemas.openxmlformats.org/officeDocument/2006/relationships/image" Target="../media/image54.png"/><Relationship Id="rId19" Type="http://schemas.openxmlformats.org/officeDocument/2006/relationships/image" Target="../media/image48.png"/><Relationship Id="rId4" Type="http://schemas.openxmlformats.org/officeDocument/2006/relationships/image" Target="../media/image17.png"/><Relationship Id="rId9" Type="http://schemas.openxmlformats.org/officeDocument/2006/relationships/image" Target="../media/image220.png"/><Relationship Id="rId1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60.png"/><Relationship Id="rId18" Type="http://schemas.openxmlformats.org/officeDocument/2006/relationships/image" Target="../media/image4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50.png"/><Relationship Id="rId17" Type="http://schemas.openxmlformats.org/officeDocument/2006/relationships/image" Target="../media/image62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61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59.png"/><Relationship Id="rId5" Type="http://schemas.openxmlformats.org/officeDocument/2006/relationships/image" Target="../media/image10.png"/><Relationship Id="rId15" Type="http://schemas.openxmlformats.org/officeDocument/2006/relationships/image" Target="../media/image43.png"/><Relationship Id="rId10" Type="http://schemas.openxmlformats.org/officeDocument/2006/relationships/image" Target="../media/image580.png"/><Relationship Id="rId19" Type="http://schemas.openxmlformats.org/officeDocument/2006/relationships/image" Target="../media/image47.png"/><Relationship Id="rId4" Type="http://schemas.openxmlformats.org/officeDocument/2006/relationships/image" Target="../media/image17.png"/><Relationship Id="rId9" Type="http://schemas.openxmlformats.org/officeDocument/2006/relationships/image" Target="../media/image570.png"/><Relationship Id="rId1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200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60.png"/><Relationship Id="rId5" Type="http://schemas.openxmlformats.org/officeDocument/2006/relationships/image" Target="../media/image10.png"/><Relationship Id="rId15" Type="http://schemas.openxmlformats.org/officeDocument/2006/relationships/image" Target="../media/image64.png"/><Relationship Id="rId10" Type="http://schemas.openxmlformats.org/officeDocument/2006/relationships/image" Target="../media/image50.png"/><Relationship Id="rId19" Type="http://schemas.openxmlformats.org/officeDocument/2006/relationships/image" Target="../media/image48.png"/><Relationship Id="rId4" Type="http://schemas.openxmlformats.org/officeDocument/2006/relationships/image" Target="../media/image17.png"/><Relationship Id="rId9" Type="http://schemas.openxmlformats.org/officeDocument/2006/relationships/image" Target="../media/image63.png"/><Relationship Id="rId1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640.png"/><Relationship Id="rId5" Type="http://schemas.openxmlformats.org/officeDocument/2006/relationships/image" Target="../media/image10.png"/><Relationship Id="rId15" Type="http://schemas.openxmlformats.org/officeDocument/2006/relationships/image" Target="../media/image67.png"/><Relationship Id="rId10" Type="http://schemas.openxmlformats.org/officeDocument/2006/relationships/image" Target="../media/image60.png"/><Relationship Id="rId19" Type="http://schemas.openxmlformats.org/officeDocument/2006/relationships/image" Target="../media/image63.png"/><Relationship Id="rId4" Type="http://schemas.openxmlformats.org/officeDocument/2006/relationships/image" Target="../media/image17.png"/><Relationship Id="rId9" Type="http://schemas.openxmlformats.org/officeDocument/2006/relationships/image" Target="../media/image50.png"/><Relationship Id="rId1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650.png"/><Relationship Id="rId5" Type="http://schemas.openxmlformats.org/officeDocument/2006/relationships/image" Target="../media/image10.png"/><Relationship Id="rId15" Type="http://schemas.openxmlformats.org/officeDocument/2006/relationships/image" Target="../media/image69.png"/><Relationship Id="rId10" Type="http://schemas.openxmlformats.org/officeDocument/2006/relationships/image" Target="../media/image60.png"/><Relationship Id="rId19" Type="http://schemas.openxmlformats.org/officeDocument/2006/relationships/image" Target="../media/image63.png"/><Relationship Id="rId4" Type="http://schemas.openxmlformats.org/officeDocument/2006/relationships/image" Target="../media/image17.png"/><Relationship Id="rId9" Type="http://schemas.openxmlformats.org/officeDocument/2006/relationships/image" Target="../media/image50.png"/><Relationship Id="rId14" Type="http://schemas.openxmlformats.org/officeDocument/2006/relationships/image" Target="../media/image6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670.png"/><Relationship Id="rId18" Type="http://schemas.openxmlformats.org/officeDocument/2006/relationships/image" Target="../media/image71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60.png"/><Relationship Id="rId17" Type="http://schemas.openxmlformats.org/officeDocument/2006/relationships/image" Target="../media/image70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43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50.png"/><Relationship Id="rId5" Type="http://schemas.openxmlformats.org/officeDocument/2006/relationships/image" Target="../media/image10.png"/><Relationship Id="rId15" Type="http://schemas.openxmlformats.org/officeDocument/2006/relationships/image" Target="../media/image42.png"/><Relationship Id="rId10" Type="http://schemas.openxmlformats.org/officeDocument/2006/relationships/image" Target="../media/image660.png"/><Relationship Id="rId19" Type="http://schemas.openxmlformats.org/officeDocument/2006/relationships/image" Target="../media/image46.png"/><Relationship Id="rId4" Type="http://schemas.openxmlformats.org/officeDocument/2006/relationships/image" Target="../media/image17.png"/><Relationship Id="rId9" Type="http://schemas.openxmlformats.org/officeDocument/2006/relationships/image" Target="../media/image280.png"/><Relationship Id="rId1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680.png"/><Relationship Id="rId18" Type="http://schemas.openxmlformats.org/officeDocument/2006/relationships/image" Target="../media/image73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63.png"/><Relationship Id="rId17" Type="http://schemas.openxmlformats.org/officeDocument/2006/relationships/image" Target="../media/image72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43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60.png"/><Relationship Id="rId5" Type="http://schemas.openxmlformats.org/officeDocument/2006/relationships/image" Target="../media/image10.png"/><Relationship Id="rId15" Type="http://schemas.openxmlformats.org/officeDocument/2006/relationships/image" Target="../media/image42.png"/><Relationship Id="rId10" Type="http://schemas.openxmlformats.org/officeDocument/2006/relationships/image" Target="../media/image50.png"/><Relationship Id="rId19" Type="http://schemas.openxmlformats.org/officeDocument/2006/relationships/image" Target="../media/image46.png"/><Relationship Id="rId4" Type="http://schemas.openxmlformats.org/officeDocument/2006/relationships/image" Target="../media/image17.png"/><Relationship Id="rId9" Type="http://schemas.openxmlformats.org/officeDocument/2006/relationships/image" Target="../media/image280.png"/><Relationship Id="rId14" Type="http://schemas.openxmlformats.org/officeDocument/2006/relationships/image" Target="../media/image6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700.png"/><Relationship Id="rId18" Type="http://schemas.openxmlformats.org/officeDocument/2006/relationships/image" Target="../media/image4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63.png"/><Relationship Id="rId17" Type="http://schemas.openxmlformats.org/officeDocument/2006/relationships/image" Target="../media/image720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7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60.png"/><Relationship Id="rId5" Type="http://schemas.openxmlformats.org/officeDocument/2006/relationships/image" Target="../media/image10.png"/><Relationship Id="rId15" Type="http://schemas.openxmlformats.org/officeDocument/2006/relationships/image" Target="../media/image43.png"/><Relationship Id="rId10" Type="http://schemas.openxmlformats.org/officeDocument/2006/relationships/image" Target="../media/image50.png"/><Relationship Id="rId19" Type="http://schemas.openxmlformats.org/officeDocument/2006/relationships/image" Target="../media/image48.png"/><Relationship Id="rId4" Type="http://schemas.openxmlformats.org/officeDocument/2006/relationships/image" Target="../media/image17.png"/><Relationship Id="rId9" Type="http://schemas.openxmlformats.org/officeDocument/2006/relationships/image" Target="../media/image280.png"/><Relationship Id="rId1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700.png"/><Relationship Id="rId18" Type="http://schemas.openxmlformats.org/officeDocument/2006/relationships/image" Target="../media/image4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730.png"/><Relationship Id="rId17" Type="http://schemas.openxmlformats.org/officeDocument/2006/relationships/image" Target="../media/image720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71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60.png"/><Relationship Id="rId5" Type="http://schemas.openxmlformats.org/officeDocument/2006/relationships/image" Target="../media/image10.png"/><Relationship Id="rId15" Type="http://schemas.openxmlformats.org/officeDocument/2006/relationships/image" Target="../media/image43.png"/><Relationship Id="rId10" Type="http://schemas.openxmlformats.org/officeDocument/2006/relationships/image" Target="../media/image50.png"/><Relationship Id="rId19" Type="http://schemas.openxmlformats.org/officeDocument/2006/relationships/image" Target="../media/image48.png"/><Relationship Id="rId4" Type="http://schemas.openxmlformats.org/officeDocument/2006/relationships/image" Target="../media/image17.png"/><Relationship Id="rId9" Type="http://schemas.openxmlformats.org/officeDocument/2006/relationships/image" Target="../media/image280.png"/><Relationship Id="rId1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700.png"/><Relationship Id="rId18" Type="http://schemas.openxmlformats.org/officeDocument/2006/relationships/image" Target="../media/image46.png"/><Relationship Id="rId3" Type="http://schemas.openxmlformats.org/officeDocument/2006/relationships/image" Target="../media/image3.png"/><Relationship Id="rId21" Type="http://schemas.openxmlformats.org/officeDocument/2006/relationships/image" Target="../media/image75.png"/><Relationship Id="rId7" Type="http://schemas.openxmlformats.org/officeDocument/2006/relationships/image" Target="../media/image15.png"/><Relationship Id="rId12" Type="http://schemas.openxmlformats.org/officeDocument/2006/relationships/image" Target="../media/image730.png"/><Relationship Id="rId17" Type="http://schemas.openxmlformats.org/officeDocument/2006/relationships/image" Target="../media/image720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71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60.png"/><Relationship Id="rId5" Type="http://schemas.openxmlformats.org/officeDocument/2006/relationships/image" Target="../media/image10.png"/><Relationship Id="rId15" Type="http://schemas.openxmlformats.org/officeDocument/2006/relationships/image" Target="../media/image43.png"/><Relationship Id="rId10" Type="http://schemas.openxmlformats.org/officeDocument/2006/relationships/image" Target="../media/image50.png"/><Relationship Id="rId19" Type="http://schemas.openxmlformats.org/officeDocument/2006/relationships/image" Target="../media/image48.png"/><Relationship Id="rId4" Type="http://schemas.openxmlformats.org/officeDocument/2006/relationships/image" Target="../media/image17.png"/><Relationship Id="rId9" Type="http://schemas.openxmlformats.org/officeDocument/2006/relationships/image" Target="../media/image280.png"/><Relationship Id="rId1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700.png"/><Relationship Id="rId18" Type="http://schemas.openxmlformats.org/officeDocument/2006/relationships/image" Target="../media/image46.png"/><Relationship Id="rId3" Type="http://schemas.openxmlformats.org/officeDocument/2006/relationships/image" Target="../media/image3.png"/><Relationship Id="rId21" Type="http://schemas.openxmlformats.org/officeDocument/2006/relationships/image" Target="../media/image76.png"/><Relationship Id="rId7" Type="http://schemas.openxmlformats.org/officeDocument/2006/relationships/image" Target="../media/image15.png"/><Relationship Id="rId12" Type="http://schemas.openxmlformats.org/officeDocument/2006/relationships/image" Target="../media/image730.png"/><Relationship Id="rId17" Type="http://schemas.openxmlformats.org/officeDocument/2006/relationships/image" Target="../media/image720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71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60.png"/><Relationship Id="rId5" Type="http://schemas.openxmlformats.org/officeDocument/2006/relationships/image" Target="../media/image10.png"/><Relationship Id="rId15" Type="http://schemas.openxmlformats.org/officeDocument/2006/relationships/image" Target="../media/image43.png"/><Relationship Id="rId10" Type="http://schemas.openxmlformats.org/officeDocument/2006/relationships/image" Target="../media/image50.png"/><Relationship Id="rId19" Type="http://schemas.openxmlformats.org/officeDocument/2006/relationships/image" Target="../media/image48.png"/><Relationship Id="rId4" Type="http://schemas.openxmlformats.org/officeDocument/2006/relationships/image" Target="../media/image17.png"/><Relationship Id="rId9" Type="http://schemas.openxmlformats.org/officeDocument/2006/relationships/image" Target="../media/image280.png"/><Relationship Id="rId1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43.png"/><Relationship Id="rId18" Type="http://schemas.openxmlformats.org/officeDocument/2006/relationships/image" Target="../media/image74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42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60.png"/><Relationship Id="rId5" Type="http://schemas.openxmlformats.org/officeDocument/2006/relationships/image" Target="../media/image10.png"/><Relationship Id="rId15" Type="http://schemas.openxmlformats.org/officeDocument/2006/relationships/image" Target="../media/image720.png"/><Relationship Id="rId10" Type="http://schemas.openxmlformats.org/officeDocument/2006/relationships/image" Target="../media/image50.png"/><Relationship Id="rId19" Type="http://schemas.openxmlformats.org/officeDocument/2006/relationships/image" Target="../media/image77.png"/><Relationship Id="rId4" Type="http://schemas.openxmlformats.org/officeDocument/2006/relationships/image" Target="../media/image17.png"/><Relationship Id="rId9" Type="http://schemas.openxmlformats.org/officeDocument/2006/relationships/image" Target="../media/image280.png"/><Relationship Id="rId14" Type="http://schemas.openxmlformats.org/officeDocument/2006/relationships/image" Target="../media/image71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43.png"/><Relationship Id="rId18" Type="http://schemas.openxmlformats.org/officeDocument/2006/relationships/image" Target="../media/image74.png"/><Relationship Id="rId3" Type="http://schemas.openxmlformats.org/officeDocument/2006/relationships/image" Target="../media/image3.png"/><Relationship Id="rId21" Type="http://schemas.openxmlformats.org/officeDocument/2006/relationships/image" Target="../media/image78.png"/><Relationship Id="rId7" Type="http://schemas.openxmlformats.org/officeDocument/2006/relationships/image" Target="../media/image15.png"/><Relationship Id="rId12" Type="http://schemas.openxmlformats.org/officeDocument/2006/relationships/image" Target="../media/image42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46.png"/><Relationship Id="rId20" Type="http://schemas.openxmlformats.org/officeDocument/2006/relationships/image" Target="../media/image3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60.png"/><Relationship Id="rId5" Type="http://schemas.openxmlformats.org/officeDocument/2006/relationships/image" Target="../media/image10.png"/><Relationship Id="rId15" Type="http://schemas.openxmlformats.org/officeDocument/2006/relationships/image" Target="../media/image720.png"/><Relationship Id="rId10" Type="http://schemas.openxmlformats.org/officeDocument/2006/relationships/image" Target="../media/image50.png"/><Relationship Id="rId19" Type="http://schemas.openxmlformats.org/officeDocument/2006/relationships/image" Target="../media/image77.png"/><Relationship Id="rId4" Type="http://schemas.openxmlformats.org/officeDocument/2006/relationships/image" Target="../media/image17.png"/><Relationship Id="rId9" Type="http://schemas.openxmlformats.org/officeDocument/2006/relationships/image" Target="../media/image280.png"/><Relationship Id="rId14" Type="http://schemas.openxmlformats.org/officeDocument/2006/relationships/image" Target="../media/image71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43.png"/><Relationship Id="rId18" Type="http://schemas.openxmlformats.org/officeDocument/2006/relationships/image" Target="../media/image74.png"/><Relationship Id="rId3" Type="http://schemas.openxmlformats.org/officeDocument/2006/relationships/image" Target="../media/image3.png"/><Relationship Id="rId21" Type="http://schemas.openxmlformats.org/officeDocument/2006/relationships/image" Target="../media/image330.png"/><Relationship Id="rId7" Type="http://schemas.openxmlformats.org/officeDocument/2006/relationships/image" Target="../media/image15.png"/><Relationship Id="rId12" Type="http://schemas.openxmlformats.org/officeDocument/2006/relationships/image" Target="../media/image42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46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60.png"/><Relationship Id="rId5" Type="http://schemas.openxmlformats.org/officeDocument/2006/relationships/image" Target="../media/image10.png"/><Relationship Id="rId15" Type="http://schemas.openxmlformats.org/officeDocument/2006/relationships/image" Target="../media/image720.png"/><Relationship Id="rId10" Type="http://schemas.openxmlformats.org/officeDocument/2006/relationships/image" Target="../media/image50.png"/><Relationship Id="rId19" Type="http://schemas.openxmlformats.org/officeDocument/2006/relationships/image" Target="../media/image77.png"/><Relationship Id="rId4" Type="http://schemas.openxmlformats.org/officeDocument/2006/relationships/image" Target="../media/image17.png"/><Relationship Id="rId9" Type="http://schemas.openxmlformats.org/officeDocument/2006/relationships/image" Target="../media/image280.png"/><Relationship Id="rId14" Type="http://schemas.openxmlformats.org/officeDocument/2006/relationships/image" Target="../media/image71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43.png"/><Relationship Id="rId18" Type="http://schemas.openxmlformats.org/officeDocument/2006/relationships/image" Target="../media/image74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42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46.png"/><Relationship Id="rId20" Type="http://schemas.openxmlformats.org/officeDocument/2006/relationships/image" Target="../media/image3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60.png"/><Relationship Id="rId5" Type="http://schemas.openxmlformats.org/officeDocument/2006/relationships/image" Target="../media/image10.png"/><Relationship Id="rId15" Type="http://schemas.openxmlformats.org/officeDocument/2006/relationships/image" Target="../media/image720.png"/><Relationship Id="rId10" Type="http://schemas.openxmlformats.org/officeDocument/2006/relationships/image" Target="../media/image50.png"/><Relationship Id="rId19" Type="http://schemas.openxmlformats.org/officeDocument/2006/relationships/image" Target="../media/image80.png"/><Relationship Id="rId4" Type="http://schemas.openxmlformats.org/officeDocument/2006/relationships/image" Target="../media/image17.png"/><Relationship Id="rId9" Type="http://schemas.openxmlformats.org/officeDocument/2006/relationships/image" Target="../media/image280.png"/><Relationship Id="rId14" Type="http://schemas.openxmlformats.org/officeDocument/2006/relationships/image" Target="../media/image71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3" Type="http://schemas.openxmlformats.org/officeDocument/2006/relationships/image" Target="../media/image86.png"/><Relationship Id="rId21" Type="http://schemas.openxmlformats.org/officeDocument/2006/relationships/image" Target="../media/image104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" Type="http://schemas.openxmlformats.org/officeDocument/2006/relationships/image" Target="../media/image85.png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24" Type="http://schemas.openxmlformats.org/officeDocument/2006/relationships/image" Target="../media/image107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23" Type="http://schemas.openxmlformats.org/officeDocument/2006/relationships/image" Target="../media/image106.png"/><Relationship Id="rId10" Type="http://schemas.openxmlformats.org/officeDocument/2006/relationships/image" Target="../media/image93.png"/><Relationship Id="rId19" Type="http://schemas.openxmlformats.org/officeDocument/2006/relationships/image" Target="../media/image102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Relationship Id="rId22" Type="http://schemas.openxmlformats.org/officeDocument/2006/relationships/image" Target="../media/image10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18" Type="http://schemas.openxmlformats.org/officeDocument/2006/relationships/image" Target="../media/image110.png"/><Relationship Id="rId26" Type="http://schemas.openxmlformats.org/officeDocument/2006/relationships/image" Target="../media/image112.png"/><Relationship Id="rId3" Type="http://schemas.openxmlformats.org/officeDocument/2006/relationships/image" Target="../media/image86.png"/><Relationship Id="rId21" Type="http://schemas.openxmlformats.org/officeDocument/2006/relationships/image" Target="../media/image104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9.png"/><Relationship Id="rId25" Type="http://schemas.openxmlformats.org/officeDocument/2006/relationships/image" Target="../media/image111.png"/><Relationship Id="rId2" Type="http://schemas.openxmlformats.org/officeDocument/2006/relationships/image" Target="../media/image85.png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24" Type="http://schemas.openxmlformats.org/officeDocument/2006/relationships/image" Target="../media/image107.png"/><Relationship Id="rId5" Type="http://schemas.openxmlformats.org/officeDocument/2006/relationships/image" Target="../media/image108.png"/><Relationship Id="rId15" Type="http://schemas.openxmlformats.org/officeDocument/2006/relationships/image" Target="../media/image98.png"/><Relationship Id="rId23" Type="http://schemas.openxmlformats.org/officeDocument/2006/relationships/image" Target="../media/image106.png"/><Relationship Id="rId10" Type="http://schemas.openxmlformats.org/officeDocument/2006/relationships/image" Target="../media/image93.png"/><Relationship Id="rId19" Type="http://schemas.openxmlformats.org/officeDocument/2006/relationships/image" Target="../media/image102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Relationship Id="rId22" Type="http://schemas.openxmlformats.org/officeDocument/2006/relationships/image" Target="../media/image105.png"/><Relationship Id="rId27" Type="http://schemas.openxmlformats.org/officeDocument/2006/relationships/image" Target="../media/image113.jp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0.png"/><Relationship Id="rId18" Type="http://schemas.openxmlformats.org/officeDocument/2006/relationships/image" Target="../media/image110.png"/><Relationship Id="rId3" Type="http://schemas.openxmlformats.org/officeDocument/2006/relationships/image" Target="../media/image86.png"/><Relationship Id="rId21" Type="http://schemas.openxmlformats.org/officeDocument/2006/relationships/image" Target="../media/image125.png"/><Relationship Id="rId7" Type="http://schemas.openxmlformats.org/officeDocument/2006/relationships/image" Target="../media/image116.png"/><Relationship Id="rId12" Type="http://schemas.openxmlformats.org/officeDocument/2006/relationships/image" Target="../media/image95.png"/><Relationship Id="rId17" Type="http://schemas.openxmlformats.org/officeDocument/2006/relationships/image" Target="../media/image109.png"/><Relationship Id="rId25" Type="http://schemas.openxmlformats.org/officeDocument/2006/relationships/image" Target="../media/image113.jpg"/><Relationship Id="rId2" Type="http://schemas.openxmlformats.org/officeDocument/2006/relationships/image" Target="../media/image114.png"/><Relationship Id="rId16" Type="http://schemas.openxmlformats.org/officeDocument/2006/relationships/image" Target="../media/image122.png"/><Relationship Id="rId20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11" Type="http://schemas.openxmlformats.org/officeDocument/2006/relationships/image" Target="../media/image119.png"/><Relationship Id="rId24" Type="http://schemas.openxmlformats.org/officeDocument/2006/relationships/image" Target="../media/image112.png"/><Relationship Id="rId5" Type="http://schemas.openxmlformats.org/officeDocument/2006/relationships/image" Target="../media/image108.png"/><Relationship Id="rId15" Type="http://schemas.openxmlformats.org/officeDocument/2006/relationships/image" Target="../media/image121.png"/><Relationship Id="rId23" Type="http://schemas.openxmlformats.org/officeDocument/2006/relationships/image" Target="../media/image111.png"/><Relationship Id="rId10" Type="http://schemas.openxmlformats.org/officeDocument/2006/relationships/image" Target="../media/image93.png"/><Relationship Id="rId19" Type="http://schemas.openxmlformats.org/officeDocument/2006/relationships/image" Target="../media/image123.png"/><Relationship Id="rId4" Type="http://schemas.openxmlformats.org/officeDocument/2006/relationships/image" Target="../media/image87.png"/><Relationship Id="rId9" Type="http://schemas.openxmlformats.org/officeDocument/2006/relationships/image" Target="../media/image118.png"/><Relationship Id="rId14" Type="http://schemas.openxmlformats.org/officeDocument/2006/relationships/image" Target="../media/image97.png"/><Relationship Id="rId22" Type="http://schemas.openxmlformats.org/officeDocument/2006/relationships/image" Target="../media/image12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0.png"/><Relationship Id="rId18" Type="http://schemas.openxmlformats.org/officeDocument/2006/relationships/image" Target="../media/image129.png"/><Relationship Id="rId3" Type="http://schemas.openxmlformats.org/officeDocument/2006/relationships/image" Target="../media/image86.png"/><Relationship Id="rId21" Type="http://schemas.openxmlformats.org/officeDocument/2006/relationships/image" Target="../media/image125.png"/><Relationship Id="rId7" Type="http://schemas.openxmlformats.org/officeDocument/2006/relationships/image" Target="../media/image116.png"/><Relationship Id="rId12" Type="http://schemas.openxmlformats.org/officeDocument/2006/relationships/image" Target="../media/image95.png"/><Relationship Id="rId17" Type="http://schemas.openxmlformats.org/officeDocument/2006/relationships/image" Target="../media/image128.png"/><Relationship Id="rId25" Type="http://schemas.openxmlformats.org/officeDocument/2006/relationships/image" Target="../media/image113.jpg"/><Relationship Id="rId2" Type="http://schemas.openxmlformats.org/officeDocument/2006/relationships/image" Target="../media/image114.png"/><Relationship Id="rId16" Type="http://schemas.openxmlformats.org/officeDocument/2006/relationships/image" Target="../media/image122.png"/><Relationship Id="rId20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11" Type="http://schemas.openxmlformats.org/officeDocument/2006/relationships/image" Target="../media/image119.png"/><Relationship Id="rId24" Type="http://schemas.openxmlformats.org/officeDocument/2006/relationships/image" Target="../media/image112.png"/><Relationship Id="rId5" Type="http://schemas.openxmlformats.org/officeDocument/2006/relationships/image" Target="../media/image127.png"/><Relationship Id="rId15" Type="http://schemas.openxmlformats.org/officeDocument/2006/relationships/image" Target="../media/image121.png"/><Relationship Id="rId23" Type="http://schemas.openxmlformats.org/officeDocument/2006/relationships/image" Target="../media/image111.png"/><Relationship Id="rId10" Type="http://schemas.openxmlformats.org/officeDocument/2006/relationships/image" Target="../media/image93.png"/><Relationship Id="rId19" Type="http://schemas.openxmlformats.org/officeDocument/2006/relationships/image" Target="../media/image123.png"/><Relationship Id="rId4" Type="http://schemas.openxmlformats.org/officeDocument/2006/relationships/image" Target="../media/image87.png"/><Relationship Id="rId9" Type="http://schemas.openxmlformats.org/officeDocument/2006/relationships/image" Target="../media/image118.png"/><Relationship Id="rId14" Type="http://schemas.openxmlformats.org/officeDocument/2006/relationships/image" Target="../media/image97.png"/><Relationship Id="rId22" Type="http://schemas.openxmlformats.org/officeDocument/2006/relationships/image" Target="../media/image12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0.png"/><Relationship Id="rId18" Type="http://schemas.openxmlformats.org/officeDocument/2006/relationships/image" Target="../media/image129.png"/><Relationship Id="rId3" Type="http://schemas.openxmlformats.org/officeDocument/2006/relationships/image" Target="../media/image86.png"/><Relationship Id="rId21" Type="http://schemas.openxmlformats.org/officeDocument/2006/relationships/image" Target="../media/image125.png"/><Relationship Id="rId7" Type="http://schemas.openxmlformats.org/officeDocument/2006/relationships/image" Target="../media/image116.png"/><Relationship Id="rId12" Type="http://schemas.openxmlformats.org/officeDocument/2006/relationships/image" Target="../media/image95.png"/><Relationship Id="rId17" Type="http://schemas.openxmlformats.org/officeDocument/2006/relationships/image" Target="../media/image128.png"/><Relationship Id="rId25" Type="http://schemas.openxmlformats.org/officeDocument/2006/relationships/image" Target="../media/image113.jpg"/><Relationship Id="rId2" Type="http://schemas.openxmlformats.org/officeDocument/2006/relationships/image" Target="../media/image114.png"/><Relationship Id="rId16" Type="http://schemas.openxmlformats.org/officeDocument/2006/relationships/image" Target="../media/image122.png"/><Relationship Id="rId20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11" Type="http://schemas.openxmlformats.org/officeDocument/2006/relationships/image" Target="../media/image119.png"/><Relationship Id="rId24" Type="http://schemas.openxmlformats.org/officeDocument/2006/relationships/image" Target="../media/image112.png"/><Relationship Id="rId5" Type="http://schemas.openxmlformats.org/officeDocument/2006/relationships/image" Target="../media/image127.png"/><Relationship Id="rId15" Type="http://schemas.openxmlformats.org/officeDocument/2006/relationships/image" Target="../media/image121.png"/><Relationship Id="rId23" Type="http://schemas.openxmlformats.org/officeDocument/2006/relationships/image" Target="../media/image111.png"/><Relationship Id="rId10" Type="http://schemas.openxmlformats.org/officeDocument/2006/relationships/image" Target="../media/image93.png"/><Relationship Id="rId19" Type="http://schemas.openxmlformats.org/officeDocument/2006/relationships/image" Target="../media/image123.png"/><Relationship Id="rId4" Type="http://schemas.openxmlformats.org/officeDocument/2006/relationships/image" Target="../media/image87.png"/><Relationship Id="rId9" Type="http://schemas.openxmlformats.org/officeDocument/2006/relationships/image" Target="../media/image118.png"/><Relationship Id="rId14" Type="http://schemas.openxmlformats.org/officeDocument/2006/relationships/image" Target="../media/image97.png"/><Relationship Id="rId22" Type="http://schemas.openxmlformats.org/officeDocument/2006/relationships/image" Target="../media/image12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36.png"/><Relationship Id="rId3" Type="http://schemas.openxmlformats.org/officeDocument/2006/relationships/image" Target="../media/image131.png"/><Relationship Id="rId7" Type="http://schemas.openxmlformats.org/officeDocument/2006/relationships/image" Target="../media/image133.png"/><Relationship Id="rId12" Type="http://schemas.openxmlformats.org/officeDocument/2006/relationships/customXml" Target="../ink/ink5.xml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135.png"/><Relationship Id="rId5" Type="http://schemas.openxmlformats.org/officeDocument/2006/relationships/image" Target="../media/image132.png"/><Relationship Id="rId15" Type="http://schemas.openxmlformats.org/officeDocument/2006/relationships/image" Target="../media/image137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34.png"/><Relationship Id="rId14" Type="http://schemas.openxmlformats.org/officeDocument/2006/relationships/customXml" Target="../ink/ink6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43.png"/><Relationship Id="rId3" Type="http://schemas.openxmlformats.org/officeDocument/2006/relationships/image" Target="../media/image138.png"/><Relationship Id="rId7" Type="http://schemas.openxmlformats.org/officeDocument/2006/relationships/image" Target="../media/image140.png"/><Relationship Id="rId12" Type="http://schemas.openxmlformats.org/officeDocument/2006/relationships/customXml" Target="../ink/ink11.xml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.xml"/><Relationship Id="rId11" Type="http://schemas.openxmlformats.org/officeDocument/2006/relationships/image" Target="../media/image142.png"/><Relationship Id="rId5" Type="http://schemas.openxmlformats.org/officeDocument/2006/relationships/image" Target="../media/image139.png"/><Relationship Id="rId15" Type="http://schemas.openxmlformats.org/officeDocument/2006/relationships/image" Target="../media/image144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141.png"/><Relationship Id="rId14" Type="http://schemas.openxmlformats.org/officeDocument/2006/relationships/customXml" Target="../ink/ink1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customXml" Target="../ink/ink17.xml"/><Relationship Id="rId3" Type="http://schemas.openxmlformats.org/officeDocument/2006/relationships/image" Target="../media/image145.png"/><Relationship Id="rId7" Type="http://schemas.openxmlformats.org/officeDocument/2006/relationships/customXml" Target="../ink/ink14.xml"/><Relationship Id="rId12" Type="http://schemas.openxmlformats.org/officeDocument/2006/relationships/image" Target="../media/image142.png"/><Relationship Id="rId2" Type="http://schemas.openxmlformats.org/officeDocument/2006/relationships/image" Target="../media/image130.png"/><Relationship Id="rId16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9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5" Type="http://schemas.openxmlformats.org/officeDocument/2006/relationships/customXml" Target="../ink/ink18.xml"/><Relationship Id="rId10" Type="http://schemas.openxmlformats.org/officeDocument/2006/relationships/image" Target="../media/image141.png"/><Relationship Id="rId4" Type="http://schemas.openxmlformats.org/officeDocument/2006/relationships/image" Target="../media/image131.png"/><Relationship Id="rId9" Type="http://schemas.openxmlformats.org/officeDocument/2006/relationships/customXml" Target="../ink/ink15.xml"/><Relationship Id="rId14" Type="http://schemas.openxmlformats.org/officeDocument/2006/relationships/image" Target="../media/image143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customXml" Target="../ink/ink23.xml"/><Relationship Id="rId18" Type="http://schemas.openxmlformats.org/officeDocument/2006/relationships/customXml" Target="../ink/ink25.xml"/><Relationship Id="rId3" Type="http://schemas.openxmlformats.org/officeDocument/2006/relationships/image" Target="../media/image146.png"/><Relationship Id="rId21" Type="http://schemas.openxmlformats.org/officeDocument/2006/relationships/image" Target="../media/image149.png"/><Relationship Id="rId7" Type="http://schemas.openxmlformats.org/officeDocument/2006/relationships/customXml" Target="../ink/ink20.xml"/><Relationship Id="rId12" Type="http://schemas.openxmlformats.org/officeDocument/2006/relationships/image" Target="../media/image142.png"/><Relationship Id="rId17" Type="http://schemas.openxmlformats.org/officeDocument/2006/relationships/image" Target="../media/image147.png"/><Relationship Id="rId2" Type="http://schemas.openxmlformats.org/officeDocument/2006/relationships/image" Target="../media/image130.png"/><Relationship Id="rId16" Type="http://schemas.openxmlformats.org/officeDocument/2006/relationships/image" Target="../media/image144.png"/><Relationship Id="rId20" Type="http://schemas.openxmlformats.org/officeDocument/2006/relationships/customXml" Target="../ink/ink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9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10" Type="http://schemas.openxmlformats.org/officeDocument/2006/relationships/image" Target="../media/image141.png"/><Relationship Id="rId19" Type="http://schemas.openxmlformats.org/officeDocument/2006/relationships/image" Target="../media/image148.png"/><Relationship Id="rId4" Type="http://schemas.openxmlformats.org/officeDocument/2006/relationships/image" Target="../media/image131.png"/><Relationship Id="rId9" Type="http://schemas.openxmlformats.org/officeDocument/2006/relationships/customXml" Target="../ink/ink21.xml"/><Relationship Id="rId14" Type="http://schemas.openxmlformats.org/officeDocument/2006/relationships/image" Target="../media/image14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143.png"/><Relationship Id="rId18" Type="http://schemas.openxmlformats.org/officeDocument/2006/relationships/image" Target="../media/image150.png"/><Relationship Id="rId26" Type="http://schemas.openxmlformats.org/officeDocument/2006/relationships/image" Target="../media/image155.png"/><Relationship Id="rId3" Type="http://schemas.openxmlformats.org/officeDocument/2006/relationships/image" Target="../media/image131.png"/><Relationship Id="rId21" Type="http://schemas.openxmlformats.org/officeDocument/2006/relationships/image" Target="../media/image152.png"/><Relationship Id="rId7" Type="http://schemas.openxmlformats.org/officeDocument/2006/relationships/image" Target="../media/image140.png"/><Relationship Id="rId12" Type="http://schemas.openxmlformats.org/officeDocument/2006/relationships/customXml" Target="../ink/ink31.xml"/><Relationship Id="rId17" Type="http://schemas.openxmlformats.org/officeDocument/2006/relationships/customXml" Target="../ink/ink33.xml"/><Relationship Id="rId25" Type="http://schemas.openxmlformats.org/officeDocument/2006/relationships/customXml" Target="../ink/ink36.xml"/><Relationship Id="rId2" Type="http://schemas.openxmlformats.org/officeDocument/2006/relationships/image" Target="../media/image130.png"/><Relationship Id="rId16" Type="http://schemas.openxmlformats.org/officeDocument/2006/relationships/image" Target="../media/image147.png"/><Relationship Id="rId20" Type="http://schemas.openxmlformats.org/officeDocument/2006/relationships/image" Target="../media/image151.png"/><Relationship Id="rId29" Type="http://schemas.openxmlformats.org/officeDocument/2006/relationships/customXml" Target="../ink/ink3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8.xml"/><Relationship Id="rId11" Type="http://schemas.openxmlformats.org/officeDocument/2006/relationships/image" Target="../media/image142.png"/><Relationship Id="rId24" Type="http://schemas.openxmlformats.org/officeDocument/2006/relationships/image" Target="../media/image154.png"/><Relationship Id="rId5" Type="http://schemas.openxmlformats.org/officeDocument/2006/relationships/image" Target="../media/image139.png"/><Relationship Id="rId15" Type="http://schemas.openxmlformats.org/officeDocument/2006/relationships/image" Target="../media/image144.png"/><Relationship Id="rId23" Type="http://schemas.openxmlformats.org/officeDocument/2006/relationships/customXml" Target="../ink/ink35.xml"/><Relationship Id="rId28" Type="http://schemas.openxmlformats.org/officeDocument/2006/relationships/image" Target="../media/image156.png"/><Relationship Id="rId10" Type="http://schemas.openxmlformats.org/officeDocument/2006/relationships/customXml" Target="../ink/ink30.xml"/><Relationship Id="rId19" Type="http://schemas.openxmlformats.org/officeDocument/2006/relationships/customXml" Target="../ink/ink34.xml"/><Relationship Id="rId4" Type="http://schemas.openxmlformats.org/officeDocument/2006/relationships/customXml" Target="../ink/ink27.xml"/><Relationship Id="rId9" Type="http://schemas.openxmlformats.org/officeDocument/2006/relationships/image" Target="../media/image141.png"/><Relationship Id="rId14" Type="http://schemas.openxmlformats.org/officeDocument/2006/relationships/customXml" Target="../ink/ink32.xml"/><Relationship Id="rId22" Type="http://schemas.openxmlformats.org/officeDocument/2006/relationships/image" Target="../media/image153.png"/><Relationship Id="rId27" Type="http://schemas.openxmlformats.org/officeDocument/2006/relationships/customXml" Target="../ink/ink37.xml"/><Relationship Id="rId30" Type="http://schemas.openxmlformats.org/officeDocument/2006/relationships/image" Target="../media/image157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customXml" Target="../ink/ink43.xml"/><Relationship Id="rId18" Type="http://schemas.openxmlformats.org/officeDocument/2006/relationships/customXml" Target="../ink/ink45.xml"/><Relationship Id="rId26" Type="http://schemas.openxmlformats.org/officeDocument/2006/relationships/customXml" Target="../ink/ink48.xml"/><Relationship Id="rId3" Type="http://schemas.openxmlformats.org/officeDocument/2006/relationships/image" Target="../media/image158.png"/><Relationship Id="rId21" Type="http://schemas.openxmlformats.org/officeDocument/2006/relationships/image" Target="../media/image151.png"/><Relationship Id="rId7" Type="http://schemas.openxmlformats.org/officeDocument/2006/relationships/customXml" Target="../ink/ink40.xml"/><Relationship Id="rId12" Type="http://schemas.openxmlformats.org/officeDocument/2006/relationships/image" Target="../media/image142.png"/><Relationship Id="rId17" Type="http://schemas.openxmlformats.org/officeDocument/2006/relationships/image" Target="../media/image147.png"/><Relationship Id="rId25" Type="http://schemas.openxmlformats.org/officeDocument/2006/relationships/image" Target="../media/image159.png"/><Relationship Id="rId2" Type="http://schemas.openxmlformats.org/officeDocument/2006/relationships/image" Target="../media/image130.png"/><Relationship Id="rId16" Type="http://schemas.openxmlformats.org/officeDocument/2006/relationships/image" Target="../media/image144.png"/><Relationship Id="rId20" Type="http://schemas.openxmlformats.org/officeDocument/2006/relationships/customXml" Target="../ink/ink46.xml"/><Relationship Id="rId29" Type="http://schemas.openxmlformats.org/officeDocument/2006/relationships/image" Target="../media/image1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9.png"/><Relationship Id="rId11" Type="http://schemas.openxmlformats.org/officeDocument/2006/relationships/customXml" Target="../ink/ink42.xml"/><Relationship Id="rId24" Type="http://schemas.openxmlformats.org/officeDocument/2006/relationships/customXml" Target="../ink/ink47.xml"/><Relationship Id="rId5" Type="http://schemas.openxmlformats.org/officeDocument/2006/relationships/customXml" Target="../ink/ink39.xml"/><Relationship Id="rId15" Type="http://schemas.openxmlformats.org/officeDocument/2006/relationships/customXml" Target="../ink/ink44.xml"/><Relationship Id="rId23" Type="http://schemas.openxmlformats.org/officeDocument/2006/relationships/image" Target="../media/image153.png"/><Relationship Id="rId28" Type="http://schemas.openxmlformats.org/officeDocument/2006/relationships/customXml" Target="../ink/ink49.xml"/><Relationship Id="rId10" Type="http://schemas.openxmlformats.org/officeDocument/2006/relationships/image" Target="../media/image141.png"/><Relationship Id="rId19" Type="http://schemas.openxmlformats.org/officeDocument/2006/relationships/image" Target="../media/image150.png"/><Relationship Id="rId31" Type="http://schemas.openxmlformats.org/officeDocument/2006/relationships/image" Target="../media/image162.png"/><Relationship Id="rId4" Type="http://schemas.openxmlformats.org/officeDocument/2006/relationships/image" Target="../media/image131.png"/><Relationship Id="rId9" Type="http://schemas.openxmlformats.org/officeDocument/2006/relationships/customXml" Target="../ink/ink41.xml"/><Relationship Id="rId14" Type="http://schemas.openxmlformats.org/officeDocument/2006/relationships/image" Target="../media/image143.png"/><Relationship Id="rId22" Type="http://schemas.openxmlformats.org/officeDocument/2006/relationships/image" Target="../media/image152.png"/><Relationship Id="rId27" Type="http://schemas.openxmlformats.org/officeDocument/2006/relationships/image" Target="../media/image160.png"/><Relationship Id="rId30" Type="http://schemas.openxmlformats.org/officeDocument/2006/relationships/customXml" Target="../ink/ink50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customXml" Target="../ink/ink55.xml"/><Relationship Id="rId18" Type="http://schemas.openxmlformats.org/officeDocument/2006/relationships/customXml" Target="../ink/ink57.xml"/><Relationship Id="rId26" Type="http://schemas.openxmlformats.org/officeDocument/2006/relationships/customXml" Target="../ink/ink60.xml"/><Relationship Id="rId3" Type="http://schemas.openxmlformats.org/officeDocument/2006/relationships/image" Target="../media/image163.png"/><Relationship Id="rId21" Type="http://schemas.openxmlformats.org/officeDocument/2006/relationships/image" Target="../media/image151.png"/><Relationship Id="rId7" Type="http://schemas.openxmlformats.org/officeDocument/2006/relationships/customXml" Target="../ink/ink52.xml"/><Relationship Id="rId12" Type="http://schemas.openxmlformats.org/officeDocument/2006/relationships/image" Target="../media/image142.png"/><Relationship Id="rId17" Type="http://schemas.openxmlformats.org/officeDocument/2006/relationships/image" Target="../media/image147.png"/><Relationship Id="rId25" Type="http://schemas.openxmlformats.org/officeDocument/2006/relationships/image" Target="../media/image159.png"/><Relationship Id="rId2" Type="http://schemas.openxmlformats.org/officeDocument/2006/relationships/image" Target="../media/image130.png"/><Relationship Id="rId16" Type="http://schemas.openxmlformats.org/officeDocument/2006/relationships/image" Target="../media/image144.png"/><Relationship Id="rId20" Type="http://schemas.openxmlformats.org/officeDocument/2006/relationships/customXml" Target="../ink/ink58.xml"/><Relationship Id="rId29" Type="http://schemas.openxmlformats.org/officeDocument/2006/relationships/image" Target="../media/image1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9.png"/><Relationship Id="rId11" Type="http://schemas.openxmlformats.org/officeDocument/2006/relationships/customXml" Target="../ink/ink54.xml"/><Relationship Id="rId24" Type="http://schemas.openxmlformats.org/officeDocument/2006/relationships/customXml" Target="../ink/ink59.xml"/><Relationship Id="rId5" Type="http://schemas.openxmlformats.org/officeDocument/2006/relationships/customXml" Target="../ink/ink51.xml"/><Relationship Id="rId15" Type="http://schemas.openxmlformats.org/officeDocument/2006/relationships/customXml" Target="../ink/ink56.xml"/><Relationship Id="rId23" Type="http://schemas.openxmlformats.org/officeDocument/2006/relationships/image" Target="../media/image153.png"/><Relationship Id="rId28" Type="http://schemas.openxmlformats.org/officeDocument/2006/relationships/customXml" Target="../ink/ink61.xml"/><Relationship Id="rId10" Type="http://schemas.openxmlformats.org/officeDocument/2006/relationships/image" Target="../media/image141.png"/><Relationship Id="rId19" Type="http://schemas.openxmlformats.org/officeDocument/2006/relationships/image" Target="../media/image150.png"/><Relationship Id="rId31" Type="http://schemas.openxmlformats.org/officeDocument/2006/relationships/image" Target="../media/image162.png"/><Relationship Id="rId4" Type="http://schemas.openxmlformats.org/officeDocument/2006/relationships/image" Target="../media/image131.png"/><Relationship Id="rId9" Type="http://schemas.openxmlformats.org/officeDocument/2006/relationships/customXml" Target="../ink/ink53.xml"/><Relationship Id="rId14" Type="http://schemas.openxmlformats.org/officeDocument/2006/relationships/image" Target="../media/image143.png"/><Relationship Id="rId22" Type="http://schemas.openxmlformats.org/officeDocument/2006/relationships/image" Target="../media/image152.png"/><Relationship Id="rId27" Type="http://schemas.openxmlformats.org/officeDocument/2006/relationships/image" Target="../media/image160.png"/><Relationship Id="rId30" Type="http://schemas.openxmlformats.org/officeDocument/2006/relationships/customXml" Target="../ink/ink6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5.xml"/><Relationship Id="rId13" Type="http://schemas.openxmlformats.org/officeDocument/2006/relationships/image" Target="../media/image143.png"/><Relationship Id="rId18" Type="http://schemas.openxmlformats.org/officeDocument/2006/relationships/image" Target="../media/image150.png"/><Relationship Id="rId26" Type="http://schemas.openxmlformats.org/officeDocument/2006/relationships/image" Target="../media/image160.png"/><Relationship Id="rId3" Type="http://schemas.openxmlformats.org/officeDocument/2006/relationships/image" Target="../media/image131.png"/><Relationship Id="rId21" Type="http://schemas.openxmlformats.org/officeDocument/2006/relationships/image" Target="../media/image152.png"/><Relationship Id="rId7" Type="http://schemas.openxmlformats.org/officeDocument/2006/relationships/image" Target="../media/image140.png"/><Relationship Id="rId12" Type="http://schemas.openxmlformats.org/officeDocument/2006/relationships/customXml" Target="../ink/ink67.xml"/><Relationship Id="rId17" Type="http://schemas.openxmlformats.org/officeDocument/2006/relationships/customXml" Target="../ink/ink69.xml"/><Relationship Id="rId25" Type="http://schemas.openxmlformats.org/officeDocument/2006/relationships/customXml" Target="../ink/ink72.xml"/><Relationship Id="rId2" Type="http://schemas.openxmlformats.org/officeDocument/2006/relationships/image" Target="../media/image130.png"/><Relationship Id="rId16" Type="http://schemas.openxmlformats.org/officeDocument/2006/relationships/image" Target="../media/image147.png"/><Relationship Id="rId20" Type="http://schemas.openxmlformats.org/officeDocument/2006/relationships/image" Target="../media/image151.png"/><Relationship Id="rId29" Type="http://schemas.openxmlformats.org/officeDocument/2006/relationships/customXml" Target="../ink/ink7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4.xml"/><Relationship Id="rId11" Type="http://schemas.openxmlformats.org/officeDocument/2006/relationships/image" Target="../media/image142.png"/><Relationship Id="rId24" Type="http://schemas.openxmlformats.org/officeDocument/2006/relationships/image" Target="../media/image159.png"/><Relationship Id="rId5" Type="http://schemas.openxmlformats.org/officeDocument/2006/relationships/image" Target="../media/image139.png"/><Relationship Id="rId15" Type="http://schemas.openxmlformats.org/officeDocument/2006/relationships/image" Target="../media/image144.png"/><Relationship Id="rId23" Type="http://schemas.openxmlformats.org/officeDocument/2006/relationships/customXml" Target="../ink/ink71.xml"/><Relationship Id="rId28" Type="http://schemas.openxmlformats.org/officeDocument/2006/relationships/image" Target="../media/image161.png"/><Relationship Id="rId10" Type="http://schemas.openxmlformats.org/officeDocument/2006/relationships/customXml" Target="../ink/ink66.xml"/><Relationship Id="rId19" Type="http://schemas.openxmlformats.org/officeDocument/2006/relationships/customXml" Target="../ink/ink70.xml"/><Relationship Id="rId4" Type="http://schemas.openxmlformats.org/officeDocument/2006/relationships/customXml" Target="../ink/ink63.xml"/><Relationship Id="rId9" Type="http://schemas.openxmlformats.org/officeDocument/2006/relationships/image" Target="../media/image141.png"/><Relationship Id="rId14" Type="http://schemas.openxmlformats.org/officeDocument/2006/relationships/customXml" Target="../ink/ink68.xml"/><Relationship Id="rId22" Type="http://schemas.openxmlformats.org/officeDocument/2006/relationships/image" Target="../media/image153.png"/><Relationship Id="rId27" Type="http://schemas.openxmlformats.org/officeDocument/2006/relationships/customXml" Target="../ink/ink73.xml"/><Relationship Id="rId30" Type="http://schemas.openxmlformats.org/officeDocument/2006/relationships/image" Target="../media/image162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7.xml"/><Relationship Id="rId13" Type="http://schemas.openxmlformats.org/officeDocument/2006/relationships/image" Target="../media/image143.png"/><Relationship Id="rId3" Type="http://schemas.openxmlformats.org/officeDocument/2006/relationships/image" Target="../media/image138.png"/><Relationship Id="rId7" Type="http://schemas.openxmlformats.org/officeDocument/2006/relationships/image" Target="../media/image140.png"/><Relationship Id="rId12" Type="http://schemas.openxmlformats.org/officeDocument/2006/relationships/customXml" Target="../ink/ink79.xml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6.xml"/><Relationship Id="rId11" Type="http://schemas.openxmlformats.org/officeDocument/2006/relationships/image" Target="../media/image142.png"/><Relationship Id="rId5" Type="http://schemas.openxmlformats.org/officeDocument/2006/relationships/image" Target="../media/image139.png"/><Relationship Id="rId15" Type="http://schemas.openxmlformats.org/officeDocument/2006/relationships/image" Target="../media/image144.png"/><Relationship Id="rId10" Type="http://schemas.openxmlformats.org/officeDocument/2006/relationships/customXml" Target="../ink/ink78.xml"/><Relationship Id="rId4" Type="http://schemas.openxmlformats.org/officeDocument/2006/relationships/customXml" Target="../ink/ink75.xml"/><Relationship Id="rId9" Type="http://schemas.openxmlformats.org/officeDocument/2006/relationships/image" Target="../media/image141.png"/><Relationship Id="rId14" Type="http://schemas.openxmlformats.org/officeDocument/2006/relationships/customXml" Target="../ink/ink8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customXml" Target="../ink/ink83.xml"/><Relationship Id="rId13" Type="http://schemas.openxmlformats.org/officeDocument/2006/relationships/image" Target="../media/image143.png"/><Relationship Id="rId3" Type="http://schemas.openxmlformats.org/officeDocument/2006/relationships/image" Target="../media/image138.png"/><Relationship Id="rId7" Type="http://schemas.openxmlformats.org/officeDocument/2006/relationships/image" Target="../media/image140.png"/><Relationship Id="rId12" Type="http://schemas.openxmlformats.org/officeDocument/2006/relationships/customXml" Target="../ink/ink85.xml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2.xml"/><Relationship Id="rId11" Type="http://schemas.openxmlformats.org/officeDocument/2006/relationships/image" Target="../media/image142.png"/><Relationship Id="rId5" Type="http://schemas.openxmlformats.org/officeDocument/2006/relationships/image" Target="../media/image139.png"/><Relationship Id="rId15" Type="http://schemas.openxmlformats.org/officeDocument/2006/relationships/image" Target="../media/image144.png"/><Relationship Id="rId10" Type="http://schemas.openxmlformats.org/officeDocument/2006/relationships/customXml" Target="../ink/ink84.xml"/><Relationship Id="rId4" Type="http://schemas.openxmlformats.org/officeDocument/2006/relationships/customXml" Target="../ink/ink81.xml"/><Relationship Id="rId9" Type="http://schemas.openxmlformats.org/officeDocument/2006/relationships/image" Target="../media/image141.png"/><Relationship Id="rId14" Type="http://schemas.openxmlformats.org/officeDocument/2006/relationships/customXml" Target="../ink/ink86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customXml" Target="../ink/ink90.xml"/><Relationship Id="rId18" Type="http://schemas.openxmlformats.org/officeDocument/2006/relationships/image" Target="../media/image173.png"/><Relationship Id="rId3" Type="http://schemas.openxmlformats.org/officeDocument/2006/relationships/image" Target="../media/image165.png"/><Relationship Id="rId7" Type="http://schemas.openxmlformats.org/officeDocument/2006/relationships/customXml" Target="../ink/ink87.xml"/><Relationship Id="rId12" Type="http://schemas.openxmlformats.org/officeDocument/2006/relationships/image" Target="../media/image170.png"/><Relationship Id="rId17" Type="http://schemas.openxmlformats.org/officeDocument/2006/relationships/customXml" Target="../ink/ink92.xml"/><Relationship Id="rId2" Type="http://schemas.openxmlformats.org/officeDocument/2006/relationships/image" Target="../media/image164.png"/><Relationship Id="rId16" Type="http://schemas.openxmlformats.org/officeDocument/2006/relationships/image" Target="../media/image1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7.png"/><Relationship Id="rId11" Type="http://schemas.openxmlformats.org/officeDocument/2006/relationships/customXml" Target="../ink/ink89.xml"/><Relationship Id="rId5" Type="http://schemas.openxmlformats.org/officeDocument/2006/relationships/image" Target="../media/image130.png"/><Relationship Id="rId15" Type="http://schemas.openxmlformats.org/officeDocument/2006/relationships/customXml" Target="../ink/ink91.xml"/><Relationship Id="rId10" Type="http://schemas.openxmlformats.org/officeDocument/2006/relationships/image" Target="../media/image169.png"/><Relationship Id="rId4" Type="http://schemas.openxmlformats.org/officeDocument/2006/relationships/image" Target="../media/image166.png"/><Relationship Id="rId9" Type="http://schemas.openxmlformats.org/officeDocument/2006/relationships/customXml" Target="../ink/ink88.xml"/><Relationship Id="rId14" Type="http://schemas.openxmlformats.org/officeDocument/2006/relationships/image" Target="../media/image171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customXml" Target="../ink/ink94.xml"/><Relationship Id="rId13" Type="http://schemas.openxmlformats.org/officeDocument/2006/relationships/image" Target="../media/image171.png"/><Relationship Id="rId3" Type="http://schemas.openxmlformats.org/officeDocument/2006/relationships/image" Target="../media/image175.png"/><Relationship Id="rId7" Type="http://schemas.openxmlformats.org/officeDocument/2006/relationships/image" Target="../media/image168.png"/><Relationship Id="rId12" Type="http://schemas.openxmlformats.org/officeDocument/2006/relationships/customXml" Target="../ink/ink96.xml"/><Relationship Id="rId17" Type="http://schemas.openxmlformats.org/officeDocument/2006/relationships/image" Target="../media/image173.png"/><Relationship Id="rId2" Type="http://schemas.openxmlformats.org/officeDocument/2006/relationships/image" Target="../media/image174.png"/><Relationship Id="rId16" Type="http://schemas.openxmlformats.org/officeDocument/2006/relationships/customXml" Target="../ink/ink9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3.xml"/><Relationship Id="rId11" Type="http://schemas.openxmlformats.org/officeDocument/2006/relationships/image" Target="../media/image170.png"/><Relationship Id="rId5" Type="http://schemas.openxmlformats.org/officeDocument/2006/relationships/image" Target="../media/image167.png"/><Relationship Id="rId15" Type="http://schemas.openxmlformats.org/officeDocument/2006/relationships/image" Target="../media/image172.png"/><Relationship Id="rId10" Type="http://schemas.openxmlformats.org/officeDocument/2006/relationships/customXml" Target="../ink/ink95.xml"/><Relationship Id="rId4" Type="http://schemas.openxmlformats.org/officeDocument/2006/relationships/image" Target="../media/image130.png"/><Relationship Id="rId9" Type="http://schemas.openxmlformats.org/officeDocument/2006/relationships/image" Target="../media/image169.png"/><Relationship Id="rId14" Type="http://schemas.openxmlformats.org/officeDocument/2006/relationships/customXml" Target="../ink/ink97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1.xml"/><Relationship Id="rId13" Type="http://schemas.openxmlformats.org/officeDocument/2006/relationships/image" Target="../media/image180.png"/><Relationship Id="rId18" Type="http://schemas.openxmlformats.org/officeDocument/2006/relationships/image" Target="../media/image182.png"/><Relationship Id="rId3" Type="http://schemas.openxmlformats.org/officeDocument/2006/relationships/image" Target="../media/image167.png"/><Relationship Id="rId7" Type="http://schemas.openxmlformats.org/officeDocument/2006/relationships/image" Target="../media/image177.png"/><Relationship Id="rId12" Type="http://schemas.openxmlformats.org/officeDocument/2006/relationships/customXml" Target="../ink/ink103.xml"/><Relationship Id="rId17" Type="http://schemas.openxmlformats.org/officeDocument/2006/relationships/customXml" Target="../ink/ink106.xml"/><Relationship Id="rId2" Type="http://schemas.openxmlformats.org/officeDocument/2006/relationships/image" Target="../media/image130.png"/><Relationship Id="rId16" Type="http://schemas.openxmlformats.org/officeDocument/2006/relationships/customXml" Target="../ink/ink10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0.xml"/><Relationship Id="rId11" Type="http://schemas.openxmlformats.org/officeDocument/2006/relationships/image" Target="../media/image179.png"/><Relationship Id="rId5" Type="http://schemas.openxmlformats.org/officeDocument/2006/relationships/image" Target="../media/image176.png"/><Relationship Id="rId15" Type="http://schemas.openxmlformats.org/officeDocument/2006/relationships/image" Target="../media/image181.png"/><Relationship Id="rId10" Type="http://schemas.openxmlformats.org/officeDocument/2006/relationships/customXml" Target="../ink/ink102.xml"/><Relationship Id="rId4" Type="http://schemas.openxmlformats.org/officeDocument/2006/relationships/customXml" Target="../ink/ink99.xml"/><Relationship Id="rId9" Type="http://schemas.openxmlformats.org/officeDocument/2006/relationships/image" Target="../media/image178.png"/><Relationship Id="rId14" Type="http://schemas.openxmlformats.org/officeDocument/2006/relationships/customXml" Target="../ink/ink104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9.xml"/><Relationship Id="rId13" Type="http://schemas.openxmlformats.org/officeDocument/2006/relationships/image" Target="../media/image180.png"/><Relationship Id="rId18" Type="http://schemas.openxmlformats.org/officeDocument/2006/relationships/customXml" Target="../ink/ink114.xml"/><Relationship Id="rId3" Type="http://schemas.openxmlformats.org/officeDocument/2006/relationships/image" Target="../media/image167.png"/><Relationship Id="rId21" Type="http://schemas.openxmlformats.org/officeDocument/2006/relationships/image" Target="../media/image185.png"/><Relationship Id="rId7" Type="http://schemas.openxmlformats.org/officeDocument/2006/relationships/image" Target="../media/image177.png"/><Relationship Id="rId12" Type="http://schemas.openxmlformats.org/officeDocument/2006/relationships/customXml" Target="../ink/ink111.xml"/><Relationship Id="rId17" Type="http://schemas.openxmlformats.org/officeDocument/2006/relationships/customXml" Target="../ink/ink113.xml"/><Relationship Id="rId2" Type="http://schemas.openxmlformats.org/officeDocument/2006/relationships/image" Target="../media/image130.png"/><Relationship Id="rId16" Type="http://schemas.openxmlformats.org/officeDocument/2006/relationships/image" Target="../media/image182.png"/><Relationship Id="rId20" Type="http://schemas.openxmlformats.org/officeDocument/2006/relationships/image" Target="../media/image18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8.xml"/><Relationship Id="rId11" Type="http://schemas.openxmlformats.org/officeDocument/2006/relationships/image" Target="../media/image179.png"/><Relationship Id="rId5" Type="http://schemas.openxmlformats.org/officeDocument/2006/relationships/image" Target="../media/image176.png"/><Relationship Id="rId15" Type="http://schemas.openxmlformats.org/officeDocument/2006/relationships/image" Target="../media/image181.png"/><Relationship Id="rId10" Type="http://schemas.openxmlformats.org/officeDocument/2006/relationships/customXml" Target="../ink/ink110.xml"/><Relationship Id="rId19" Type="http://schemas.openxmlformats.org/officeDocument/2006/relationships/image" Target="../media/image183.png"/><Relationship Id="rId4" Type="http://schemas.openxmlformats.org/officeDocument/2006/relationships/customXml" Target="../ink/ink107.xml"/><Relationship Id="rId9" Type="http://schemas.openxmlformats.org/officeDocument/2006/relationships/image" Target="../media/image178.png"/><Relationship Id="rId14" Type="http://schemas.openxmlformats.org/officeDocument/2006/relationships/customXml" Target="../ink/ink112.xml"/><Relationship Id="rId22" Type="http://schemas.openxmlformats.org/officeDocument/2006/relationships/image" Target="../media/image186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7.xml"/><Relationship Id="rId13" Type="http://schemas.openxmlformats.org/officeDocument/2006/relationships/image" Target="../media/image180.png"/><Relationship Id="rId18" Type="http://schemas.openxmlformats.org/officeDocument/2006/relationships/customXml" Target="../ink/ink122.xml"/><Relationship Id="rId3" Type="http://schemas.openxmlformats.org/officeDocument/2006/relationships/image" Target="../media/image167.png"/><Relationship Id="rId21" Type="http://schemas.openxmlformats.org/officeDocument/2006/relationships/customXml" Target="../ink/ink124.xml"/><Relationship Id="rId7" Type="http://schemas.openxmlformats.org/officeDocument/2006/relationships/image" Target="../media/image177.png"/><Relationship Id="rId12" Type="http://schemas.openxmlformats.org/officeDocument/2006/relationships/customXml" Target="../ink/ink119.xml"/><Relationship Id="rId17" Type="http://schemas.openxmlformats.org/officeDocument/2006/relationships/customXml" Target="../ink/ink121.xml"/><Relationship Id="rId2" Type="http://schemas.openxmlformats.org/officeDocument/2006/relationships/image" Target="../media/image130.png"/><Relationship Id="rId16" Type="http://schemas.openxmlformats.org/officeDocument/2006/relationships/image" Target="../media/image182.png"/><Relationship Id="rId20" Type="http://schemas.openxmlformats.org/officeDocument/2006/relationships/image" Target="../media/image18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6.xml"/><Relationship Id="rId11" Type="http://schemas.openxmlformats.org/officeDocument/2006/relationships/image" Target="../media/image179.png"/><Relationship Id="rId5" Type="http://schemas.openxmlformats.org/officeDocument/2006/relationships/image" Target="../media/image176.png"/><Relationship Id="rId15" Type="http://schemas.openxmlformats.org/officeDocument/2006/relationships/image" Target="../media/image181.png"/><Relationship Id="rId23" Type="http://schemas.openxmlformats.org/officeDocument/2006/relationships/image" Target="../media/image189.png"/><Relationship Id="rId10" Type="http://schemas.openxmlformats.org/officeDocument/2006/relationships/customXml" Target="../ink/ink118.xml"/><Relationship Id="rId19" Type="http://schemas.openxmlformats.org/officeDocument/2006/relationships/customXml" Target="../ink/ink123.xml"/><Relationship Id="rId4" Type="http://schemas.openxmlformats.org/officeDocument/2006/relationships/customXml" Target="../ink/ink115.xml"/><Relationship Id="rId9" Type="http://schemas.openxmlformats.org/officeDocument/2006/relationships/image" Target="../media/image178.png"/><Relationship Id="rId14" Type="http://schemas.openxmlformats.org/officeDocument/2006/relationships/customXml" Target="../ink/ink120.xml"/><Relationship Id="rId22" Type="http://schemas.openxmlformats.org/officeDocument/2006/relationships/image" Target="../media/image188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7.xml"/><Relationship Id="rId13" Type="http://schemas.openxmlformats.org/officeDocument/2006/relationships/image" Target="../media/image180.png"/><Relationship Id="rId18" Type="http://schemas.openxmlformats.org/officeDocument/2006/relationships/customXml" Target="../ink/ink132.xml"/><Relationship Id="rId26" Type="http://schemas.openxmlformats.org/officeDocument/2006/relationships/image" Target="../media/image194.png"/><Relationship Id="rId3" Type="http://schemas.openxmlformats.org/officeDocument/2006/relationships/image" Target="../media/image167.png"/><Relationship Id="rId21" Type="http://schemas.openxmlformats.org/officeDocument/2006/relationships/customXml" Target="../ink/ink134.xml"/><Relationship Id="rId7" Type="http://schemas.openxmlformats.org/officeDocument/2006/relationships/image" Target="../media/image177.png"/><Relationship Id="rId12" Type="http://schemas.openxmlformats.org/officeDocument/2006/relationships/customXml" Target="../ink/ink129.xml"/><Relationship Id="rId17" Type="http://schemas.openxmlformats.org/officeDocument/2006/relationships/customXml" Target="../ink/ink131.xml"/><Relationship Id="rId25" Type="http://schemas.openxmlformats.org/officeDocument/2006/relationships/image" Target="../media/image193.png"/><Relationship Id="rId2" Type="http://schemas.openxmlformats.org/officeDocument/2006/relationships/image" Target="../media/image130.png"/><Relationship Id="rId16" Type="http://schemas.openxmlformats.org/officeDocument/2006/relationships/image" Target="../media/image182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6.xml"/><Relationship Id="rId11" Type="http://schemas.openxmlformats.org/officeDocument/2006/relationships/image" Target="../media/image179.png"/><Relationship Id="rId24" Type="http://schemas.openxmlformats.org/officeDocument/2006/relationships/image" Target="../media/image192.png"/><Relationship Id="rId5" Type="http://schemas.openxmlformats.org/officeDocument/2006/relationships/image" Target="../media/image176.png"/><Relationship Id="rId15" Type="http://schemas.openxmlformats.org/officeDocument/2006/relationships/image" Target="../media/image181.png"/><Relationship Id="rId23" Type="http://schemas.openxmlformats.org/officeDocument/2006/relationships/image" Target="../media/image189.png"/><Relationship Id="rId10" Type="http://schemas.openxmlformats.org/officeDocument/2006/relationships/customXml" Target="../ink/ink128.xml"/><Relationship Id="rId19" Type="http://schemas.openxmlformats.org/officeDocument/2006/relationships/customXml" Target="../ink/ink133.xml"/><Relationship Id="rId4" Type="http://schemas.openxmlformats.org/officeDocument/2006/relationships/customXml" Target="../ink/ink125.xml"/><Relationship Id="rId9" Type="http://schemas.openxmlformats.org/officeDocument/2006/relationships/image" Target="../media/image178.png"/><Relationship Id="rId14" Type="http://schemas.openxmlformats.org/officeDocument/2006/relationships/customXml" Target="../ink/ink130.xml"/><Relationship Id="rId22" Type="http://schemas.openxmlformats.org/officeDocument/2006/relationships/image" Target="../media/image191.png"/><Relationship Id="rId27" Type="http://schemas.openxmlformats.org/officeDocument/2006/relationships/image" Target="../media/image195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7.xml"/><Relationship Id="rId13" Type="http://schemas.openxmlformats.org/officeDocument/2006/relationships/image" Target="../media/image180.png"/><Relationship Id="rId18" Type="http://schemas.openxmlformats.org/officeDocument/2006/relationships/customXml" Target="../ink/ink142.xml"/><Relationship Id="rId26" Type="http://schemas.openxmlformats.org/officeDocument/2006/relationships/customXml" Target="../ink/ink146.xml"/><Relationship Id="rId3" Type="http://schemas.openxmlformats.org/officeDocument/2006/relationships/image" Target="../media/image167.png"/><Relationship Id="rId21" Type="http://schemas.openxmlformats.org/officeDocument/2006/relationships/customXml" Target="../ink/ink144.xml"/><Relationship Id="rId7" Type="http://schemas.openxmlformats.org/officeDocument/2006/relationships/image" Target="../media/image177.png"/><Relationship Id="rId12" Type="http://schemas.openxmlformats.org/officeDocument/2006/relationships/customXml" Target="../ink/ink139.xml"/><Relationship Id="rId17" Type="http://schemas.openxmlformats.org/officeDocument/2006/relationships/customXml" Target="../ink/ink141.xml"/><Relationship Id="rId25" Type="http://schemas.openxmlformats.org/officeDocument/2006/relationships/image" Target="../media/image196.png"/><Relationship Id="rId2" Type="http://schemas.openxmlformats.org/officeDocument/2006/relationships/image" Target="../media/image130.png"/><Relationship Id="rId16" Type="http://schemas.openxmlformats.org/officeDocument/2006/relationships/image" Target="../media/image182.png"/><Relationship Id="rId20" Type="http://schemas.openxmlformats.org/officeDocument/2006/relationships/image" Target="../media/image190.png"/><Relationship Id="rId29" Type="http://schemas.openxmlformats.org/officeDocument/2006/relationships/image" Target="../media/image19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6.xml"/><Relationship Id="rId11" Type="http://schemas.openxmlformats.org/officeDocument/2006/relationships/image" Target="../media/image179.png"/><Relationship Id="rId24" Type="http://schemas.openxmlformats.org/officeDocument/2006/relationships/customXml" Target="../ink/ink145.xml"/><Relationship Id="rId5" Type="http://schemas.openxmlformats.org/officeDocument/2006/relationships/image" Target="../media/image176.png"/><Relationship Id="rId15" Type="http://schemas.openxmlformats.org/officeDocument/2006/relationships/image" Target="../media/image181.png"/><Relationship Id="rId23" Type="http://schemas.openxmlformats.org/officeDocument/2006/relationships/image" Target="../media/image189.png"/><Relationship Id="rId28" Type="http://schemas.openxmlformats.org/officeDocument/2006/relationships/image" Target="../media/image198.png"/><Relationship Id="rId10" Type="http://schemas.openxmlformats.org/officeDocument/2006/relationships/customXml" Target="../ink/ink138.xml"/><Relationship Id="rId19" Type="http://schemas.openxmlformats.org/officeDocument/2006/relationships/customXml" Target="../ink/ink143.xml"/><Relationship Id="rId4" Type="http://schemas.openxmlformats.org/officeDocument/2006/relationships/customXml" Target="../ink/ink135.xml"/><Relationship Id="rId9" Type="http://schemas.openxmlformats.org/officeDocument/2006/relationships/image" Target="../media/image178.png"/><Relationship Id="rId14" Type="http://schemas.openxmlformats.org/officeDocument/2006/relationships/customXml" Target="../ink/ink140.xml"/><Relationship Id="rId22" Type="http://schemas.openxmlformats.org/officeDocument/2006/relationships/image" Target="../media/image191.png"/><Relationship Id="rId27" Type="http://schemas.openxmlformats.org/officeDocument/2006/relationships/image" Target="../media/image197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9.xml"/><Relationship Id="rId13" Type="http://schemas.openxmlformats.org/officeDocument/2006/relationships/image" Target="../media/image180.png"/><Relationship Id="rId18" Type="http://schemas.openxmlformats.org/officeDocument/2006/relationships/customXml" Target="../ink/ink154.xml"/><Relationship Id="rId26" Type="http://schemas.openxmlformats.org/officeDocument/2006/relationships/customXml" Target="../ink/ink158.xml"/><Relationship Id="rId3" Type="http://schemas.openxmlformats.org/officeDocument/2006/relationships/image" Target="../media/image167.png"/><Relationship Id="rId21" Type="http://schemas.openxmlformats.org/officeDocument/2006/relationships/customXml" Target="../ink/ink156.xml"/><Relationship Id="rId7" Type="http://schemas.openxmlformats.org/officeDocument/2006/relationships/image" Target="../media/image177.png"/><Relationship Id="rId12" Type="http://schemas.openxmlformats.org/officeDocument/2006/relationships/customXml" Target="../ink/ink151.xml"/><Relationship Id="rId17" Type="http://schemas.openxmlformats.org/officeDocument/2006/relationships/customXml" Target="../ink/ink153.xml"/><Relationship Id="rId25" Type="http://schemas.openxmlformats.org/officeDocument/2006/relationships/image" Target="../media/image201.png"/><Relationship Id="rId2" Type="http://schemas.openxmlformats.org/officeDocument/2006/relationships/image" Target="../media/image130.png"/><Relationship Id="rId16" Type="http://schemas.openxmlformats.org/officeDocument/2006/relationships/image" Target="../media/image182.png"/><Relationship Id="rId20" Type="http://schemas.openxmlformats.org/officeDocument/2006/relationships/image" Target="../media/image190.png"/><Relationship Id="rId29" Type="http://schemas.openxmlformats.org/officeDocument/2006/relationships/image" Target="../media/image20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8.xml"/><Relationship Id="rId11" Type="http://schemas.openxmlformats.org/officeDocument/2006/relationships/image" Target="../media/image179.png"/><Relationship Id="rId24" Type="http://schemas.openxmlformats.org/officeDocument/2006/relationships/customXml" Target="../ink/ink157.xml"/><Relationship Id="rId5" Type="http://schemas.openxmlformats.org/officeDocument/2006/relationships/image" Target="../media/image176.png"/><Relationship Id="rId15" Type="http://schemas.openxmlformats.org/officeDocument/2006/relationships/image" Target="../media/image181.png"/><Relationship Id="rId23" Type="http://schemas.openxmlformats.org/officeDocument/2006/relationships/image" Target="../media/image189.png"/><Relationship Id="rId28" Type="http://schemas.openxmlformats.org/officeDocument/2006/relationships/image" Target="../media/image198.png"/><Relationship Id="rId10" Type="http://schemas.openxmlformats.org/officeDocument/2006/relationships/customXml" Target="../ink/ink150.xml"/><Relationship Id="rId19" Type="http://schemas.openxmlformats.org/officeDocument/2006/relationships/customXml" Target="../ink/ink155.xml"/><Relationship Id="rId4" Type="http://schemas.openxmlformats.org/officeDocument/2006/relationships/customXml" Target="../ink/ink147.xml"/><Relationship Id="rId9" Type="http://schemas.openxmlformats.org/officeDocument/2006/relationships/image" Target="../media/image178.png"/><Relationship Id="rId14" Type="http://schemas.openxmlformats.org/officeDocument/2006/relationships/customXml" Target="../ink/ink152.xml"/><Relationship Id="rId22" Type="http://schemas.openxmlformats.org/officeDocument/2006/relationships/image" Target="../media/image191.png"/><Relationship Id="rId27" Type="http://schemas.openxmlformats.org/officeDocument/2006/relationships/image" Target="../media/image202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1.xml"/><Relationship Id="rId13" Type="http://schemas.openxmlformats.org/officeDocument/2006/relationships/image" Target="../media/image180.png"/><Relationship Id="rId18" Type="http://schemas.openxmlformats.org/officeDocument/2006/relationships/customXml" Target="../ink/ink166.xml"/><Relationship Id="rId26" Type="http://schemas.openxmlformats.org/officeDocument/2006/relationships/customXml" Target="../ink/ink170.xml"/><Relationship Id="rId3" Type="http://schemas.openxmlformats.org/officeDocument/2006/relationships/image" Target="../media/image167.png"/><Relationship Id="rId21" Type="http://schemas.openxmlformats.org/officeDocument/2006/relationships/customXml" Target="../ink/ink168.xml"/><Relationship Id="rId7" Type="http://schemas.openxmlformats.org/officeDocument/2006/relationships/image" Target="../media/image177.png"/><Relationship Id="rId12" Type="http://schemas.openxmlformats.org/officeDocument/2006/relationships/customXml" Target="../ink/ink163.xml"/><Relationship Id="rId17" Type="http://schemas.openxmlformats.org/officeDocument/2006/relationships/customXml" Target="../ink/ink165.xml"/><Relationship Id="rId25" Type="http://schemas.openxmlformats.org/officeDocument/2006/relationships/image" Target="../media/image201.png"/><Relationship Id="rId2" Type="http://schemas.openxmlformats.org/officeDocument/2006/relationships/image" Target="../media/image130.png"/><Relationship Id="rId16" Type="http://schemas.openxmlformats.org/officeDocument/2006/relationships/image" Target="../media/image182.png"/><Relationship Id="rId20" Type="http://schemas.openxmlformats.org/officeDocument/2006/relationships/image" Target="../media/image190.png"/><Relationship Id="rId29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0.xml"/><Relationship Id="rId11" Type="http://schemas.openxmlformats.org/officeDocument/2006/relationships/image" Target="../media/image179.png"/><Relationship Id="rId24" Type="http://schemas.openxmlformats.org/officeDocument/2006/relationships/customXml" Target="../ink/ink169.xml"/><Relationship Id="rId5" Type="http://schemas.openxmlformats.org/officeDocument/2006/relationships/image" Target="../media/image176.png"/><Relationship Id="rId15" Type="http://schemas.openxmlformats.org/officeDocument/2006/relationships/image" Target="../media/image181.png"/><Relationship Id="rId23" Type="http://schemas.openxmlformats.org/officeDocument/2006/relationships/image" Target="../media/image189.png"/><Relationship Id="rId28" Type="http://schemas.openxmlformats.org/officeDocument/2006/relationships/image" Target="../media/image198.png"/><Relationship Id="rId10" Type="http://schemas.openxmlformats.org/officeDocument/2006/relationships/customXml" Target="../ink/ink162.xml"/><Relationship Id="rId19" Type="http://schemas.openxmlformats.org/officeDocument/2006/relationships/customXml" Target="../ink/ink167.xml"/><Relationship Id="rId4" Type="http://schemas.openxmlformats.org/officeDocument/2006/relationships/customXml" Target="../ink/ink159.xml"/><Relationship Id="rId9" Type="http://schemas.openxmlformats.org/officeDocument/2006/relationships/image" Target="../media/image178.png"/><Relationship Id="rId14" Type="http://schemas.openxmlformats.org/officeDocument/2006/relationships/customXml" Target="../ink/ink164.xml"/><Relationship Id="rId22" Type="http://schemas.openxmlformats.org/officeDocument/2006/relationships/image" Target="../media/image191.png"/><Relationship Id="rId27" Type="http://schemas.openxmlformats.org/officeDocument/2006/relationships/image" Target="../media/image20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3.xml"/><Relationship Id="rId13" Type="http://schemas.openxmlformats.org/officeDocument/2006/relationships/image" Target="../media/image180.png"/><Relationship Id="rId18" Type="http://schemas.openxmlformats.org/officeDocument/2006/relationships/customXml" Target="../ink/ink178.xml"/><Relationship Id="rId26" Type="http://schemas.openxmlformats.org/officeDocument/2006/relationships/customXml" Target="../ink/ink182.xml"/><Relationship Id="rId3" Type="http://schemas.openxmlformats.org/officeDocument/2006/relationships/image" Target="../media/image167.png"/><Relationship Id="rId21" Type="http://schemas.openxmlformats.org/officeDocument/2006/relationships/customXml" Target="../ink/ink180.xml"/><Relationship Id="rId7" Type="http://schemas.openxmlformats.org/officeDocument/2006/relationships/image" Target="../media/image177.png"/><Relationship Id="rId12" Type="http://schemas.openxmlformats.org/officeDocument/2006/relationships/customXml" Target="../ink/ink175.xml"/><Relationship Id="rId17" Type="http://schemas.openxmlformats.org/officeDocument/2006/relationships/customXml" Target="../ink/ink177.xml"/><Relationship Id="rId25" Type="http://schemas.openxmlformats.org/officeDocument/2006/relationships/image" Target="../media/image201.png"/><Relationship Id="rId2" Type="http://schemas.openxmlformats.org/officeDocument/2006/relationships/image" Target="../media/image130.png"/><Relationship Id="rId16" Type="http://schemas.openxmlformats.org/officeDocument/2006/relationships/image" Target="../media/image182.png"/><Relationship Id="rId20" Type="http://schemas.openxmlformats.org/officeDocument/2006/relationships/image" Target="../media/image190.png"/><Relationship Id="rId29" Type="http://schemas.openxmlformats.org/officeDocument/2006/relationships/image" Target="../media/image20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2.xml"/><Relationship Id="rId11" Type="http://schemas.openxmlformats.org/officeDocument/2006/relationships/image" Target="../media/image179.png"/><Relationship Id="rId24" Type="http://schemas.openxmlformats.org/officeDocument/2006/relationships/customXml" Target="../ink/ink181.xml"/><Relationship Id="rId5" Type="http://schemas.openxmlformats.org/officeDocument/2006/relationships/image" Target="../media/image176.png"/><Relationship Id="rId15" Type="http://schemas.openxmlformats.org/officeDocument/2006/relationships/image" Target="../media/image181.png"/><Relationship Id="rId23" Type="http://schemas.openxmlformats.org/officeDocument/2006/relationships/image" Target="../media/image189.png"/><Relationship Id="rId28" Type="http://schemas.openxmlformats.org/officeDocument/2006/relationships/image" Target="../media/image198.png"/><Relationship Id="rId10" Type="http://schemas.openxmlformats.org/officeDocument/2006/relationships/customXml" Target="../ink/ink174.xml"/><Relationship Id="rId19" Type="http://schemas.openxmlformats.org/officeDocument/2006/relationships/customXml" Target="../ink/ink179.xml"/><Relationship Id="rId4" Type="http://schemas.openxmlformats.org/officeDocument/2006/relationships/customXml" Target="../ink/ink171.xml"/><Relationship Id="rId9" Type="http://schemas.openxmlformats.org/officeDocument/2006/relationships/image" Target="../media/image178.png"/><Relationship Id="rId14" Type="http://schemas.openxmlformats.org/officeDocument/2006/relationships/customXml" Target="../ink/ink176.xml"/><Relationship Id="rId22" Type="http://schemas.openxmlformats.org/officeDocument/2006/relationships/image" Target="../media/image191.png"/><Relationship Id="rId27" Type="http://schemas.openxmlformats.org/officeDocument/2006/relationships/image" Target="../media/image202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5.xml"/><Relationship Id="rId13" Type="http://schemas.openxmlformats.org/officeDocument/2006/relationships/image" Target="../media/image180.png"/><Relationship Id="rId18" Type="http://schemas.openxmlformats.org/officeDocument/2006/relationships/customXml" Target="../ink/ink190.xml"/><Relationship Id="rId26" Type="http://schemas.openxmlformats.org/officeDocument/2006/relationships/customXml" Target="../ink/ink194.xml"/><Relationship Id="rId3" Type="http://schemas.openxmlformats.org/officeDocument/2006/relationships/image" Target="../media/image167.png"/><Relationship Id="rId21" Type="http://schemas.openxmlformats.org/officeDocument/2006/relationships/customXml" Target="../ink/ink192.xml"/><Relationship Id="rId7" Type="http://schemas.openxmlformats.org/officeDocument/2006/relationships/image" Target="../media/image177.png"/><Relationship Id="rId12" Type="http://schemas.openxmlformats.org/officeDocument/2006/relationships/customXml" Target="../ink/ink187.xml"/><Relationship Id="rId17" Type="http://schemas.openxmlformats.org/officeDocument/2006/relationships/customXml" Target="../ink/ink189.xml"/><Relationship Id="rId25" Type="http://schemas.openxmlformats.org/officeDocument/2006/relationships/image" Target="../media/image201.png"/><Relationship Id="rId2" Type="http://schemas.openxmlformats.org/officeDocument/2006/relationships/image" Target="../media/image130.png"/><Relationship Id="rId16" Type="http://schemas.openxmlformats.org/officeDocument/2006/relationships/image" Target="../media/image182.png"/><Relationship Id="rId20" Type="http://schemas.openxmlformats.org/officeDocument/2006/relationships/image" Target="../media/image190.png"/><Relationship Id="rId29" Type="http://schemas.openxmlformats.org/officeDocument/2006/relationships/image" Target="../media/image20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4.xml"/><Relationship Id="rId11" Type="http://schemas.openxmlformats.org/officeDocument/2006/relationships/image" Target="../media/image179.png"/><Relationship Id="rId24" Type="http://schemas.openxmlformats.org/officeDocument/2006/relationships/customXml" Target="../ink/ink193.xml"/><Relationship Id="rId5" Type="http://schemas.openxmlformats.org/officeDocument/2006/relationships/image" Target="../media/image176.png"/><Relationship Id="rId15" Type="http://schemas.openxmlformats.org/officeDocument/2006/relationships/image" Target="../media/image181.png"/><Relationship Id="rId23" Type="http://schemas.openxmlformats.org/officeDocument/2006/relationships/image" Target="../media/image189.png"/><Relationship Id="rId28" Type="http://schemas.openxmlformats.org/officeDocument/2006/relationships/image" Target="../media/image198.png"/><Relationship Id="rId10" Type="http://schemas.openxmlformats.org/officeDocument/2006/relationships/customXml" Target="../ink/ink186.xml"/><Relationship Id="rId19" Type="http://schemas.openxmlformats.org/officeDocument/2006/relationships/customXml" Target="../ink/ink191.xml"/><Relationship Id="rId4" Type="http://schemas.openxmlformats.org/officeDocument/2006/relationships/customXml" Target="../ink/ink183.xml"/><Relationship Id="rId9" Type="http://schemas.openxmlformats.org/officeDocument/2006/relationships/image" Target="../media/image178.png"/><Relationship Id="rId14" Type="http://schemas.openxmlformats.org/officeDocument/2006/relationships/customXml" Target="../ink/ink188.xml"/><Relationship Id="rId22" Type="http://schemas.openxmlformats.org/officeDocument/2006/relationships/image" Target="../media/image191.png"/><Relationship Id="rId27" Type="http://schemas.openxmlformats.org/officeDocument/2006/relationships/image" Target="../media/image202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7.xml"/><Relationship Id="rId13" Type="http://schemas.openxmlformats.org/officeDocument/2006/relationships/image" Target="../media/image180.png"/><Relationship Id="rId18" Type="http://schemas.openxmlformats.org/officeDocument/2006/relationships/customXml" Target="../ink/ink202.xml"/><Relationship Id="rId26" Type="http://schemas.openxmlformats.org/officeDocument/2006/relationships/customXml" Target="../ink/ink206.xml"/><Relationship Id="rId3" Type="http://schemas.openxmlformats.org/officeDocument/2006/relationships/image" Target="../media/image167.png"/><Relationship Id="rId21" Type="http://schemas.openxmlformats.org/officeDocument/2006/relationships/customXml" Target="../ink/ink204.xml"/><Relationship Id="rId7" Type="http://schemas.openxmlformats.org/officeDocument/2006/relationships/image" Target="../media/image177.png"/><Relationship Id="rId12" Type="http://schemas.openxmlformats.org/officeDocument/2006/relationships/customXml" Target="../ink/ink199.xml"/><Relationship Id="rId17" Type="http://schemas.openxmlformats.org/officeDocument/2006/relationships/customXml" Target="../ink/ink201.xml"/><Relationship Id="rId25" Type="http://schemas.openxmlformats.org/officeDocument/2006/relationships/image" Target="../media/image201.png"/><Relationship Id="rId2" Type="http://schemas.openxmlformats.org/officeDocument/2006/relationships/image" Target="../media/image130.png"/><Relationship Id="rId16" Type="http://schemas.openxmlformats.org/officeDocument/2006/relationships/image" Target="../media/image182.png"/><Relationship Id="rId20" Type="http://schemas.openxmlformats.org/officeDocument/2006/relationships/image" Target="../media/image190.png"/><Relationship Id="rId29" Type="http://schemas.openxmlformats.org/officeDocument/2006/relationships/image" Target="../media/image20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6.xml"/><Relationship Id="rId11" Type="http://schemas.openxmlformats.org/officeDocument/2006/relationships/image" Target="../media/image179.png"/><Relationship Id="rId24" Type="http://schemas.openxmlformats.org/officeDocument/2006/relationships/customXml" Target="../ink/ink205.xml"/><Relationship Id="rId5" Type="http://schemas.openxmlformats.org/officeDocument/2006/relationships/image" Target="../media/image176.png"/><Relationship Id="rId15" Type="http://schemas.openxmlformats.org/officeDocument/2006/relationships/image" Target="../media/image181.png"/><Relationship Id="rId23" Type="http://schemas.openxmlformats.org/officeDocument/2006/relationships/image" Target="../media/image189.png"/><Relationship Id="rId28" Type="http://schemas.openxmlformats.org/officeDocument/2006/relationships/image" Target="../media/image198.png"/><Relationship Id="rId10" Type="http://schemas.openxmlformats.org/officeDocument/2006/relationships/customXml" Target="../ink/ink198.xml"/><Relationship Id="rId19" Type="http://schemas.openxmlformats.org/officeDocument/2006/relationships/customXml" Target="../ink/ink203.xml"/><Relationship Id="rId4" Type="http://schemas.openxmlformats.org/officeDocument/2006/relationships/customXml" Target="../ink/ink195.xml"/><Relationship Id="rId9" Type="http://schemas.openxmlformats.org/officeDocument/2006/relationships/image" Target="../media/image178.png"/><Relationship Id="rId14" Type="http://schemas.openxmlformats.org/officeDocument/2006/relationships/customXml" Target="../ink/ink200.xml"/><Relationship Id="rId22" Type="http://schemas.openxmlformats.org/officeDocument/2006/relationships/image" Target="../media/image191.png"/><Relationship Id="rId27" Type="http://schemas.openxmlformats.org/officeDocument/2006/relationships/image" Target="../media/image20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5" Type="http://schemas.openxmlformats.org/officeDocument/2006/relationships/image" Target="../media/image18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1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20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5" Type="http://schemas.openxmlformats.org/officeDocument/2006/relationships/image" Target="../media/image18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Activation Functions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EF345-11D3-8EA2-BD40-EC6BB701B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1D41AF3-C49C-02CD-ACB8-4347FA8F2C65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1D41AF3-C49C-02CD-ACB8-4347FA8F2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7CD8130-133D-4241-13C8-5A214FC75698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AD23729-F759-EC12-ADB5-95DE5A4448DC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B2F71F6-0403-522B-9686-5B24FE62A772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C0A669-18C4-0212-3561-2F90DF26B108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8E4E81-A5EA-BC3B-B9B7-7918D9AFFC71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4A0B0D-E325-EC2A-BC6F-E7C56AFAF0B1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6CD791-5F79-A82B-AE5C-9BA63706F6B9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64DF6E3-0EC1-DD54-2EEA-FC3543A3E9EF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64DF6E3-0EC1-DD54-2EEA-FC3543A3E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3B1ADE8-79D2-6B37-D05D-AF653EA348F4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3B1ADE8-79D2-6B37-D05D-AF653EA34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F5DF1B-DA25-BC79-838A-E6D9107E4002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F5DF1B-DA25-BC79-838A-E6D9107E4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ED684A-2A54-590F-EF64-C35A47F769DF}"/>
                  </a:ext>
                </a:extLst>
              </p:cNvPr>
              <p:cNvSpPr txBox="1"/>
              <p:nvPr/>
            </p:nvSpPr>
            <p:spPr>
              <a:xfrm>
                <a:off x="7465788" y="3888146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ED684A-2A54-590F-EF64-C35A47F76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3888146"/>
                <a:ext cx="75046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D1F3152-3399-D62F-EC67-2B429B1A65AF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D1F3152-3399-D62F-EC67-2B429B1A65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AA3DD1-227A-0A3A-EBF1-E46A49DB249D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64AA23-50A1-45E5-C68D-32DC8058FBD8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0C02EF6-4A6D-EFCD-0223-F25662E6F2B9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8498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0C02EF6-4A6D-EFCD-0223-F25662E6F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84984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B6278B5-A327-0D4F-0BF0-5571F387B41D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B6278B5-A327-0D4F-0BF0-5571F387B4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CA1E2A-17B7-386E-3083-EC233A9A6EC6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8498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CA1E2A-17B7-386E-3083-EC233A9A6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84984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9CA73B8-0C02-E066-88CA-8682BA89BB35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9CA73B8-0C02-E066-88CA-8682BA89BB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D33F25-17E9-2373-CEB4-4846AF8A6A01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79B2FDA-1C4C-DA85-1289-0353B8D4B78B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68153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79B2FDA-1C4C-DA85-1289-0353B8D4B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681532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EFCE11-337D-0CFA-D831-437A37794DF8}"/>
                  </a:ext>
                </a:extLst>
              </p:cNvPr>
              <p:cNvSpPr txBox="1"/>
              <p:nvPr/>
            </p:nvSpPr>
            <p:spPr>
              <a:xfrm>
                <a:off x="5671765" y="1263937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EFCE11-337D-0CFA-D831-437A37794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765" y="1263937"/>
                <a:ext cx="646267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078000-2F66-21DB-B68E-524239C902D7}"/>
                  </a:ext>
                </a:extLst>
              </p:cNvPr>
              <p:cNvSpPr txBox="1"/>
              <p:nvPr/>
            </p:nvSpPr>
            <p:spPr>
              <a:xfrm>
                <a:off x="5665636" y="429540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078000-2F66-21DB-B68E-524239C90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636" y="4295407"/>
                <a:ext cx="646266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F6C488-9F75-66A6-6986-01D572CCF7A3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F6C488-9F75-66A6-6986-01D572CCF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691FBD6-47F8-11ED-4EEB-8482F5B3C15C}"/>
                  </a:ext>
                </a:extLst>
              </p:cNvPr>
              <p:cNvSpPr txBox="1"/>
              <p:nvPr/>
            </p:nvSpPr>
            <p:spPr>
              <a:xfrm>
                <a:off x="8617518" y="812523"/>
                <a:ext cx="3376516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691FBD6-47F8-11ED-4EEB-8482F5B3C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518" y="812523"/>
                <a:ext cx="3376516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5B27A66-0E10-119C-1485-4B02434FFFEE}"/>
                  </a:ext>
                </a:extLst>
              </p:cNvPr>
              <p:cNvSpPr txBox="1"/>
              <p:nvPr/>
            </p:nvSpPr>
            <p:spPr>
              <a:xfrm>
                <a:off x="8617518" y="6107933"/>
                <a:ext cx="3423581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5B27A66-0E10-119C-1485-4B02434FF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518" y="6107933"/>
                <a:ext cx="3423581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444EFB-27CB-2700-F106-F377ECF6B57B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CF188AA-19D8-5AAE-A29C-3E05668249F1}"/>
                  </a:ext>
                </a:extLst>
              </p:cNvPr>
              <p:cNvSpPr txBox="1"/>
              <p:nvPr/>
            </p:nvSpPr>
            <p:spPr>
              <a:xfrm>
                <a:off x="8623299" y="1445042"/>
                <a:ext cx="2173747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CF188AA-19D8-5AAE-A29C-3E0566824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3299" y="1445042"/>
                <a:ext cx="2173747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84FCA6-A6FE-C4BC-E3A0-5F678219D825}"/>
                  </a:ext>
                </a:extLst>
              </p:cNvPr>
              <p:cNvSpPr txBox="1"/>
              <p:nvPr/>
            </p:nvSpPr>
            <p:spPr>
              <a:xfrm>
                <a:off x="7521671" y="2184971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84FCA6-A6FE-C4BC-E3A0-5F678219D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671" y="2184971"/>
                <a:ext cx="750462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634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1367B-B50A-2065-6474-4C22717FF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B797DD6-61DA-A554-0AC8-3C4B05883397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B797DD6-61DA-A554-0AC8-3C4B058833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D9C254D4-9512-89EF-7FEF-1FB6CC60A63E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65D013-767C-90CA-BC1C-65F64A1C6186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054F41-C389-7F7D-058B-0E95D449DF53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E7CC47-BFDB-FB85-836B-859D15D66779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69D2D8-A6BB-B60A-FB55-CB8439C234D3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9C0DC0-B63E-2FBA-13B9-869074D626DC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009923-28EE-3481-F4FC-E8116BD0756E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6418729" y="4567751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1FC2082-4871-FEB4-BD9E-64C0DC55D400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1FC2082-4871-FEB4-BD9E-64C0DC55D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F7B3BF7-FD90-6526-239B-BAE00F1F1A1F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F7B3BF7-FD90-6526-239B-BAE00F1F1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E85C5A-C5F4-0AD5-8B4E-CC788FD0E4DE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E85C5A-C5F4-0AD5-8B4E-CC788FD0E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F2D593-ABBE-1134-B2E0-AE1CCAC11DA2}"/>
                  </a:ext>
                </a:extLst>
              </p:cNvPr>
              <p:cNvSpPr txBox="1"/>
              <p:nvPr/>
            </p:nvSpPr>
            <p:spPr>
              <a:xfrm>
                <a:off x="7521671" y="2184971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F2D593-ABBE-1134-B2E0-AE1CCAC11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671" y="2184971"/>
                <a:ext cx="75046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07848C-3FC2-B617-620C-0DB7460E83E0}"/>
                  </a:ext>
                </a:extLst>
              </p:cNvPr>
              <p:cNvSpPr txBox="1"/>
              <p:nvPr/>
            </p:nvSpPr>
            <p:spPr>
              <a:xfrm>
                <a:off x="7521671" y="3408498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07848C-3FC2-B617-620C-0DB7460E8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671" y="3408498"/>
                <a:ext cx="750462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BE6BE24-9DD9-771D-DC00-E21602F8F97F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BE6BE24-9DD9-771D-DC00-E21602F8F9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594478-CC9A-3FCB-8B63-0B6CEE1DD6F3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C5F4F2-3EBA-0C07-808C-1013994ED42F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D57E13-3167-B69B-8721-5BF66CDB1116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8498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D57E13-3167-B69B-8721-5BF66CDB1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849848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800173C-C176-54DA-B078-6CAD97E9DEE5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800173C-C176-54DA-B078-6CAD97E9DE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B312CE-9186-7763-2731-A3911713C54E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8498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B312CE-9186-7763-2731-A3911713C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849848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72A31DC-DD33-FD8F-2161-7B1FCB0419FE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72A31DC-DD33-FD8F-2161-7B1FCB041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46C942D-EA10-B552-3BD1-491CC9C35D83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6843C9B-F6EA-1277-154C-9E97F2F4C55A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68153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6843C9B-F6EA-1277-154C-9E97F2F4C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681532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D0A77C9-02F4-EF6D-9F29-DD659012F0BB}"/>
                  </a:ext>
                </a:extLst>
              </p:cNvPr>
              <p:cNvSpPr txBox="1"/>
              <p:nvPr/>
            </p:nvSpPr>
            <p:spPr>
              <a:xfrm>
                <a:off x="5665582" y="1250160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D0A77C9-02F4-EF6D-9F29-DD659012F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582" y="1250160"/>
                <a:ext cx="646267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00B7D4-7894-ED38-A4D1-DB7FBD7C0D07}"/>
                  </a:ext>
                </a:extLst>
              </p:cNvPr>
              <p:cNvSpPr txBox="1"/>
              <p:nvPr/>
            </p:nvSpPr>
            <p:spPr>
              <a:xfrm>
                <a:off x="5660642" y="4265123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00B7D4-7894-ED38-A4D1-DB7FBD7C0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642" y="4265123"/>
                <a:ext cx="64626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F18B551-E3B2-A7E4-0299-4814F4A32139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F18B551-E3B2-A7E4-0299-4814F4A32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FA62AC8-980D-A3C2-AE53-FA909F7D415D}"/>
                  </a:ext>
                </a:extLst>
              </p:cNvPr>
              <p:cNvSpPr txBox="1"/>
              <p:nvPr/>
            </p:nvSpPr>
            <p:spPr>
              <a:xfrm>
                <a:off x="8617518" y="812523"/>
                <a:ext cx="3376516" cy="55399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FA62AC8-980D-A3C2-AE53-FA909F7D4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518" y="812523"/>
                <a:ext cx="3376516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27AB6A-5229-1A24-9131-0EFABE6A177C}"/>
                  </a:ext>
                </a:extLst>
              </p:cNvPr>
              <p:cNvSpPr txBox="1"/>
              <p:nvPr/>
            </p:nvSpPr>
            <p:spPr>
              <a:xfrm>
                <a:off x="8617518" y="6107933"/>
                <a:ext cx="3423581" cy="55399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27AB6A-5229-1A24-9131-0EFABE6A1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518" y="6107933"/>
                <a:ext cx="3423581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02F7D2-4F22-03C4-D008-86A17C41830E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0E5FE03-5104-EA17-52E3-4FDB126F5069}"/>
                  </a:ext>
                </a:extLst>
              </p:cNvPr>
              <p:cNvSpPr txBox="1"/>
              <p:nvPr/>
            </p:nvSpPr>
            <p:spPr>
              <a:xfrm>
                <a:off x="8623299" y="1445042"/>
                <a:ext cx="2173747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0E5FE03-5104-EA17-52E3-4FDB126F5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3299" y="1445042"/>
                <a:ext cx="2173747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0CF02EE-D45A-C729-3C49-BC8D29362F2F}"/>
                  </a:ext>
                </a:extLst>
              </p:cNvPr>
              <p:cNvSpPr/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0CF02EE-D45A-C729-3C49-BC8D29362F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FFE25D9-CD43-2780-A2F9-A71598EF6DB9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7607251" y="3238994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DF54759-D02C-6058-9D33-D8CB98EA30E4}"/>
                  </a:ext>
                </a:extLst>
              </p:cNvPr>
              <p:cNvSpPr txBox="1"/>
              <p:nvPr/>
            </p:nvSpPr>
            <p:spPr>
              <a:xfrm>
                <a:off x="8623298" y="5451120"/>
                <a:ext cx="2173747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DF54759-D02C-6058-9D33-D8CB98EA3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3298" y="5451120"/>
                <a:ext cx="2173747" cy="55399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82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4502B-119F-5CE6-5984-06B97B124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D1D4FA0-1408-9D15-0E58-77823C7EDC7A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D1D4FA0-1408-9D15-0E58-77823C7ED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EE9915A4-3797-5E6C-613C-B5384250C379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A6B8CD3-39E0-BCE6-48A2-5FBD74A2D2C7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03AE18-8270-9EF3-54B3-6F9C1EE08080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000F68-8AF5-6195-8541-3F8D26204F7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F5842E-4535-C92A-6882-D1FCA294824F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813A16-D755-A764-2363-412C53F1F6B9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DD0D91-894D-E4AD-4C04-82C10181367E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6418729" y="4567751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473496F-3333-4ECF-DD11-84A132178E6A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473496F-3333-4ECF-DD11-84A132178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0AE74F-72FA-A355-F75F-722E496DE0D9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0AE74F-72FA-A355-F75F-722E496DE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106B12-8455-FBE0-E96A-0734EA0F1ADC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106B12-8455-FBE0-E96A-0734EA0F1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E6D366-AC12-F4C9-2365-BB199B3062F7}"/>
                  </a:ext>
                </a:extLst>
              </p:cNvPr>
              <p:cNvSpPr txBox="1"/>
              <p:nvPr/>
            </p:nvSpPr>
            <p:spPr>
              <a:xfrm>
                <a:off x="7521671" y="2184971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E6D366-AC12-F4C9-2365-BB199B306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671" y="2184971"/>
                <a:ext cx="75046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110DD7-47AA-F535-B396-53BB71D0523F}"/>
                  </a:ext>
                </a:extLst>
              </p:cNvPr>
              <p:cNvSpPr txBox="1"/>
              <p:nvPr/>
            </p:nvSpPr>
            <p:spPr>
              <a:xfrm>
                <a:off x="7521671" y="3408498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110DD7-47AA-F535-B396-53BB71D05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671" y="3408498"/>
                <a:ext cx="750462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36C6CAD-B3F3-7424-7DC8-1FEAB51D350D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36C6CAD-B3F3-7424-7DC8-1FEAB51D3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F1D935-03D9-AD43-9863-927D9334ED37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A4035C-1E72-3FBD-C497-EC311FDDDFA5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D26291-4B64-678D-CA46-6409E36C153D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8498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D26291-4B64-678D-CA46-6409E36C1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849848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65D99BE-72FB-42C3-0974-AF103EC8E46A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65D99BE-72FB-42C3-0974-AF103EC8E4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F0B1419-CDC5-A6A0-6CFA-2291FE8E99E9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8498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F0B1419-CDC5-A6A0-6CFA-2291FE8E9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849848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3385A13-7B08-CE61-A072-794FB0B256CF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3385A13-7B08-CE61-A072-794FB0B256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5C9AC3F-4469-9920-71FB-3B89AB74C453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6A44D87-798A-A6A2-A8F1-204AFDF08929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68153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6A44D87-798A-A6A2-A8F1-204AFDF08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681532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7B8D2D-5957-71C5-1ACF-7D161E46D581}"/>
                  </a:ext>
                </a:extLst>
              </p:cNvPr>
              <p:cNvSpPr txBox="1"/>
              <p:nvPr/>
            </p:nvSpPr>
            <p:spPr>
              <a:xfrm>
                <a:off x="5647939" y="1259095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7B8D2D-5957-71C5-1ACF-7D161E46D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39" y="1259095"/>
                <a:ext cx="646267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356832B-BB79-086C-D93F-615F83D1CC6C}"/>
                  </a:ext>
                </a:extLst>
              </p:cNvPr>
              <p:cNvSpPr txBox="1"/>
              <p:nvPr/>
            </p:nvSpPr>
            <p:spPr>
              <a:xfrm>
                <a:off x="5647939" y="4265123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356832B-BB79-086C-D93F-615F83D1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39" y="4265123"/>
                <a:ext cx="64626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625D86B-8393-A384-C111-81E5638A74BA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625D86B-8393-A384-C111-81E5638A7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ED9E13E-5C36-6872-7E2F-AC312A337EA2}"/>
                  </a:ext>
                </a:extLst>
              </p:cNvPr>
              <p:cNvSpPr txBox="1"/>
              <p:nvPr/>
            </p:nvSpPr>
            <p:spPr>
              <a:xfrm>
                <a:off x="8096025" y="1601437"/>
                <a:ext cx="4026464" cy="477054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25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5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5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25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PH" sz="25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5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25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5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5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25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5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GB" sz="25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5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ED9E13E-5C36-6872-7E2F-AC312A337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025" y="1601437"/>
                <a:ext cx="4026464" cy="477054"/>
              </a:xfrm>
              <a:prstGeom prst="rect">
                <a:avLst/>
              </a:prstGeom>
              <a:blipFill>
                <a:blip r:embed="rId18"/>
                <a:stretch>
                  <a:fillRect b="-11905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DBC1D4-D5BA-E07F-8D28-8AD7B0E9B300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0799AEE-888C-0DE3-B307-284B5E009F31}"/>
                  </a:ext>
                </a:extLst>
              </p:cNvPr>
              <p:cNvSpPr/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0799AEE-888C-0DE3-B307-284B5E009F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2E5035-D3E3-4F43-846F-F558A98638A2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7607251" y="3238994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B47C76-D45F-3379-4000-D1D9077817A2}"/>
                  </a:ext>
                </a:extLst>
              </p:cNvPr>
              <p:cNvSpPr txBox="1"/>
              <p:nvPr/>
            </p:nvSpPr>
            <p:spPr>
              <a:xfrm>
                <a:off x="8941551" y="2916444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B47C76-D45F-3379-4000-D1D907781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551" y="2916444"/>
                <a:ext cx="646266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64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75985-FCCF-2635-DF8C-550A05260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B11EE2F-9711-5F0B-302E-B4CB1EFEEEDA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B11EE2F-9711-5F0B-302E-B4CB1EFEEE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6B112D05-F7CF-8BAD-2176-B82AD3008687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DA1D17E-6140-D23A-8D00-AFF3B293C34E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D1A70EA-203D-6B82-C95B-4038D1FF6C34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3A9AC0-AA69-A786-AEF4-EE9DB37DE58D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2C8600-3669-C8F2-F535-6B84BEA7B7B3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BBDD40-7776-F113-533E-71A19DFFFEF5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272645-81B5-FF49-6C85-9F61D0FF1637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6418729" y="4567751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6E80F93-36BC-27B7-7C8C-C58EABD13D1E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6E80F93-36BC-27B7-7C8C-C58EABD13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741D00-8393-B006-325E-597A60B523D2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741D00-8393-B006-325E-597A60B52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D7DA73-0B04-1F5A-3161-AF3822269F2D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D7DA73-0B04-1F5A-3161-AF3822269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743C1B-96A2-8C92-2203-EAF9D6274C49}"/>
                  </a:ext>
                </a:extLst>
              </p:cNvPr>
              <p:cNvSpPr txBox="1"/>
              <p:nvPr/>
            </p:nvSpPr>
            <p:spPr>
              <a:xfrm>
                <a:off x="7521671" y="2184971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743C1B-96A2-8C92-2203-EAF9D6274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671" y="2184971"/>
                <a:ext cx="75046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1CBF26-E4DD-D5BD-9BA2-BABCBC8A4BA0}"/>
                  </a:ext>
                </a:extLst>
              </p:cNvPr>
              <p:cNvSpPr txBox="1"/>
              <p:nvPr/>
            </p:nvSpPr>
            <p:spPr>
              <a:xfrm>
                <a:off x="7521671" y="3408498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1CBF26-E4DD-D5BD-9BA2-BABCBC8A4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671" y="3408498"/>
                <a:ext cx="750462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42456F4-196C-4BD4-740A-5A7CE4038169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42456F4-196C-4BD4-740A-5A7CE40381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6F2C99-5E53-6778-6271-89B7C7822914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5713A-59CE-0717-FFD4-DF2C867BA8B1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AED637-2102-D41D-EECD-170F393F3CCC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8498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AED637-2102-D41D-EECD-170F393F3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849848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C7C0FE4-E172-21FC-AAC0-1549D19D5BD8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C7C0FE4-E172-21FC-AAC0-1549D19D5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44A2EB-99E6-A7C8-23AD-0C2C593299F6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8498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44A2EB-99E6-A7C8-23AD-0C2C59329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849848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597C739-814F-2CE5-450C-3DD45A2A34B7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597C739-814F-2CE5-450C-3DD45A2A34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D874DA-2068-5CB0-33EC-0FC9CC8C75B4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B06079C-22B8-3D68-F9FC-6AAD35A54E42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68153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B06079C-22B8-3D68-F9FC-6AAD35A54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681532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61C5C0-25F3-60A1-F348-43FE924ABAA1}"/>
                  </a:ext>
                </a:extLst>
              </p:cNvPr>
              <p:cNvSpPr txBox="1"/>
              <p:nvPr/>
            </p:nvSpPr>
            <p:spPr>
              <a:xfrm>
                <a:off x="5653493" y="1238924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61C5C0-25F3-60A1-F348-43FE924AB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493" y="1238924"/>
                <a:ext cx="646267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EFE1AF-C4F7-67CE-2B3B-8378AADAA724}"/>
                  </a:ext>
                </a:extLst>
              </p:cNvPr>
              <p:cNvSpPr txBox="1"/>
              <p:nvPr/>
            </p:nvSpPr>
            <p:spPr>
              <a:xfrm>
                <a:off x="5665636" y="4265123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EFE1AF-C4F7-67CE-2B3B-8378AADA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636" y="4265123"/>
                <a:ext cx="64626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0CC4B6A-1C4F-E353-FA46-DB44DAC19485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0CC4B6A-1C4F-E353-FA46-DB44DAC194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9AE885D-7E6B-04D8-B6BE-AE08246DFD0B}"/>
                  </a:ext>
                </a:extLst>
              </p:cNvPr>
              <p:cNvSpPr txBox="1"/>
              <p:nvPr/>
            </p:nvSpPr>
            <p:spPr>
              <a:xfrm>
                <a:off x="9751160" y="3734382"/>
                <a:ext cx="1967951" cy="584775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H" sz="32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PH" sz="3200" b="1" i="1" dirty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  <m:r>
                        <a:rPr lang="en-PH" sz="3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9AE885D-7E6B-04D8-B6BE-AE08246DF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160" y="3734382"/>
                <a:ext cx="1967951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9BE1E9-F223-EDA9-1A52-CF5EDC21793E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E535B3B-FC91-E56C-8228-FC0308BB7C02}"/>
                  </a:ext>
                </a:extLst>
              </p:cNvPr>
              <p:cNvSpPr/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E535B3B-FC91-E56C-8228-FC0308BB7C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0614F57-0314-435A-DFD1-AF7D3484C0FF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7607251" y="3238994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690F86-A959-3053-C760-494C53E89DFC}"/>
                  </a:ext>
                </a:extLst>
              </p:cNvPr>
              <p:cNvSpPr txBox="1"/>
              <p:nvPr/>
            </p:nvSpPr>
            <p:spPr>
              <a:xfrm>
                <a:off x="8941551" y="2936366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690F86-A959-3053-C760-494C53E89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551" y="2936366"/>
                <a:ext cx="646266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BDB5FD1-702F-5DB1-7B06-1CF2641698D2}"/>
                  </a:ext>
                </a:extLst>
              </p:cNvPr>
              <p:cNvSpPr/>
              <p:nvPr/>
            </p:nvSpPr>
            <p:spPr>
              <a:xfrm>
                <a:off x="10375055" y="2936366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H" sz="28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PH" sz="2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PH" sz="2800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BDB5FD1-702F-5DB1-7B06-1CF2641698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5055" y="2936366"/>
                <a:ext cx="630237" cy="605255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AF3F6D-6F24-460A-7B27-6D2967821B4D}"/>
              </a:ext>
            </a:extLst>
          </p:cNvPr>
          <p:cNvCxnSpPr>
            <a:cxnSpLocks/>
            <a:stCxn id="13" idx="6"/>
            <a:endCxn id="24" idx="2"/>
          </p:cNvCxnSpPr>
          <p:nvPr/>
        </p:nvCxnSpPr>
        <p:spPr>
          <a:xfrm>
            <a:off x="9710173" y="3238994"/>
            <a:ext cx="6648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30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B16D-18FA-3705-FACB-08CAB82B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b="1" dirty="0"/>
              <a:t>Rectified Linear Unit (</a:t>
            </a:r>
            <a:r>
              <a:rPr lang="en-PH" sz="4400" b="1" dirty="0" err="1"/>
              <a:t>ReLU</a:t>
            </a:r>
            <a:r>
              <a:rPr lang="en-PH" sz="4400" b="1" dirty="0"/>
              <a:t>)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EA3E4-426B-045B-7C22-BABF2E379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35612"/>
            <a:ext cx="10515600" cy="199601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Most popular choice for hidden layers</a:t>
            </a:r>
            <a:endParaRPr lang="en-US" sz="2800" b="1" dirty="0"/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It </a:t>
            </a:r>
            <a:r>
              <a:rPr lang="en-US" sz="2800" b="1" dirty="0"/>
              <a:t>takes the maximum of 0 and input x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If the input is </a:t>
            </a:r>
            <a:r>
              <a:rPr lang="en-US" sz="2800" b="1" dirty="0">
                <a:solidFill>
                  <a:srgbClr val="FF0000"/>
                </a:solidFill>
              </a:rPr>
              <a:t>negative</a:t>
            </a:r>
            <a:r>
              <a:rPr lang="en-US" sz="2800" dirty="0"/>
              <a:t>, it </a:t>
            </a:r>
            <a:r>
              <a:rPr lang="en-US" sz="2800" b="1" dirty="0">
                <a:solidFill>
                  <a:srgbClr val="0070C0"/>
                </a:solidFill>
              </a:rPr>
              <a:t>outputs 0</a:t>
            </a:r>
            <a:r>
              <a:rPr lang="en-US" sz="2800" dirty="0"/>
              <a:t>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If the input is </a:t>
            </a:r>
            <a:r>
              <a:rPr lang="en-US" sz="2800" b="1" dirty="0">
                <a:solidFill>
                  <a:srgbClr val="00B050"/>
                </a:solidFill>
              </a:rPr>
              <a:t>positive</a:t>
            </a:r>
            <a:r>
              <a:rPr lang="en-US" sz="2800" dirty="0"/>
              <a:t>, it simply </a:t>
            </a:r>
            <a:r>
              <a:rPr lang="en-US" sz="2800" b="1" dirty="0">
                <a:solidFill>
                  <a:srgbClr val="0070C0"/>
                </a:solidFill>
              </a:rPr>
              <a:t>returns it without modification</a:t>
            </a:r>
            <a:r>
              <a:rPr lang="en-US" sz="2800" dirty="0"/>
              <a:t>.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2800" b="1" dirty="0"/>
          </a:p>
          <a:p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9896F5-E474-9B32-0681-999FA194731A}"/>
                  </a:ext>
                </a:extLst>
              </p:cNvPr>
              <p:cNvSpPr txBox="1"/>
              <p:nvPr/>
            </p:nvSpPr>
            <p:spPr>
              <a:xfrm>
                <a:off x="2988609" y="2567226"/>
                <a:ext cx="6214782" cy="86177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50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9896F5-E474-9B32-0681-999FA1947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9" y="2567226"/>
                <a:ext cx="6214782" cy="861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591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117C1-E574-981B-FC22-5BF255284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5FE7-8886-0652-86D1-A90F354C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b="1" dirty="0"/>
              <a:t>When to use </a:t>
            </a:r>
            <a:r>
              <a:rPr lang="en-PH" sz="4400" b="1" dirty="0" err="1"/>
              <a:t>ReLU</a:t>
            </a:r>
            <a:r>
              <a:rPr lang="en-PH" sz="4400" b="1" dirty="0"/>
              <a:t>?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2C9E9-B85C-3ED9-8A19-AA2B5A49E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35612"/>
            <a:ext cx="10515600" cy="1996019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The rule of thumb is </a:t>
            </a:r>
            <a:r>
              <a:rPr lang="en-US" sz="2800" b="1" dirty="0">
                <a:solidFill>
                  <a:srgbClr val="0070C0"/>
                </a:solidFill>
              </a:rPr>
              <a:t>if you are not sure which activation function to use </a:t>
            </a:r>
            <a:r>
              <a:rPr lang="en-US" sz="2800" dirty="0"/>
              <a:t>in your hidden layers then just use </a:t>
            </a:r>
            <a:r>
              <a:rPr lang="en-US" sz="2800" b="1" dirty="0" err="1">
                <a:solidFill>
                  <a:srgbClr val="00B050"/>
                </a:solidFill>
              </a:rPr>
              <a:t>ReLU</a:t>
            </a:r>
            <a:r>
              <a:rPr lang="en-US" sz="2800" dirty="0"/>
              <a:t>.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1F408E-C93F-3796-95F3-704B184FEF13}"/>
                  </a:ext>
                </a:extLst>
              </p:cNvPr>
              <p:cNvSpPr txBox="1"/>
              <p:nvPr/>
            </p:nvSpPr>
            <p:spPr>
              <a:xfrm>
                <a:off x="2988609" y="2567226"/>
                <a:ext cx="6214782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50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1F408E-C93F-3796-95F3-704B184FE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9" y="2567226"/>
                <a:ext cx="6214782" cy="861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581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B214F-1A28-DD24-723C-517E94B53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78ACFA1-4E4E-78BA-FB06-6E958900F940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78ACFA1-4E4E-78BA-FB06-6E958900F9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FE7FDD98-109F-A2FF-3954-4DBEB59587F9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B3E577-ED2E-996F-E72C-2A629AABD324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1DA8B10-4845-1547-7104-EF1717E7B017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B8D70E2-CBAB-0586-B724-1213DAF6D2AA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DB3CF-FECD-4FD8-51C1-D52C57F9EF69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5B0E95-E646-9DFD-8C28-C6E7EA171DE6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6418729" y="1559625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81BE7A-D6F1-0A95-A895-B80DDF04D3CE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2F3C990-22D5-AE8B-F7AD-D7FB6CD9045F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AB0552-2B78-4A18-328E-60C53F3522B6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69AC74-7C66-78EA-6F37-46D6A7CF4D15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5E65B35-F1DB-4161-4C89-68494C8C6A91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5E65B35-F1DB-4161-4C89-68494C8C6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D80F7D-7579-2275-1095-CD595482C92D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D80F7D-7579-2275-1095-CD595482C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AFF33C-D26A-39E5-495F-B9980848CA01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AFF33C-D26A-39E5-495F-B9980848C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4B303E-72C8-F565-AE0D-ECB0FE6005E7}"/>
                  </a:ext>
                </a:extLst>
              </p:cNvPr>
              <p:cNvSpPr txBox="1"/>
              <p:nvPr/>
            </p:nvSpPr>
            <p:spPr>
              <a:xfrm>
                <a:off x="8008080" y="869360"/>
                <a:ext cx="4025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𝑾𝒆𝒊𝒈𝒉𝒕𝒔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4B303E-72C8-F565-AE0D-ECB0FE600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080" y="869360"/>
                <a:ext cx="4025687" cy="461665"/>
              </a:xfrm>
              <a:prstGeom prst="rect">
                <a:avLst/>
              </a:prstGeom>
              <a:blipFill>
                <a:blip r:embed="rId7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DFB241-FAAD-82B1-8C25-0D99DCBECAEA}"/>
                  </a:ext>
                </a:extLst>
              </p:cNvPr>
              <p:cNvSpPr txBox="1"/>
              <p:nvPr/>
            </p:nvSpPr>
            <p:spPr>
              <a:xfrm>
                <a:off x="7465788" y="1739826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DFB241-FAAD-82B1-8C25-0D99DCBEC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1739826"/>
                <a:ext cx="750462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38AAAA-2BC6-FEF4-DFCB-1D7912CBFF57}"/>
                  </a:ext>
                </a:extLst>
              </p:cNvPr>
              <p:cNvSpPr txBox="1"/>
              <p:nvPr/>
            </p:nvSpPr>
            <p:spPr>
              <a:xfrm>
                <a:off x="7465788" y="3888146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38AAAA-2BC6-FEF4-DFCB-1D7912CBF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3888146"/>
                <a:ext cx="750462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F12771A6-2B53-FE87-C83B-5E8CB1BED69C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30F050D-06A3-9450-9AE4-4AA2DFAB3B92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26FF483-DD11-6955-EA11-B764CBA2A981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78E6427-418C-EA13-8F52-D7EA8542342E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78E6427-418C-EA13-8F52-D7EA854234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6ECA9E-0744-C917-D974-3BCFDD06B152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FFA977-DCA7-4E3A-D16D-D02698447560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BA344E-1115-5130-8AD9-216572D28273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8498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BA344E-1115-5130-8AD9-216572D2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84984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E303FEF-F480-9CA9-CDC8-D99012F56BDE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E303FEF-F480-9CA9-CDC8-D99012F56B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80F407-E516-1C8B-CF4F-A2D21C460205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8498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80F407-E516-1C8B-CF4F-A2D21C460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849848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615D087-661B-90D3-9E6B-40CDF3C4C4FD}"/>
                  </a:ext>
                </a:extLst>
              </p:cNvPr>
              <p:cNvSpPr txBox="1"/>
              <p:nvPr/>
            </p:nvSpPr>
            <p:spPr>
              <a:xfrm>
                <a:off x="8008080" y="1339530"/>
                <a:ext cx="4025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𝑩𝒊𝒂𝒔𝒆𝒔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615D087-661B-90D3-9E6B-40CDF3C4C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080" y="1339530"/>
                <a:ext cx="4025687" cy="461665"/>
              </a:xfrm>
              <a:prstGeom prst="rect">
                <a:avLst/>
              </a:prstGeom>
              <a:blipFill>
                <a:blip r:embed="rId1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4D88C56-5DA8-E1A5-20B1-78861EEFFC36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4D88C56-5DA8-E1A5-20B1-78861EEFFC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F37023C-7F86-D27C-4774-557A1697EDD3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968AC9A-CA12-2112-337C-27AA3D3C1140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68153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968AC9A-CA12-2112-337C-27AA3D3C1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681532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645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03EA1-D908-9691-E432-AF14D02AB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2FEC23D-6E57-48EA-4674-78EB491A0888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2FEC23D-6E57-48EA-4674-78EB491A08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9BA67849-9372-184C-9000-F1E99D693B76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463D54-D6EB-E906-5BE8-B0BB1C4337E1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A893BD-B896-03A1-CD69-6AD4BEF6035E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C52CA6-34CE-DC03-0C14-5C61B1A9EF6E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40BE10-7C03-1A4F-F252-1825D8D3C0E7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03E388-2E4C-4584-F5B5-02A214B3EB8F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6418729" y="1559625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530A33-7F3E-4D5F-83C5-1367AB9E94C5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2DB4D3-BA1E-3436-8BC8-7387309B73D2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C76048-BE3E-B073-DFAA-F6BBBD0B2173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7033AE-5942-0ECD-70BF-3FA89724DA4B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15170B4-0386-8F3E-B963-19ED1EC1FB13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15170B4-0386-8F3E-B963-19ED1EC1F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3E7EF8-8BAE-37D1-8342-7BE277A35F16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3E7EF8-8BAE-37D1-8342-7BE277A35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877163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7C0FA0B-E8E8-2A48-505A-103700ACF89C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7C0FA0B-E8E8-2A48-505A-103700ACF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87715A-3A0D-A2B9-E2E6-940BEB23A61B}"/>
                  </a:ext>
                </a:extLst>
              </p:cNvPr>
              <p:cNvSpPr txBox="1"/>
              <p:nvPr/>
            </p:nvSpPr>
            <p:spPr>
              <a:xfrm>
                <a:off x="8008080" y="869360"/>
                <a:ext cx="4025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𝑾𝒆𝒊𝒈𝒉𝒕𝒔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87715A-3A0D-A2B9-E2E6-940BEB23A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080" y="869360"/>
                <a:ext cx="4025687" cy="461665"/>
              </a:xfrm>
              <a:prstGeom prst="rect">
                <a:avLst/>
              </a:prstGeom>
              <a:blipFill>
                <a:blip r:embed="rId7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CAE016-31E6-89BD-D14E-0EC9D46886D9}"/>
                  </a:ext>
                </a:extLst>
              </p:cNvPr>
              <p:cNvSpPr txBox="1"/>
              <p:nvPr/>
            </p:nvSpPr>
            <p:spPr>
              <a:xfrm>
                <a:off x="7465788" y="1739826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CAE016-31E6-89BD-D14E-0EC9D4688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1739826"/>
                <a:ext cx="877163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538CA6-0B59-6093-1211-E3C246152BE4}"/>
                  </a:ext>
                </a:extLst>
              </p:cNvPr>
              <p:cNvSpPr txBox="1"/>
              <p:nvPr/>
            </p:nvSpPr>
            <p:spPr>
              <a:xfrm>
                <a:off x="7465788" y="3888146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538CA6-0B59-6093-1211-E3C246152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3888146"/>
                <a:ext cx="877163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EF219F8D-4557-C81B-13D6-7E214D0EFF5E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027528-F27A-4B17-9F1A-B0C6A8A76838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B4F072-BA7B-DFF6-98B0-B01435FE2C83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6B8D70-C596-D85D-F0C6-B7DE10C295F5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6B8D70-C596-D85D-F0C6-B7DE10C295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545385-D362-1806-D799-72959146EF3A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8A6F80-3EC1-0125-40E4-A406D5D0956B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E5B5D72-997F-70CA-03D6-0E1365DF26D9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E5B5D72-997F-70CA-03D6-0E1365DF2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87716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346B1C2-87AE-338C-82E1-72DEC9C245AE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346B1C2-87AE-338C-82E1-72DEC9C24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50CD8E-7277-674B-590A-DD0B987E578F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50CD8E-7277-674B-590A-DD0B987E5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877163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9282F68-CFC4-AA32-AE21-38F291D5921D}"/>
                  </a:ext>
                </a:extLst>
              </p:cNvPr>
              <p:cNvSpPr txBox="1"/>
              <p:nvPr/>
            </p:nvSpPr>
            <p:spPr>
              <a:xfrm>
                <a:off x="8008080" y="1339530"/>
                <a:ext cx="4025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𝑩𝒊𝒂𝒔𝒆𝒔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9282F68-CFC4-AA32-AE21-38F291D59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080" y="1339530"/>
                <a:ext cx="4025687" cy="461665"/>
              </a:xfrm>
              <a:prstGeom prst="rect">
                <a:avLst/>
              </a:prstGeom>
              <a:blipFill>
                <a:blip r:embed="rId1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F89B5D6-CA83-40EA-7E24-BBF74BA4265C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F89B5D6-CA83-40EA-7E24-BBF74BA426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947CA3A-9647-7258-45AF-D548660E15D8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CB2539E-FF51-F363-409C-590C93EEE909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CB2539E-FF51-F363-409C-590C93EEE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877163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696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C9369-3D0C-1C04-8EF6-7111C33D7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00502A7-EA5D-91C1-F438-BD47A9632C27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00502A7-EA5D-91C1-F438-BD47A9632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E38B8B08-ABEE-184D-172A-34B2EE70317A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86BCB7A-C3EC-81CE-64DD-63E5032BAED1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EBF906-10AB-B5E8-02C2-B2313151E592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F5BC36-CCB7-1075-60CE-1CF2DBFE27D7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CC38C9-FEEC-B04F-4F70-A9510453E418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D19F57-0852-E8EF-7281-42225850CCCB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6418729" y="1559625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45C87A-0973-CE85-E481-A794784DB5BD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AFF4F47-78E4-6663-4DBD-D5E285BA2A11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A58E84-CEB2-35BA-D178-1D7ACAA1928D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155B21-EF70-5EE6-577D-48B007D081E3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927122C-8A13-7153-9CDD-BBC3F92435F4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927122C-8A13-7153-9CDD-BBC3F9243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8CAD5D-A908-6694-AF17-9DC57D3BFD45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8CAD5D-A908-6694-AF17-9DC57D3BF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48B1BA-ADC7-5010-0C54-1581D2D91BCA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48B1BA-ADC7-5010-0C54-1581D2D91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C75FD1-FB92-817F-3A86-3BBFAA86C496}"/>
                  </a:ext>
                </a:extLst>
              </p:cNvPr>
              <p:cNvSpPr txBox="1"/>
              <p:nvPr/>
            </p:nvSpPr>
            <p:spPr>
              <a:xfrm>
                <a:off x="7465788" y="1739826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C75FD1-FB92-817F-3A86-3BBFAA86C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1739826"/>
                <a:ext cx="1385316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68D779-05CC-ECC3-245A-9A6AFC11B8BB}"/>
                  </a:ext>
                </a:extLst>
              </p:cNvPr>
              <p:cNvSpPr txBox="1"/>
              <p:nvPr/>
            </p:nvSpPr>
            <p:spPr>
              <a:xfrm>
                <a:off x="7465788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68D779-05CC-ECC3-245A-9A6AFC11B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3888146"/>
                <a:ext cx="1098378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F40E3925-F360-BDCB-D2AA-E4A264367E17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78BDAF0-174C-315A-DB25-B8087D45405F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76FF762-4EB8-7CF2-1A8A-88A49F754979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A71C010-7E50-12EB-F437-ABABB7D40283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A71C010-7E50-12EB-F437-ABABB7D402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A01976-4325-5D78-BCEB-221219B1CF7E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5F4021-BFD4-4E35-4B34-46057E611C12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994E7A-7965-D6FB-B478-574C27525F21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994E7A-7965-D6FB-B478-574C27525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00A1BDC-F196-8390-62F3-2B7D6A9DFB19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00A1BDC-F196-8390-62F3-2B7D6A9DFB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85FC731-E3B4-D804-20E1-1B387359498C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85FC731-E3B4-D804-20E1-1B3873594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506A098-A5B1-14A5-8017-DC10F4D5142E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506A098-A5B1-14A5-8017-DC10F4D514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BCCD30-6262-49BB-78BD-4F34534781C0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2A45503-0C18-2AE1-E372-F678E3975F37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2A45503-0C18-2AE1-E372-F678E3975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294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21CAE-014A-EBFE-D7F3-BECD44365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5178C00-1D01-9E9C-5B20-F9F5C508FC7C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5178C00-1D01-9E9C-5B20-F9F5C508F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EC732574-446C-B13F-BA11-412A932001F2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FF7436-CF07-1E23-6210-6579F5C3C6AD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E17B6E-4FF2-1FDC-126E-45F5ACF53BD4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FED583-906B-6D6D-C528-B6F136B2E7BC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3B8E3A-6163-1864-1301-6D7CAE034D80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36D846-96F0-58F9-F7A1-29B25679EEA6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6418729" y="1559625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A59EBD-CE2B-1996-E95B-DA56036ABC74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949680-9A83-A4D6-BE58-64D6122D7C26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570010-98E5-C9E1-822C-4DCFC3FFCDD4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D8F856-089D-B57F-1BFA-9F7B27F87237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3EBB77-72A0-B121-C8CF-BC58A003F26D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3EBB77-72A0-B121-C8CF-BC58A003F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F72558-0AC6-A22C-4EC3-39FEBED7D7AD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F72558-0AC6-A22C-4EC3-39FEBED7D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9A08BF-BBF5-5240-F3E1-E48409D68D25}"/>
                  </a:ext>
                </a:extLst>
              </p:cNvPr>
              <p:cNvSpPr txBox="1"/>
              <p:nvPr/>
            </p:nvSpPr>
            <p:spPr>
              <a:xfrm>
                <a:off x="7465788" y="1739826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9A08BF-BBF5-5240-F3E1-E48409D68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1739826"/>
                <a:ext cx="1385316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07A919-4732-01BD-9140-A80BAD15A02A}"/>
                  </a:ext>
                </a:extLst>
              </p:cNvPr>
              <p:cNvSpPr txBox="1"/>
              <p:nvPr/>
            </p:nvSpPr>
            <p:spPr>
              <a:xfrm>
                <a:off x="7465788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07A919-4732-01BD-9140-A80BAD15A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3888146"/>
                <a:ext cx="1098378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A12AB579-E600-7D82-A83B-922E407289B7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C3ADE9E-53B7-BEE6-027E-6FFB7D5D6E15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B5B33DA-51ED-72F2-2D9C-C2C2C8F0902A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D1538B3-7988-7555-6EFA-97AB6B94C872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D1538B3-7988-7555-6EFA-97AB6B94C8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81F8C6-B4FC-AFAE-775A-9881902E09B1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5D3C3-A9E0-F355-97D4-C53696975BF2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BE643AD-A7F8-36B7-15E4-08B9B462F634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BE643AD-A7F8-36B7-15E4-08B9B462F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A788982-1D17-478D-F3E4-39A947DF6475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A788982-1D17-478D-F3E4-39A947DF64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E5DC646-0D2E-61A0-AFFB-BEA1D222F03D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E5DC646-0D2E-61A0-AFFB-BEA1D222F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02308B7-6413-20C4-5957-523A98BDD194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02308B7-6413-20C4-5957-523A98BDD1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D73B10B-EA27-7F34-6C3A-CE1A593BAAF3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560A01-37C1-D864-145D-D6114ED2355B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560A01-37C1-D864-145D-D6114ED23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10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995" y="924477"/>
            <a:ext cx="9144000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5" y="1773430"/>
            <a:ext cx="11273589" cy="34635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dirty="0"/>
          </a:p>
          <a:p>
            <a:pPr algn="l"/>
            <a:endParaRPr lang="en-US" sz="3000" dirty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dirty="0"/>
              <a:t>What is an Activation Function?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dirty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dirty="0"/>
              <a:t>Why do we use an Activation Function?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dirty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dirty="0"/>
              <a:t>Types of Activation Functions</a:t>
            </a:r>
          </a:p>
          <a:p>
            <a:pPr algn="l"/>
            <a:endParaRPr lang="en-US" sz="30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2794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95E05-3BE5-ECA7-2526-4D67A956D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E3FCCFB-C578-E66A-BE36-E7DF3DF6B986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E3FCCFB-C578-E66A-BE36-E7DF3DF6B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21C943C3-42BF-A08D-25B1-16EB81C09BBB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F87D26-0C55-B5FE-4F8F-DEF4B5C8DC73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046AD5-5D4A-A486-1127-FE771EA1B581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D3243D-B477-368E-B47A-AD9918D713E7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E4E2FC-28CE-18A1-CBBE-D83319406005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555824-3B48-CAFD-25EA-44095F30AA34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6418729" y="1559625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B23B1A-7272-92BF-461F-0BADA2302E8A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15E7351-AED3-E48E-37F9-8E33CBD6BC92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F102FD-EBF4-4468-B86C-E32A31925F94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D84D7A-9166-C871-F434-C7CF601B7F56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15D58A-4DE1-65A9-6C10-2AB34D661708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15D58A-4DE1-65A9-6C10-2AB34D661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20EC0D-F155-F267-9900-CD41F0932C88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20EC0D-F155-F267-9900-CD41F0932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C92630-CF0A-E365-DDE6-A0C69387C6FD}"/>
                  </a:ext>
                </a:extLst>
              </p:cNvPr>
              <p:cNvSpPr txBox="1"/>
              <p:nvPr/>
            </p:nvSpPr>
            <p:spPr>
              <a:xfrm>
                <a:off x="7465788" y="1739826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C92630-CF0A-E365-DDE6-A0C69387C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1739826"/>
                <a:ext cx="1385316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9EC362-4AA7-5800-96B8-186A35D2BF40}"/>
                  </a:ext>
                </a:extLst>
              </p:cNvPr>
              <p:cNvSpPr txBox="1"/>
              <p:nvPr/>
            </p:nvSpPr>
            <p:spPr>
              <a:xfrm>
                <a:off x="7465788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9EC362-4AA7-5800-96B8-186A35D2B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3888146"/>
                <a:ext cx="1098378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AD87207A-5A11-4956-E4F5-AB2DAE761C74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0E4330-FD82-1302-5EE5-9F1FAA0AE453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66E996-C77C-C928-184B-25DEA405DA6F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EABC423-011F-43E1-1A24-E442B67F257D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EABC423-011F-43E1-1A24-E442B67F25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2F3098-5EE9-2605-AD11-58220F62CA61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61CF3D-7D27-D5F1-9080-98B515F16832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1023F0-0DD0-5869-0827-E99E79F96B8E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1023F0-0DD0-5869-0827-E99E79F96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BA259CB-3293-6770-DE58-F0C6813CA195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BA259CB-3293-6770-DE58-F0C6813CA1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94761B-8C12-5859-2DDD-28001EB35D38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94761B-8C12-5859-2DDD-28001EB35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0919BE8-1AD0-70C0-B872-37B3EBEE38AC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0919BE8-1AD0-70C0-B872-37B3EBEE3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F165DCE-E3B7-14FD-05B9-15ED46EB17DE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491E933-7B85-C5F8-6931-46EAEA6771D3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491E933-7B85-C5F8-6931-46EAEA677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DF7628-7D71-803A-D559-2AC340A0A19A}"/>
                  </a:ext>
                </a:extLst>
              </p:cNvPr>
              <p:cNvSpPr txBox="1"/>
              <p:nvPr/>
            </p:nvSpPr>
            <p:spPr>
              <a:xfrm>
                <a:off x="7300449" y="875365"/>
                <a:ext cx="3376516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DF7628-7D71-803A-D559-2AC340A0A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449" y="875365"/>
                <a:ext cx="3376516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A85B5E8-67A6-7CBD-FF70-9ED61A2D4669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A85B5E8-67A6-7CBD-FF70-9ED61A2D4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9119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65D96-C828-E0FF-8BF3-40D091DAB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835C8CB-912B-CC80-F264-2B867E112777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835C8CB-912B-CC80-F264-2B867E1127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ABDCF290-08B2-6D28-DB73-62ADF4D92C8F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475935-E250-5C2A-8D9C-794E0F45DE27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B86B99-D6F4-D5B0-54CA-B2AA35D8922C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F230F12-AB32-DA49-3DA4-4A17F8526E1E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C187E3-00AC-7918-85E9-01476E9C23DA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69F5A8-37D2-31DD-8123-6B329EE6103C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6418729" y="1559625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672F58-A20B-9161-22F6-BD3E2454722E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1DBA27F-7673-1EEF-3179-5D65F5724ED8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574588-E1C0-3540-EA63-10D55E5D84A0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491B64-1AD1-1AFD-4E6A-7BE778492CAD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2463A6-FE84-9341-6414-E11A09FBE187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2463A6-FE84-9341-6414-E11A09FBE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8FAA77-58FD-5338-3A0E-D424FB57AF54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8FAA77-58FD-5338-3A0E-D424FB57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BE872A-8D20-F65A-4C14-A6EB6A07578B}"/>
                  </a:ext>
                </a:extLst>
              </p:cNvPr>
              <p:cNvSpPr txBox="1"/>
              <p:nvPr/>
            </p:nvSpPr>
            <p:spPr>
              <a:xfrm>
                <a:off x="7465788" y="1739826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BE872A-8D20-F65A-4C14-A6EB6A075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1739826"/>
                <a:ext cx="1385316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4207E5-82FB-A7D1-B684-C111AA1BE8B8}"/>
                  </a:ext>
                </a:extLst>
              </p:cNvPr>
              <p:cNvSpPr txBox="1"/>
              <p:nvPr/>
            </p:nvSpPr>
            <p:spPr>
              <a:xfrm>
                <a:off x="7465788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4207E5-82FB-A7D1-B684-C111AA1BE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3888146"/>
                <a:ext cx="1098378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2049B1C6-30E6-A874-BC54-A3550B9050E1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61FC49-8DEB-DE21-A057-AE0E21AD4DC3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F1E3731-A90E-0873-C7B7-86585B5A6080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369F148-B8BB-FA9C-F5DD-FDB1D05DA37A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369F148-B8BB-FA9C-F5DD-FDB1D05DA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A1B54D-05CF-63A2-3C6D-9DB889572CD6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6D5B88-ECE0-75EE-5AE4-31839368F370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64B7FE-AF65-2A0C-DC72-F73F4A002BC7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64B7FE-AF65-2A0C-DC72-F73F4A002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87AF050-43E3-3F47-C1DD-A28BDE7FA18B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87AF050-43E3-3F47-C1DD-A28BDE7F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F3D7FE-BF20-79A1-B724-EE379B598E02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F3D7FE-BF20-79A1-B724-EE379B598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EA7E1E3-2CCE-D5FC-2771-4EC9F381C0E2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EA7E1E3-2CCE-D5FC-2771-4EC9F381C0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9106610-FAA2-04BA-72BD-436D0593A6F1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1845C01-9BC5-2AF7-9E64-A7CEC6C96F88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1845C01-9BC5-2AF7-9E64-A7CEC6C96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EB4018-2553-C5C8-3094-18190A5CD3C2}"/>
                  </a:ext>
                </a:extLst>
              </p:cNvPr>
              <p:cNvSpPr txBox="1"/>
              <p:nvPr/>
            </p:nvSpPr>
            <p:spPr>
              <a:xfrm>
                <a:off x="7300448" y="875365"/>
                <a:ext cx="4651297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EB4018-2553-C5C8-3094-18190A5CD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448" y="875365"/>
                <a:ext cx="4651297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9B336A-7623-BB20-5EDD-E795F50C30E6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9B336A-7623-BB20-5EDD-E795F50C3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35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66014-2997-55DF-670A-297BB3A74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094C7C7-7989-D83E-4F6C-1B78C07851DE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094C7C7-7989-D83E-4F6C-1B78C07851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7D6A77C-4E3C-F647-3EE6-7960322B64C8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A4CAD3-18E8-2DD0-1F1B-0979610C85F9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E482443-2ABB-D43C-5F94-99352E59A3FC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5835C0-3200-A485-DBC6-04B6A83F754C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DAF400-4591-948B-D207-8188D24D4ACD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193836-2A71-92DD-26BE-3AB2185FD1CF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6418729" y="1559625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2D1F77-A28B-CD92-AF44-81766440C865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800DA0A-BA86-9FED-35FE-1FDC2EF59D39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B07A4C-8885-EADF-CF18-871F72FED0A3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BABF29-7C81-952B-F586-2EAE6D5EFC7E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59B468-6021-E6AB-ED1D-CBEE7C30D568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59B468-6021-E6AB-ED1D-CBEE7C30D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1C01E1-1C71-8099-C5CA-9E048833F78A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1C01E1-1C71-8099-C5CA-9E048833F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49FF6-6B71-04E1-C36C-19C3F67BE80F}"/>
                  </a:ext>
                </a:extLst>
              </p:cNvPr>
              <p:cNvSpPr txBox="1"/>
              <p:nvPr/>
            </p:nvSpPr>
            <p:spPr>
              <a:xfrm>
                <a:off x="7465788" y="1739826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49FF6-6B71-04E1-C36C-19C3F67BE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1739826"/>
                <a:ext cx="1385316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E477BA-013B-C9C0-46B8-FFB64C7CDCC7}"/>
                  </a:ext>
                </a:extLst>
              </p:cNvPr>
              <p:cNvSpPr txBox="1"/>
              <p:nvPr/>
            </p:nvSpPr>
            <p:spPr>
              <a:xfrm>
                <a:off x="7465788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E477BA-013B-C9C0-46B8-FFB64C7CD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3888146"/>
                <a:ext cx="1098378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20CFC9A0-C616-DEE0-F844-07628E758E85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81D247F-E0B1-ED47-D55B-605E8485143B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01A7415-0172-11B9-CB85-283F61D1D9EF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25690BB-6D41-E1EB-7B54-52704928EF66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25690BB-6D41-E1EB-7B54-52704928EF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67E4F8-26EE-2BA6-16E3-004C95A27021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2462DC-DDBA-E3E7-EF2D-3BB8A972BE80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01CFF4-692A-758B-94E5-EDEF38B53F7F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01CFF4-692A-758B-94E5-EDEF38B53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5C829EB-543B-1144-5992-FDF40658E6AD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5C829EB-543B-1144-5992-FDF40658E6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1E4E3F3-6BE5-53FF-9491-014CC1242677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1E4E3F3-6BE5-53FF-9491-014CC1242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9EA1DAC-2B1F-364E-A910-A2E723D33B59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9EA1DAC-2B1F-364E-A910-A2E723D33B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8E31341-082D-9012-C416-DBB58D0C6C34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17A7E2-0D2E-B3C3-D60F-6D40009B74B1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17A7E2-0D2E-B3C3-D60F-6D40009B7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72AE4A-B05B-0ACA-4AA3-3AF20536568D}"/>
                  </a:ext>
                </a:extLst>
              </p:cNvPr>
              <p:cNvSpPr txBox="1"/>
              <p:nvPr/>
            </p:nvSpPr>
            <p:spPr>
              <a:xfrm>
                <a:off x="7300449" y="875365"/>
                <a:ext cx="2209312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72AE4A-B05B-0ACA-4AA3-3AF205365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449" y="875365"/>
                <a:ext cx="2209312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30AA4E9-B3F3-ACB6-42FC-5DE4CC028290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30AA4E9-B3F3-ACB6-42FC-5DE4CC02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080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32ADC-3EE4-D272-1CB1-E1C78F98E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BB9BA8B-5915-405C-FD30-ED092F5644CF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BB9BA8B-5915-405C-FD30-ED092F564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4AC2E0E5-6875-4973-E1B0-F6F89818A88C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BBA8C4-FD98-D48E-76C6-27FB6AB26CA1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08AF88-2997-F387-0635-40AE0F74BE6A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A39A44-9C87-9CFC-BD48-133AC40C43A8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CD4440F-6CF2-37D3-0C23-DA1DC06603C8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32716-A796-5B29-F53C-4D92A2718726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1DCE09-E231-DFF1-E8D6-7D1FCB803426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77750E3-630F-2855-51FC-76C4E3546F75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77750E3-630F-2855-51FC-76C4E3546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B3DB10-8252-4D1B-43BA-345C557DC111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B3DB10-8252-4D1B-43BA-345C557DC1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D93B15-F4D4-9369-3A85-B784E830B4D5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A19E7B-EBCC-EBD0-5251-6EA5DF6CBB1B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04883F6-64F4-3FD7-91D1-FE9C750AD356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04883F6-64F4-3FD7-91D1-FE9C750AD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7448C52-58D0-C11D-B5CE-B3503AB259BC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7448C52-58D0-C11D-B5CE-B3503AB259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190276-4D67-3D00-C9D8-22BEF977F39F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498BD34-C45B-0A57-7249-00033BCAC83C}"/>
                  </a:ext>
                </a:extLst>
              </p:cNvPr>
              <p:cNvSpPr txBox="1"/>
              <p:nvPr/>
            </p:nvSpPr>
            <p:spPr>
              <a:xfrm>
                <a:off x="5663370" y="1263937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498BD34-C45B-0A57-7249-00033BCAC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370" y="1263937"/>
                <a:ext cx="646267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E9B20A2-72B6-4586-E034-2644404DE1D3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E9B20A2-72B6-4586-E034-2644404DE1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916AEC0-D7C1-DE62-5049-BD4161128647}"/>
                  </a:ext>
                </a:extLst>
              </p:cNvPr>
              <p:cNvSpPr txBox="1"/>
              <p:nvPr/>
            </p:nvSpPr>
            <p:spPr>
              <a:xfrm>
                <a:off x="8399751" y="809836"/>
                <a:ext cx="2344524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916AEC0-D7C1-DE62-5049-BD4161128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751" y="809836"/>
                <a:ext cx="2344524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4AE08A-83A1-9285-FB0F-231B8660DA20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337CCB0-AA4E-144A-C116-AD2B0282BEE0}"/>
                  </a:ext>
                </a:extLst>
              </p:cNvPr>
              <p:cNvSpPr txBox="1"/>
              <p:nvPr/>
            </p:nvSpPr>
            <p:spPr>
              <a:xfrm>
                <a:off x="8399751" y="1448382"/>
                <a:ext cx="3048748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337CCB0-AA4E-144A-C116-AD2B0282B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751" y="1448382"/>
                <a:ext cx="304874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156E80-B899-29CB-244C-640C7B4E898A}"/>
                  </a:ext>
                </a:extLst>
              </p:cNvPr>
              <p:cNvSpPr txBox="1"/>
              <p:nvPr/>
            </p:nvSpPr>
            <p:spPr>
              <a:xfrm>
                <a:off x="8399751" y="2111748"/>
                <a:ext cx="3769511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𝟖𝟓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156E80-B899-29CB-244C-640C7B4E8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751" y="2111748"/>
                <a:ext cx="3769511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974EEB-44D3-4E49-064B-517304762507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974EEB-44D3-4E49-064B-517304762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D26F13-C06D-04C4-7439-2C0E4E7658CB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D26F13-C06D-04C4-7439-2C0E4E765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490356-F016-6F13-5E8A-80F5AEA6598A}"/>
                  </a:ext>
                </a:extLst>
              </p:cNvPr>
              <p:cNvSpPr txBox="1"/>
              <p:nvPr/>
            </p:nvSpPr>
            <p:spPr>
              <a:xfrm>
                <a:off x="6710709" y="2138245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490356-F016-6F13-5E8A-80F5AEA65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709" y="2138245"/>
                <a:ext cx="1385316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B0AAD39-AC31-D06D-1E51-3DB3D8CC56C6}"/>
                  </a:ext>
                </a:extLst>
              </p:cNvPr>
              <p:cNvSpPr txBox="1"/>
              <p:nvPr/>
            </p:nvSpPr>
            <p:spPr>
              <a:xfrm>
                <a:off x="6916599" y="3334148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B0AAD39-AC31-D06D-1E51-3DB3D8CC5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599" y="3334148"/>
                <a:ext cx="1098378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F542B5D-4F4F-85FE-64BC-D1653FED7495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F542B5D-4F4F-85FE-64BC-D1653FED7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48ED7A-D0EB-EC9E-2E0A-12FE00AF634D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48ED7A-D0EB-EC9E-2E0A-12FE00AF6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E659564-D9B2-AE9A-E74A-39175CED07C1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E659564-D9B2-AE9A-E74A-39175CED0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824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28352-7B8F-C1D4-427F-A48C9C675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3C0BCE1-9EB5-D9B5-4CE6-68BDEDC247B7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3C0BCE1-9EB5-D9B5-4CE6-68BDEDC247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397F3239-E557-F0B2-7C65-89AF3B9A63FD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51D635-F75E-B5B1-3443-5ED1F98A7295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F169FC-74AC-A955-85A3-1D7815384299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95BEA7-B1D4-692C-7383-8B0EAE7EC6A2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F1431F-3FD9-08BF-8305-97B8EDF06683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3314CD-4155-14A7-E096-51088E38C1B4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C92550-C3DA-BDB0-561F-99C10B60D504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A11B7F8-9DF1-7629-26E8-0DDC05F82C3C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A11B7F8-9DF1-7629-26E8-0DDC05F82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0DD8982-1370-F8DD-5B0C-BEEF49ACF92A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0DD8982-1370-F8DD-5B0C-BEEF49ACF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94483F-F0F5-097E-B871-7A6280CE4067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44764C-A5FE-3A99-FE32-3F9B19BA3914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6715B9-CCF3-F935-57A6-F4CB31AEACC0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6715B9-CCF3-F935-57A6-F4CB31AEAC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42E6896-6694-29B5-4CCA-B1A6B759667B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42E6896-6694-29B5-4CCA-B1A6B75966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C46A2E-FA3E-F011-F1A9-B5CCAA62FB1C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0FCF031-8476-AC60-FC03-2F9D43E0F89F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0FCF031-8476-AC60-FC03-2F9D43E0F8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9EC074-D88C-F1AC-23CD-36469D10CF3E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C5B5F55-ED82-CD22-66F3-161AE7FAD538}"/>
                  </a:ext>
                </a:extLst>
              </p:cNvPr>
              <p:cNvSpPr txBox="1"/>
              <p:nvPr/>
            </p:nvSpPr>
            <p:spPr>
              <a:xfrm>
                <a:off x="8365172" y="773681"/>
                <a:ext cx="3048748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C5B5F55-ED82-CD22-66F3-161AE7FAD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172" y="773681"/>
                <a:ext cx="304874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4DE2B0-F4B5-AF47-5314-901053554219}"/>
                  </a:ext>
                </a:extLst>
              </p:cNvPr>
              <p:cNvSpPr txBox="1"/>
              <p:nvPr/>
            </p:nvSpPr>
            <p:spPr>
              <a:xfrm>
                <a:off x="8365172" y="1437047"/>
                <a:ext cx="3769511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𝟖𝟓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4DE2B0-F4B5-AF47-5314-901053554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172" y="1437047"/>
                <a:ext cx="3769511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C79CD2-2C6A-E70D-9754-FB1AE52DEBB2}"/>
                  </a:ext>
                </a:extLst>
              </p:cNvPr>
              <p:cNvSpPr txBox="1"/>
              <p:nvPr/>
            </p:nvSpPr>
            <p:spPr>
              <a:xfrm>
                <a:off x="8365172" y="2061021"/>
                <a:ext cx="1376209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C79CD2-2C6A-E70D-9754-FB1AE52DE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172" y="2061021"/>
                <a:ext cx="1376209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0A6514-79B9-DD98-AE60-08330D109B97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0A6514-79B9-DD98-AE60-08330D109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4E59C0-A1E2-3638-9D3B-5E23505FAF0B}"/>
                  </a:ext>
                </a:extLst>
              </p:cNvPr>
              <p:cNvSpPr txBox="1"/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4E59C0-A1E2-3638-9D3B-5E23505FA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2A60DC-CBC0-B69C-6389-62A60ABA9444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2A60DC-CBC0-B69C-6389-62A60ABA9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B50A2E2-9F41-76FF-9CD2-1C943AC8DF35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B50A2E2-9F41-76FF-9CD2-1C943AC8D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1AFF5B7-CD44-B30D-978A-EEC2D2C66CDF}"/>
                  </a:ext>
                </a:extLst>
              </p:cNvPr>
              <p:cNvSpPr txBox="1"/>
              <p:nvPr/>
            </p:nvSpPr>
            <p:spPr>
              <a:xfrm>
                <a:off x="6805971" y="2119967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1AFF5B7-CD44-B30D-978A-EEC2D2C66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971" y="2119967"/>
                <a:ext cx="138531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5C5F4D-9423-8013-BED8-75E271393270}"/>
                  </a:ext>
                </a:extLst>
              </p:cNvPr>
              <p:cNvSpPr txBox="1"/>
              <p:nvPr/>
            </p:nvSpPr>
            <p:spPr>
              <a:xfrm>
                <a:off x="7058062" y="3260515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5C5F4D-9423-8013-BED8-75E271393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062" y="3260515"/>
                <a:ext cx="1098378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4790CA-5EA2-7E95-1396-EA34199A64BC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4790CA-5EA2-7E95-1396-EA34199A6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7D18E5B-ADA0-1398-AEF8-3456C73DDB12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7D18E5B-ADA0-1398-AEF8-3456C73DD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5FF6F7D-1A9F-9BDE-CF05-E2FDA0C41057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5FF6F7D-1A9F-9BDE-CF05-E2FDA0C41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753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6BC6F-725D-0719-06B0-D1B514D38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4EFE0F8-EBCC-594E-AAFE-B65A6A5893BF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4EFE0F8-EBCC-594E-AAFE-B65A6A589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388B0A66-5D66-ED75-2AD4-B2843E8DFD37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447531-0551-32FD-C0F2-42609EB7F65E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EF32796-97C8-5C18-045C-4B5197A9D398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8B5386-C4D2-F8E2-9F19-CF73401F34EC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7555FB-D5CC-F100-4B70-34634504AB56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C92275-7562-5C33-FD20-ACCE853A21AF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9DC37B-2069-A090-DDAD-30B8F603627D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EA5B013-4E90-1508-22F4-76DD278F4714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EA5B013-4E90-1508-22F4-76DD278F4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EC3A7D9-4907-C87B-A07F-68756B479D2B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EC3A7D9-4907-C87B-A07F-68756B479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76DD50-D078-500D-9B87-E1C1380F7C5F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9F7C81-092A-5E72-5BBC-9EEECE1C9F77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B57432E-739C-A597-2FAF-C7812C0EFA72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B57432E-739C-A597-2FAF-C7812C0EFA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86614F1-5287-8556-FA2A-38DA05E60FAF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86614F1-5287-8556-FA2A-38DA05E60F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DC6AB47-3D91-BC4D-E5A8-F4C374B2CD4B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D778D07-50FE-AFF1-A3E1-1BA4786DFD5B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D778D07-50FE-AFF1-A3E1-1BA4786DF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1E96B7-77D7-9371-39B2-47D10FA6A2A1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3ACFCC-C0CE-5A27-8CCF-94EFE44202A4}"/>
                  </a:ext>
                </a:extLst>
              </p:cNvPr>
              <p:cNvSpPr txBox="1"/>
              <p:nvPr/>
            </p:nvSpPr>
            <p:spPr>
              <a:xfrm>
                <a:off x="9012239" y="1289565"/>
                <a:ext cx="1376209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3ACFCC-C0CE-5A27-8CCF-94EFE4420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239" y="1289565"/>
                <a:ext cx="1376209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57BDF9-BED0-5B43-B5B0-204AF9EA805A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57BDF9-BED0-5B43-B5B0-204AF9EA8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99C1EB-9EB4-6065-DF03-2986B0181329}"/>
                  </a:ext>
                </a:extLst>
              </p:cNvPr>
              <p:cNvSpPr txBox="1"/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99C1EB-9EB4-6065-DF03-2986B0181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DAAD89-2379-4A23-92F9-DE046594F08D}"/>
                  </a:ext>
                </a:extLst>
              </p:cNvPr>
              <p:cNvSpPr txBox="1"/>
              <p:nvPr/>
            </p:nvSpPr>
            <p:spPr>
              <a:xfrm>
                <a:off x="7300449" y="5794575"/>
                <a:ext cx="3423581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DAAD89-2379-4A23-92F9-DE046594F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449" y="5794575"/>
                <a:ext cx="3423581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98FD7C0-1491-EAFE-5D69-D0B578E6A0C2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98FD7C0-1491-EAFE-5D69-D0B578E6A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F009ECC-A208-D1D0-9CD8-A00C9B8F7B4E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F009ECC-A208-D1D0-9CD8-A00C9B8F7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14DD4FA-8945-9402-8454-8F9ABEDD614F}"/>
                  </a:ext>
                </a:extLst>
              </p:cNvPr>
              <p:cNvSpPr txBox="1"/>
              <p:nvPr/>
            </p:nvSpPr>
            <p:spPr>
              <a:xfrm>
                <a:off x="6773130" y="2187768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14DD4FA-8945-9402-8454-8F9ABEDD6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130" y="2187768"/>
                <a:ext cx="1385316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59EED07-9BE7-9D9B-8CD9-B58D7D0E18CC}"/>
                  </a:ext>
                </a:extLst>
              </p:cNvPr>
              <p:cNvSpPr txBox="1"/>
              <p:nvPr/>
            </p:nvSpPr>
            <p:spPr>
              <a:xfrm>
                <a:off x="7017430" y="3258100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59EED07-9BE7-9D9B-8CD9-B58D7D0E1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430" y="3258100"/>
                <a:ext cx="1098378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E6E199-15E8-9696-477E-EFD94E0D0117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E6E199-15E8-9696-477E-EFD94E0D0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DA2D2A0-97FF-1D56-2EAB-2F921B76B507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DA2D2A0-97FF-1D56-2EAB-2F921B76B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35B062F-8487-6A04-4E8B-2763747EB320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35B062F-8487-6A04-4E8B-2763747EB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355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B4519-DAA6-6DF2-8663-8A6A0F6D0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7B1F87A-D522-994A-7F00-10EBAA54DE25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7B1F87A-D522-994A-7F00-10EBAA54DE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DC224F66-DF22-140F-9FE1-F7AF329A0B32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8534C0-05FA-6248-9676-70FEBDA15EA2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45B9878-5D8D-7ABF-83DB-D1036AAB6858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1B9845-B7CF-1C41-F58D-A9395CBFA31B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D18A89-F4A7-434B-8480-378E0190B6F0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9E27AF-3014-F726-C162-6AA604979B28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8661B7-53A2-CF4E-1E7D-F26905989F8E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1806FFF-E50E-28FB-46D2-12A6E9FA1A75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1806FFF-E50E-28FB-46D2-12A6E9FA1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65FE2F8-C9CC-14A5-3CE7-BF3A18A834B5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65FE2F8-C9CC-14A5-3CE7-BF3A18A834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0B6E15-4F0C-89C9-1EA8-CBE9DBB1594F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079F9E-6F52-73B1-F815-732001E5235D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06F3584-8410-1434-A7DB-6BED414AA152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06F3584-8410-1434-A7DB-6BED414AA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C77870D-BE63-9615-9D3E-B1EB96D9247C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C77870D-BE63-9615-9D3E-B1EB96D924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DC1071-88D6-216E-D149-60F544617B49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8D2F082-677E-5A10-8BB2-AE01FB471407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8D2F082-677E-5A10-8BB2-AE01FB471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BD833E4-4F27-B97C-FAFD-E09A62075547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996048-43BA-8A61-46AA-4748E97AB1D8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996048-43BA-8A61-46AA-4748E97AB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E7DCF9-5AAD-68BE-DBC4-A6981FA5B0EC}"/>
                  </a:ext>
                </a:extLst>
              </p:cNvPr>
              <p:cNvSpPr txBox="1"/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E7DCF9-5AAD-68BE-DBC4-A6981FA5B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08D1E2-7AD1-EC93-AD50-9681632D8AD5}"/>
                  </a:ext>
                </a:extLst>
              </p:cNvPr>
              <p:cNvSpPr txBox="1"/>
              <p:nvPr/>
            </p:nvSpPr>
            <p:spPr>
              <a:xfrm>
                <a:off x="7300449" y="5794575"/>
                <a:ext cx="4230404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08D1E2-7AD1-EC93-AD50-9681632D8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449" y="5794575"/>
                <a:ext cx="4230404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5F08FA-8917-7666-1D63-4EFB4A2BFEC9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5F08FA-8917-7666-1D63-4EFB4A2BF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746A386-2F4D-62AE-C07E-7D2AC85F6241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746A386-2F4D-62AE-C07E-7D2AC85F6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3561644-4CD5-8D79-4DE3-8323CAC66725}"/>
                  </a:ext>
                </a:extLst>
              </p:cNvPr>
              <p:cNvSpPr txBox="1"/>
              <p:nvPr/>
            </p:nvSpPr>
            <p:spPr>
              <a:xfrm>
                <a:off x="6773130" y="2125780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3561644-4CD5-8D79-4DE3-8323CAC66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130" y="2125780"/>
                <a:ext cx="1385316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754972-E903-13C9-A415-4B8DC5712AB5}"/>
                  </a:ext>
                </a:extLst>
              </p:cNvPr>
              <p:cNvSpPr txBox="1"/>
              <p:nvPr/>
            </p:nvSpPr>
            <p:spPr>
              <a:xfrm>
                <a:off x="6997647" y="3244211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754972-E903-13C9-A415-4B8DC5712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647" y="3244211"/>
                <a:ext cx="1098378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042DB6D-49C7-8762-3BA5-82BBD97F8484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042DB6D-49C7-8762-3BA5-82BBD97F8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AD46EEE-F1D7-350E-11A4-652A737AD00F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AD46EEE-F1D7-350E-11A4-652A737AD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8050FF6-A62C-E599-6020-129DE09822D9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8050FF6-A62C-E599-6020-129DE0982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053AF95-2B7F-6851-D473-1CCC07218B62}"/>
                  </a:ext>
                </a:extLst>
              </p:cNvPr>
              <p:cNvSpPr txBox="1"/>
              <p:nvPr/>
            </p:nvSpPr>
            <p:spPr>
              <a:xfrm>
                <a:off x="9012239" y="1289565"/>
                <a:ext cx="1376209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053AF95-2B7F-6851-D473-1CCC07218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239" y="1289565"/>
                <a:ext cx="1376209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726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5388D-78B2-4D83-7802-5F1246FD9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3A128FF-E588-B406-5DD4-E453B15B5F78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3A128FF-E588-B406-5DD4-E453B15B5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DEDFF70D-02C2-7D8E-B1BF-86C6F0551F7D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B003B2-7A78-D870-D275-86E1401E43F7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6F136FB-DCDE-B78E-AE9A-6F85AE147FDB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AFC575-7E6A-5E2F-6183-014F8600D0DB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8C2192-1CFE-A173-1CBB-AB127A12BCC9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BB61DF-55BD-C8A9-9A4E-04ACD3A6BCCD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DF3051-971A-D17B-EDC5-076AF70A4D9C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4554D9B-777D-0724-A9B5-84F5632BE25B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4554D9B-777D-0724-A9B5-84F5632B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A2B8886-4893-CD97-DD52-275CA7233757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A2B8886-4893-CD97-DD52-275CA7233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870A3D-D503-80F5-2A18-3A08FA0B323C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AEC3D7-71E5-C955-90E9-6D889B6D3D1E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DCF45FB-74F9-4D58-F064-0D76C9BE2B3A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DCF45FB-74F9-4D58-F064-0D76C9BE2B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B439213-E034-B9B8-EE7C-9B30088F02A7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B439213-E034-B9B8-EE7C-9B30088F02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19EBEA0-5CBE-E0E9-1B0C-EC3FF5E92083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75A68E4-17F3-5764-F383-3EE7C723A85A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75A68E4-17F3-5764-F383-3EE7C723A8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4699CC6-0127-870B-4792-87E24116B52A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4580E9-4A9D-9547-40E7-D3DBE3AF568C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4580E9-4A9D-9547-40E7-D3DBE3AF5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28376E5-D3CC-9723-F791-17DAAFBCE261}"/>
                  </a:ext>
                </a:extLst>
              </p:cNvPr>
              <p:cNvSpPr txBox="1"/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28376E5-D3CC-9723-F791-17DAAFBCE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7A0E58-06CE-F97E-FB57-C66D1AF1F010}"/>
                  </a:ext>
                </a:extLst>
              </p:cNvPr>
              <p:cNvSpPr txBox="1"/>
              <p:nvPr/>
            </p:nvSpPr>
            <p:spPr>
              <a:xfrm>
                <a:off x="9012239" y="5794575"/>
                <a:ext cx="1376209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7A0E58-06CE-F97E-FB57-C66D1AF1F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239" y="5794575"/>
                <a:ext cx="1376209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898A4B-9116-F159-1314-25B3BC1E8CB4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898A4B-9116-F159-1314-25B3BC1E8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5CB5CB8-1083-4458-7EA7-8348E0197CBB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5CB5CB8-1083-4458-7EA7-8348E0197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D92F82F-488B-85BE-3383-C7DC32A0AB76}"/>
                  </a:ext>
                </a:extLst>
              </p:cNvPr>
              <p:cNvSpPr txBox="1"/>
              <p:nvPr/>
            </p:nvSpPr>
            <p:spPr>
              <a:xfrm>
                <a:off x="6773130" y="2112106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D92F82F-488B-85BE-3383-C7DC32A0A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130" y="2112106"/>
                <a:ext cx="1385316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68E49A-84E9-F1C1-9CFC-B0DE9C630EF2}"/>
                  </a:ext>
                </a:extLst>
              </p:cNvPr>
              <p:cNvSpPr txBox="1"/>
              <p:nvPr/>
            </p:nvSpPr>
            <p:spPr>
              <a:xfrm>
                <a:off x="7017430" y="3277182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68E49A-84E9-F1C1-9CFC-B0DE9C630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430" y="3277182"/>
                <a:ext cx="1098378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9E3DEB5-BB57-6BA2-B4CD-971A1250AEBB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9E3DEB5-BB57-6BA2-B4CD-971A1250A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269779-F12E-D3D3-96DD-68C701F5971F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269779-F12E-D3D3-96DD-68C701F59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A229A0-62D1-F6F5-549A-1549C8B2EFA6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A229A0-62D1-F6F5-549A-1549C8B2E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8A860C9-9161-5FA6-9530-A72ED39531FD}"/>
                  </a:ext>
                </a:extLst>
              </p:cNvPr>
              <p:cNvSpPr txBox="1"/>
              <p:nvPr/>
            </p:nvSpPr>
            <p:spPr>
              <a:xfrm>
                <a:off x="9012239" y="1289565"/>
                <a:ext cx="1376209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8A860C9-9161-5FA6-9530-A72ED3953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239" y="1289565"/>
                <a:ext cx="1376209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017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58061-BDDC-3379-50EC-3FD35AE39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7285A8C-CDBF-0D33-362A-053664AAAF7A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7285A8C-CDBF-0D33-362A-053664AAA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38B6556-BD62-72A8-5CC7-E8EC55A6285E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157092-F5C8-5A8A-3FFA-A928A76173BB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D6C4D9-11ED-A107-65F0-B6D34567583A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970BF9-1CE4-8216-730C-C67624B7E94B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E47CD2-48DC-6908-E983-90342642CE97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E2E116-8873-FEEA-02C6-71838DC3DC60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3B6A9E-AABC-5A28-694F-FF4DF6D908AF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6418729" y="4567751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5244B17-252D-66AA-0232-66226BF26105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5244B17-252D-66AA-0232-66226BF26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CFBE6A9-3367-8AF1-9583-582E0B548DE6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CFBE6A9-3367-8AF1-9583-582E0B548D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1816DF-EB4F-FA6A-EB64-077DD75F5C0C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BE29F3-72B3-3A2D-AD4E-D6143CD6608E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29753BF-C58C-5CE4-B911-BA30B6D08336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29753BF-C58C-5CE4-B911-BA30B6D08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69578D6-A8F4-0912-5E11-F8CA886CFE1A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69578D6-A8F4-0912-5E11-F8CA886CFE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A702C8D-F043-AD30-64B0-427E98B358D1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71DB205-1018-4D20-AFD6-5D048ED414D8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71DB205-1018-4D20-AFD6-5D048ED41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9C7E2AB-5D28-A381-17DC-73F83F4C433E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1289AD4-E24D-10EA-7DC9-12D9F3C64F97}"/>
                  </a:ext>
                </a:extLst>
              </p:cNvPr>
              <p:cNvSpPr/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1289AD4-E24D-10EA-7DC9-12D9F3C64F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85ED83-D10C-70D7-8B50-3DCF5E840729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7607251" y="3238994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D1DB0E2-6756-737D-F151-25C1105E28EA}"/>
                  </a:ext>
                </a:extLst>
              </p:cNvPr>
              <p:cNvSpPr txBox="1"/>
              <p:nvPr/>
            </p:nvSpPr>
            <p:spPr>
              <a:xfrm>
                <a:off x="8561834" y="5989939"/>
                <a:ext cx="3009360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PH" sz="30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3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PH" sz="30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D1DB0E2-6756-737D-F151-25C1105E2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834" y="5989939"/>
                <a:ext cx="3009360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0589BD-6E83-B275-A3EC-AD5CCFA44696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0589BD-6E83-B275-A3EC-AD5CCFA44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C527875-243D-722C-9BE0-1988AB8DC026}"/>
                  </a:ext>
                </a:extLst>
              </p:cNvPr>
              <p:cNvSpPr txBox="1"/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C527875-243D-722C-9BE0-1988AB8D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12FE19A-9FB6-2CE6-56F5-1FAA9B97226C}"/>
                  </a:ext>
                </a:extLst>
              </p:cNvPr>
              <p:cNvSpPr txBox="1"/>
              <p:nvPr/>
            </p:nvSpPr>
            <p:spPr>
              <a:xfrm>
                <a:off x="8561834" y="5291435"/>
                <a:ext cx="1376209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12FE19A-9FB6-2CE6-56F5-1FAA9B972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834" y="5291435"/>
                <a:ext cx="137620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F26893B-22D1-B612-CD45-FAA191BD371D}"/>
                  </a:ext>
                </a:extLst>
              </p:cNvPr>
              <p:cNvSpPr txBox="1"/>
              <p:nvPr/>
            </p:nvSpPr>
            <p:spPr>
              <a:xfrm>
                <a:off x="9012239" y="1289565"/>
                <a:ext cx="1376209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F26893B-22D1-B612-CD45-FAA191BD3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239" y="1289565"/>
                <a:ext cx="1376209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059CD7-459E-6E0F-722E-31AF5575EF6D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059CD7-459E-6E0F-722E-31AF5575E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ABB93B-9D62-AC28-D6EE-FEC4EDC76AED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ABB93B-9D62-AC28-D6EE-FEC4EDC76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717ADD-BA2E-B3A1-24FD-4429F3D85145}"/>
                  </a:ext>
                </a:extLst>
              </p:cNvPr>
              <p:cNvSpPr txBox="1"/>
              <p:nvPr/>
            </p:nvSpPr>
            <p:spPr>
              <a:xfrm>
                <a:off x="6835752" y="2210532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717ADD-BA2E-B3A1-24FD-4429F3D85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52" y="2210532"/>
                <a:ext cx="1385316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F3D951B-3F34-0A2E-059C-219D886EAAC1}"/>
                  </a:ext>
                </a:extLst>
              </p:cNvPr>
              <p:cNvSpPr txBox="1"/>
              <p:nvPr/>
            </p:nvSpPr>
            <p:spPr>
              <a:xfrm>
                <a:off x="7058062" y="3471507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F3D951B-3F34-0A2E-059C-219D886EA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062" y="3471507"/>
                <a:ext cx="1098378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BA6DBA6-0A73-396D-655C-61C2EE747BB4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BA6DBA6-0A73-396D-655C-61C2EE747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04DB2F5-AB4C-495E-B939-0964396E183B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04DB2F5-AB4C-495E-B939-0964396E1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455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42310-A154-7618-E625-968629684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3A51AB7-A308-D954-72AD-B0DF8A0FC548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3A51AB7-A308-D954-72AD-B0DF8A0FC5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9304B71F-83AB-5AAD-8C6D-B7EC8E00A1F8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A12A976-E966-C865-B74F-910D8B486D29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9623B9-58D4-16E3-A298-572E8731034D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A94F4D-BCA1-4B09-7327-A69F98F0046B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C086A4-023F-01A7-0CD4-EF905FCAF7B9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CB0275-7D31-47B9-B087-B5C91228158F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D654FD-B4CC-3A69-0CEA-3318E384C26C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6418729" y="4567751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3BD9FB1-2D60-FC00-0115-54DA74B5A383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3BD9FB1-2D60-FC00-0115-54DA74B5A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45E4B75-2250-AF84-ACF3-88F74EDC24E5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45E4B75-2250-AF84-ACF3-88F74EDC24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CE432F-70DF-3FF6-0547-0038AF87C06D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7967D1-584D-A68D-2C93-C49874CD364A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4024091-44E8-9BCB-31D2-04B79267C89D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4024091-44E8-9BCB-31D2-04B79267C8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243B3D0-DDB1-9D63-B514-4616BE21413C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243B3D0-DDB1-9D63-B514-4616BE2141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14410CA-379E-205F-5FB5-C6A56B2001F1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4185C4F-89BF-14E3-E6C2-F4D39F7D94EA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4185C4F-89BF-14E3-E6C2-F4D39F7D94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51BBE1-F33E-DAA2-10E3-91E0C4FE199A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2FCA310-33E6-9947-EB4A-45A136FE53C8}"/>
                  </a:ext>
                </a:extLst>
              </p:cNvPr>
              <p:cNvSpPr/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2FCA310-33E6-9947-EB4A-45A136FE53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EEBDB7-BD1B-ABF4-51E9-71243574964B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7607251" y="3238994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F067CE-D83C-2059-95D9-0762600A0557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F067CE-D83C-2059-95D9-0762600A0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05E410-AE4B-3693-A111-9E15949129AF}"/>
                  </a:ext>
                </a:extLst>
              </p:cNvPr>
              <p:cNvSpPr txBox="1"/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05E410-AE4B-3693-A111-9E1594912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5D51A3-8F5E-7701-7527-281438053B67}"/>
                  </a:ext>
                </a:extLst>
              </p:cNvPr>
              <p:cNvSpPr txBox="1"/>
              <p:nvPr/>
            </p:nvSpPr>
            <p:spPr>
              <a:xfrm>
                <a:off x="9012239" y="1289565"/>
                <a:ext cx="1376209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5D51A3-8F5E-7701-7527-281438053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239" y="1289565"/>
                <a:ext cx="1376209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0BB5A1-46D5-744A-139C-EF1B40E0C39E}"/>
                  </a:ext>
                </a:extLst>
              </p:cNvPr>
              <p:cNvSpPr txBox="1"/>
              <p:nvPr/>
            </p:nvSpPr>
            <p:spPr>
              <a:xfrm>
                <a:off x="8795773" y="5710971"/>
                <a:ext cx="1376209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0BB5A1-46D5-744A-139C-EF1B40E0C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773" y="5710971"/>
                <a:ext cx="137620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E48498-636E-3FA9-785D-ECD81E786B82}"/>
                  </a:ext>
                </a:extLst>
              </p:cNvPr>
              <p:cNvSpPr txBox="1"/>
              <p:nvPr/>
            </p:nvSpPr>
            <p:spPr>
              <a:xfrm>
                <a:off x="8795773" y="4953595"/>
                <a:ext cx="3009360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PH" sz="30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3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E48498-636E-3FA9-785D-ECD81E786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773" y="4953595"/>
                <a:ext cx="300936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18D07C6-BD3C-824A-D979-5459D4D21090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18D07C6-BD3C-824A-D979-5459D4D21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1F0CCFC-E5EC-0068-C776-7E96643241B3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1F0CCFC-E5EC-0068-C776-7E9664324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4958C6-4C8D-C6F4-B6BE-2AC1517BF81C}"/>
                  </a:ext>
                </a:extLst>
              </p:cNvPr>
              <p:cNvSpPr txBox="1"/>
              <p:nvPr/>
            </p:nvSpPr>
            <p:spPr>
              <a:xfrm>
                <a:off x="6773130" y="2264416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4958C6-4C8D-C6F4-B6BE-2AC1517BF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130" y="2264416"/>
                <a:ext cx="1385316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C19BFC6-F0B2-2F32-2532-B7D042E0661D}"/>
                  </a:ext>
                </a:extLst>
              </p:cNvPr>
              <p:cNvSpPr txBox="1"/>
              <p:nvPr/>
            </p:nvSpPr>
            <p:spPr>
              <a:xfrm>
                <a:off x="7164582" y="3446625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C19BFC6-F0B2-2F32-2532-B7D042E06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582" y="3446625"/>
                <a:ext cx="1098378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2090B99-8BE7-36F7-1416-416879A8D200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2090B99-8BE7-36F7-1416-416879A8D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7D56662-16BA-C893-3D5E-0E5215EDD858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7D56662-16BA-C893-3D5E-0E5215EDD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18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374" y="939305"/>
            <a:ext cx="8652797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What is an Activation Function?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413678-6580-45E9-05ED-E69343EDA570}"/>
              </a:ext>
            </a:extLst>
          </p:cNvPr>
          <p:cNvSpPr txBox="1"/>
          <p:nvPr/>
        </p:nvSpPr>
        <p:spPr>
          <a:xfrm>
            <a:off x="432485" y="1767006"/>
            <a:ext cx="5663515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dirty="0"/>
              <a:t>The activation function of a node in an artificial neural network is a function that </a:t>
            </a:r>
            <a:r>
              <a:rPr lang="en-PH" sz="3000" b="1" dirty="0">
                <a:solidFill>
                  <a:srgbClr val="0070C0"/>
                </a:solidFill>
              </a:rPr>
              <a:t>calculates the output</a:t>
            </a:r>
            <a:r>
              <a:rPr lang="en-PH" sz="3000" dirty="0"/>
              <a:t> of the node based on its individual inputs and their weights.</a:t>
            </a:r>
          </a:p>
          <a:p>
            <a:endParaRPr lang="en-PH" sz="3000" dirty="0"/>
          </a:p>
        </p:txBody>
      </p:sp>
      <p:pic>
        <p:nvPicPr>
          <p:cNvPr id="9" name="Picture 8" descr="A diagram of a diagram&#10;&#10;Description automatically generated">
            <a:extLst>
              <a:ext uri="{FF2B5EF4-FFF2-40B4-BE49-F238E27FC236}">
                <a16:creationId xmlns:a16="http://schemas.microsoft.com/office/drawing/2014/main" id="{24A7423B-41C9-9595-3060-5F87849C3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01579"/>
            <a:ext cx="5857402" cy="36059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7219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A97B7-DB22-C287-D1A9-A25EA934E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997093C-398B-0A43-BB67-03427A6B55FC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997093C-398B-0A43-BB67-03427A6B55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71BDE80B-E49E-7BAE-CE7F-8D9A3C335042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99C3CF-1D45-ED56-6EDC-53D6D785E137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BCBA4C-A633-078E-B6C0-2B2229AD3D80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5EC8DE-EC5B-D17A-69F6-6736E8C1E019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3AF508-70BA-856B-37F3-C45A12CE329B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B66323E-F829-044A-32C5-851BBF719DB4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81A3B7-0A7F-0865-B58A-228AA3CDE148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6418729" y="4567751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1F1114-2D54-6FB3-6033-DC5FD5513B76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1F1114-2D54-6FB3-6033-DC5FD5513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D1C1B3D-756F-A514-3E90-866A8BCFCDB2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D1C1B3D-756F-A514-3E90-866A8BCFCD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46B490-0CCA-2AEB-E3D9-0F0927265FB8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ED321A-EFFA-6C61-73F4-407F513B0B6B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B7BAE42-067E-9DA5-C8F7-9C61B350E3D3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B7BAE42-067E-9DA5-C8F7-9C61B350E3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AAB1B8A-CE2E-BF17-99BE-3828EEFF416B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AAB1B8A-CE2E-BF17-99BE-3828EEFF41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FE70A21-53FA-11E9-7EFA-736DB536B2AB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038CBB7-D835-8DE1-3D38-C050E861CAC4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038CBB7-D835-8DE1-3D38-C050E861CA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6FE823-D1B3-D004-760D-AE2EFA0BC71E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5FDE136-489B-0284-05AF-79D5B479E344}"/>
                  </a:ext>
                </a:extLst>
              </p:cNvPr>
              <p:cNvSpPr/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5FDE136-489B-0284-05AF-79D5B479E3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94F716-7729-C76E-6D7D-4A59D9403FC2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7607251" y="3238994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D88C10A-8310-F016-E95D-D167D1DB3606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D88C10A-8310-F016-E95D-D167D1DB3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2B2453E-09D9-FB9C-BB7F-C62C4704022C}"/>
                  </a:ext>
                </a:extLst>
              </p:cNvPr>
              <p:cNvSpPr txBox="1"/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2B2453E-09D9-FB9C-BB7F-C62C47040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A1A912B-B4B6-ADC6-E179-10857718C2B9}"/>
                  </a:ext>
                </a:extLst>
              </p:cNvPr>
              <p:cNvSpPr txBox="1"/>
              <p:nvPr/>
            </p:nvSpPr>
            <p:spPr>
              <a:xfrm>
                <a:off x="9012239" y="1289565"/>
                <a:ext cx="1376209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A1A912B-B4B6-ADC6-E179-10857718C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239" y="1289565"/>
                <a:ext cx="1376209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768BA1-8E0E-100F-2FB9-81C14F2D82C3}"/>
                  </a:ext>
                </a:extLst>
              </p:cNvPr>
              <p:cNvSpPr txBox="1"/>
              <p:nvPr/>
            </p:nvSpPr>
            <p:spPr>
              <a:xfrm>
                <a:off x="9012238" y="5029606"/>
                <a:ext cx="1376209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768BA1-8E0E-100F-2FB9-81C14F2D8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238" y="5029606"/>
                <a:ext cx="137620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6F97552-F156-0E48-105D-18487E5F0D2C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6F97552-F156-0E48-105D-18487E5F0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EDF02F9-57B1-C3ED-20E3-8B8A333781CE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EDF02F9-57B1-C3ED-20E3-8B8A33378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87353D9-CA82-8189-658F-EFB48C3BB0B6}"/>
                  </a:ext>
                </a:extLst>
              </p:cNvPr>
              <p:cNvSpPr txBox="1"/>
              <p:nvPr/>
            </p:nvSpPr>
            <p:spPr>
              <a:xfrm>
                <a:off x="6835752" y="2084847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87353D9-CA82-8189-658F-EFB48C3BB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52" y="2084847"/>
                <a:ext cx="138531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7B28F40-38F1-7B93-6BAC-C46EBBA7707F}"/>
                  </a:ext>
                </a:extLst>
              </p:cNvPr>
              <p:cNvSpPr txBox="1"/>
              <p:nvPr/>
            </p:nvSpPr>
            <p:spPr>
              <a:xfrm>
                <a:off x="7000873" y="3471507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7B28F40-38F1-7B93-6BAC-C46EBBA77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873" y="3471507"/>
                <a:ext cx="1098378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6FFBE3-D2CE-616F-B9EF-55E8A897E5AE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6FFBE3-D2CE-616F-B9EF-55E8A897E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E6BAC6-3A61-9370-81B7-7C6087069267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E6BAC6-3A61-9370-81B7-7C6087069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852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8106D-DE2F-F611-EDF1-A3821D1DB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CF6FFD5-60FA-038C-EA21-52518ECE711B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CF6FFD5-60FA-038C-EA21-52518ECE7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8B45349C-C96F-6C22-F1A7-7EEFE2A4269B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D01343F-59C8-2538-9568-DBAE32A31570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C131EC-5DEF-35F4-D1C8-89C68A450140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172FA3-6DC1-63BF-6E9F-580013CB208A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2029C4-FC08-BC86-3065-B0C6249338DF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32E2CD-C677-275D-D646-89CCABB55B06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6B046BE-89CA-FE5D-35DB-DE2455D93DED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6418729" y="4567751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133EF95-E532-6E5F-6D7C-E04DCA1DCE32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133EF95-E532-6E5F-6D7C-E04DCA1DC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8C69-2B95-CC12-034C-47F1B9A95E1C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8C69-2B95-CC12-034C-47F1B9A95E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E26DC2-87DB-9EB8-6B0A-021FA2923DED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F36BF2-17DD-84EC-87F5-188F6689EA6E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91A8101-CF7E-B378-D3CF-C0236F6E7342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91A8101-CF7E-B378-D3CF-C0236F6E73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768A7A0-FEA8-B6DD-4298-BC06242BB8CB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768A7A0-FEA8-B6DD-4298-BC06242BB8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84617F-26EC-9D39-2515-1CFB72CCE1D8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21B6314-4F3F-9217-DE69-AA3D9F0C1896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21B6314-4F3F-9217-DE69-AA3D9F0C18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ABB79E4-3BD7-3EB0-CF34-F006CFEDC2AC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233B657-1A22-D0DB-6076-549FB8D7744E}"/>
                  </a:ext>
                </a:extLst>
              </p:cNvPr>
              <p:cNvSpPr/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233B657-1A22-D0DB-6076-549FB8D77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0669A-8584-BD31-066B-62A829EFA852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7607251" y="3238994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742402-8AAF-AF49-900A-8C162849F2CA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742402-8AAF-AF49-900A-8C162849F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3228F3B-EBF8-6DD9-656C-53C4B9FD2ED3}"/>
                  </a:ext>
                </a:extLst>
              </p:cNvPr>
              <p:cNvSpPr txBox="1"/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3228F3B-EBF8-6DD9-656C-53C4B9FD2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9A3A405-B7E8-C459-9E44-E54E85D303CC}"/>
                  </a:ext>
                </a:extLst>
              </p:cNvPr>
              <p:cNvSpPr txBox="1"/>
              <p:nvPr/>
            </p:nvSpPr>
            <p:spPr>
              <a:xfrm>
                <a:off x="9012237" y="825426"/>
                <a:ext cx="1376209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9A3A405-B7E8-C459-9E44-E54E85D30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237" y="825426"/>
                <a:ext cx="1376209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6DD842-C7D4-B1EA-7DBB-E33CF1D71458}"/>
                  </a:ext>
                </a:extLst>
              </p:cNvPr>
              <p:cNvSpPr txBox="1"/>
              <p:nvPr/>
            </p:nvSpPr>
            <p:spPr>
              <a:xfrm>
                <a:off x="9012238" y="5029606"/>
                <a:ext cx="1376209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6DD842-C7D4-B1EA-7DBB-E33CF1D71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238" y="5029606"/>
                <a:ext cx="137620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AA6D94-2472-AFA7-36A5-382EE62ACCEF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AA6D94-2472-AFA7-36A5-382EE62AC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16506D-BDA5-2B08-35CB-F3CF2E38FDEC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16506D-BDA5-2B08-35CB-F3CF2E38F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59458BE-40A2-129A-E8D2-6BC5AAAF614A}"/>
                  </a:ext>
                </a:extLst>
              </p:cNvPr>
              <p:cNvSpPr txBox="1"/>
              <p:nvPr/>
            </p:nvSpPr>
            <p:spPr>
              <a:xfrm>
                <a:off x="6835752" y="2084847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59458BE-40A2-129A-E8D2-6BC5AAAF6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52" y="2084847"/>
                <a:ext cx="138531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92B774-FF82-C77D-DE4A-9E61141071AE}"/>
                  </a:ext>
                </a:extLst>
              </p:cNvPr>
              <p:cNvSpPr txBox="1"/>
              <p:nvPr/>
            </p:nvSpPr>
            <p:spPr>
              <a:xfrm>
                <a:off x="7000873" y="3471507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92B774-FF82-C77D-DE4A-9E6114107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873" y="3471507"/>
                <a:ext cx="1098378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26E17AF-A90F-AA25-F86E-54CDA67A8868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26E17AF-A90F-AA25-F86E-54CDA67A8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D15B30-9FA1-D5CC-F0BF-6E21AC4D7CC7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D15B30-9FA1-D5CC-F0BF-6E21AC4D7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F28CE8-6240-05F5-81FA-BD19E64402B8}"/>
                  </a:ext>
                </a:extLst>
              </p:cNvPr>
              <p:cNvSpPr txBox="1"/>
              <p:nvPr/>
            </p:nvSpPr>
            <p:spPr>
              <a:xfrm>
                <a:off x="8933839" y="2917509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F28CE8-6240-05F5-81FA-BD19E6440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839" y="2917509"/>
                <a:ext cx="646266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897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75D6C-168D-A16E-4DE3-729EEF5DD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EB91231-4E4D-771A-03C4-72E3BC23E1C0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EB91231-4E4D-771A-03C4-72E3BC23E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9B5ED381-16A8-940D-36C4-E125B917B63F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4B2AA83-B8D3-0878-4521-670B42192B68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CDB0D74-B98B-4160-8975-738F479BF585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61ADD8-55BC-15AA-7BB0-EC3DC0CE4A4B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4239A4-1CBA-D2B5-BC5D-D19EEFDF6C35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6FE7C2-09FF-B1F0-85E3-83ABD7BFBE31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B50DEE-7F1E-F353-4948-AC064B96A75D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6418729" y="4567751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AD65750-8A02-987E-1182-A9676486FDBB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AD65750-8A02-987E-1182-A9676486F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5D0629A-AF71-E299-0DEF-9F3E2467B517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5D0629A-AF71-E299-0DEF-9F3E2467B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A12C4C-F823-C4DA-200A-F356D562E866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03EE2F-0D93-D60A-854F-C2CB1898A100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6223FBF-5FAE-3835-7DF5-B27BBA5D6E31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6223FBF-5FAE-3835-7DF5-B27BBA5D6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C4F1AA3-C1AB-2CCC-795E-8F89F7E7F071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C4F1AA3-C1AB-2CCC-795E-8F89F7E7F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4C0E94-5585-7440-6734-3EEA3FEE641B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9175E8C-3759-FDE2-8319-2D84E48D267A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9175E8C-3759-FDE2-8319-2D84E48D26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90ADB13-9932-AB6D-2F43-5BC02EFDF6C0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95F3A0C-F0F0-3582-EF85-F10F47BDFDC5}"/>
                  </a:ext>
                </a:extLst>
              </p:cNvPr>
              <p:cNvSpPr/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95F3A0C-F0F0-3582-EF85-F10F47BDF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5BFC78-DF5C-70B9-5AD1-4865DE04F16E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7607251" y="3238994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2F94E93-9B97-E197-924F-B7917F19307D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2F94E93-9B97-E197-924F-B7917F193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9D9AB5-5276-F325-C2A1-000B085E5FC5}"/>
                  </a:ext>
                </a:extLst>
              </p:cNvPr>
              <p:cNvSpPr txBox="1"/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9D9AB5-5276-F325-C2A1-000B085E5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B2D837D-F238-CDC2-D7F8-8444CE7CFD43}"/>
                  </a:ext>
                </a:extLst>
              </p:cNvPr>
              <p:cNvSpPr txBox="1"/>
              <p:nvPr/>
            </p:nvSpPr>
            <p:spPr>
              <a:xfrm>
                <a:off x="9012237" y="825426"/>
                <a:ext cx="1376209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B2D837D-F238-CDC2-D7F8-8444CE7CF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237" y="825426"/>
                <a:ext cx="1376209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782FEF-43C5-5D0E-0837-38C27519D492}"/>
                  </a:ext>
                </a:extLst>
              </p:cNvPr>
              <p:cNvSpPr txBox="1"/>
              <p:nvPr/>
            </p:nvSpPr>
            <p:spPr>
              <a:xfrm>
                <a:off x="9012238" y="5029606"/>
                <a:ext cx="1376209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782FEF-43C5-5D0E-0837-38C27519D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238" y="5029606"/>
                <a:ext cx="137620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6F69C81-C6D6-D04A-D502-AEC1BA985057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6F69C81-C6D6-D04A-D502-AEC1BA985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A8F80E3-C47F-D1BB-0613-E56C5B95A783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A8F80E3-C47F-D1BB-0613-E56C5B95A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94122A-2FBD-72B9-AB6E-D5CC5C4BB356}"/>
                  </a:ext>
                </a:extLst>
              </p:cNvPr>
              <p:cNvSpPr txBox="1"/>
              <p:nvPr/>
            </p:nvSpPr>
            <p:spPr>
              <a:xfrm>
                <a:off x="6835752" y="2084847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94122A-2FBD-72B9-AB6E-D5CC5C4BB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52" y="2084847"/>
                <a:ext cx="138531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EFF5D95-E980-53B5-0AA9-144AD07D7F2D}"/>
                  </a:ext>
                </a:extLst>
              </p:cNvPr>
              <p:cNvSpPr txBox="1"/>
              <p:nvPr/>
            </p:nvSpPr>
            <p:spPr>
              <a:xfrm>
                <a:off x="7000873" y="3471507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EFF5D95-E980-53B5-0AA9-144AD07D7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873" y="3471507"/>
                <a:ext cx="1098378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21DC266-A9E2-8A2D-CDC9-866980ADF66E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21DC266-A9E2-8A2D-CDC9-866980ADF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C473C2-9CE5-4D64-B219-570632402E2E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C473C2-9CE5-4D64-B219-570632402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06C111-B829-9CBC-EF4D-10DBD9670029}"/>
                  </a:ext>
                </a:extLst>
              </p:cNvPr>
              <p:cNvSpPr txBox="1"/>
              <p:nvPr/>
            </p:nvSpPr>
            <p:spPr>
              <a:xfrm>
                <a:off x="8933839" y="2917509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06C111-B829-9CBC-EF4D-10DBD9670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839" y="2917509"/>
                <a:ext cx="646266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E66D64-EE7E-6254-628A-69F27C0252F7}"/>
                  </a:ext>
                </a:extLst>
              </p:cNvPr>
              <p:cNvSpPr txBox="1"/>
              <p:nvPr/>
            </p:nvSpPr>
            <p:spPr>
              <a:xfrm>
                <a:off x="6296488" y="5987990"/>
                <a:ext cx="3882936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25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500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5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5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5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5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25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PH" sz="2500" b="1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5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25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5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5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25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5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5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GB" sz="25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5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E66D64-EE7E-6254-628A-69F27C025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488" y="5987990"/>
                <a:ext cx="3882936" cy="477054"/>
              </a:xfrm>
              <a:prstGeom prst="rect">
                <a:avLst/>
              </a:prstGeom>
              <a:blipFill>
                <a:blip r:embed="rId21"/>
                <a:stretch>
                  <a:fillRect b="-14286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502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0F4A4-ED9C-657A-903C-F334CDF66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BC1C12C-B157-040D-9ACA-0A29EE935085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BC1C12C-B157-040D-9ACA-0A29EE9350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8FC48518-3AF5-025E-8763-C67F0000A924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32FC81-781F-DE34-F582-19A4AD6484D7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124D3E-8DB3-244E-80C8-2245370E566E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FB2814-5AD7-FEF4-15EE-712B4D5AAA03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9113ED-5F06-1C24-74C1-0E10E03E73DA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1D9568-3BB1-BCEF-B4DD-53692A9B4ACB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304AE4-3222-5538-2288-B7035AF323CE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6418729" y="4567751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C75A0A2-DBE2-C7DE-FFC1-5C06355B552F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C75A0A2-DBE2-C7DE-FFC1-5C06355B5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783974-1619-7B1D-9558-09D121A6065A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783974-1619-7B1D-9558-09D121A606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9D03D3-91E2-AEF0-8587-F4681827DCFD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6D8CBC-3D05-CB8C-E0AE-BD27873F840F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EB0761D-0ABD-9F23-58F5-3756DFF6A135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EB0761D-0ABD-9F23-58F5-3756DFF6A1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ABDE960-D1B0-92B3-35E8-A90227710DAB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ABDE960-D1B0-92B3-35E8-A90227710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CAA6B14-8E74-4885-79CC-C7A49318099E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6CAD8D8-75FF-24EC-6795-28888564615D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6CAD8D8-75FF-24EC-6795-2888856461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21DA7A-8AD8-AD8D-157F-9F0C867A5A2F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2D06195-A846-3893-C32F-11B456F759BE}"/>
                  </a:ext>
                </a:extLst>
              </p:cNvPr>
              <p:cNvSpPr/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2D06195-A846-3893-C32F-11B456F759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786E31-DE3C-00E0-0D9F-798EF1DD56F1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7607251" y="3238994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37CDE7-20E3-B672-4D5F-80DAB8AF9E7E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37CDE7-20E3-B672-4D5F-80DAB8AF9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BAEAC1-DCCA-8BA6-AEB6-43CF55DFA0E2}"/>
                  </a:ext>
                </a:extLst>
              </p:cNvPr>
              <p:cNvSpPr txBox="1"/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BAEAC1-DCCA-8BA6-AEB6-43CF55DFA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48A3E4D-1430-C2E8-C24A-E604B446C7E1}"/>
                  </a:ext>
                </a:extLst>
              </p:cNvPr>
              <p:cNvSpPr txBox="1"/>
              <p:nvPr/>
            </p:nvSpPr>
            <p:spPr>
              <a:xfrm>
                <a:off x="9012237" y="825426"/>
                <a:ext cx="1376209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48A3E4D-1430-C2E8-C24A-E604B446C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237" y="825426"/>
                <a:ext cx="1376209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4CAF0D2-3B9F-B95D-92F0-444394815362}"/>
                  </a:ext>
                </a:extLst>
              </p:cNvPr>
              <p:cNvSpPr txBox="1"/>
              <p:nvPr/>
            </p:nvSpPr>
            <p:spPr>
              <a:xfrm>
                <a:off x="9012238" y="5029606"/>
                <a:ext cx="1376209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4CAF0D2-3B9F-B95D-92F0-444394815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238" y="5029606"/>
                <a:ext cx="137620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85472A8-ACE8-8DB7-67D3-ED66898A4F42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85472A8-ACE8-8DB7-67D3-ED66898A4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83B7EF8-1FA3-BBE0-619E-465A176E1D9B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83B7EF8-1FA3-BBE0-619E-465A176E1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E841871-4D7E-722F-EDCE-740E88C9F39B}"/>
                  </a:ext>
                </a:extLst>
              </p:cNvPr>
              <p:cNvSpPr txBox="1"/>
              <p:nvPr/>
            </p:nvSpPr>
            <p:spPr>
              <a:xfrm>
                <a:off x="6835752" y="2084847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E841871-4D7E-722F-EDCE-740E88C9F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52" y="2084847"/>
                <a:ext cx="138531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BE5ABE-438C-FFD0-2EB8-D1000D946D2E}"/>
                  </a:ext>
                </a:extLst>
              </p:cNvPr>
              <p:cNvSpPr txBox="1"/>
              <p:nvPr/>
            </p:nvSpPr>
            <p:spPr>
              <a:xfrm>
                <a:off x="7000873" y="3471507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BE5ABE-438C-FFD0-2EB8-D1000D946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873" y="3471507"/>
                <a:ext cx="1098378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9BA7AC3-8CEF-683C-B385-80B894479DE5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9BA7AC3-8CEF-683C-B385-80B894479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1511F5D-0292-FFD5-FBA8-E32EC6FED7B6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1511F5D-0292-FFD5-FBA8-E32EC6FED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DE00881-B115-F8D0-5505-F3AD4D78BEDE}"/>
                  </a:ext>
                </a:extLst>
              </p:cNvPr>
              <p:cNvSpPr txBox="1"/>
              <p:nvPr/>
            </p:nvSpPr>
            <p:spPr>
              <a:xfrm>
                <a:off x="8933839" y="2917509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DE00881-B115-F8D0-5505-F3AD4D78B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839" y="2917509"/>
                <a:ext cx="646266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EA0294-24FD-B04E-1F18-8CA288A8155D}"/>
                  </a:ext>
                </a:extLst>
              </p:cNvPr>
              <p:cNvSpPr txBox="1"/>
              <p:nvPr/>
            </p:nvSpPr>
            <p:spPr>
              <a:xfrm>
                <a:off x="6296488" y="5987990"/>
                <a:ext cx="5521940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25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5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5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5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25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5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PH" sz="25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5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5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5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25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5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5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EA0294-24FD-B04E-1F18-8CA288A81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488" y="5987990"/>
                <a:ext cx="5521940" cy="477054"/>
              </a:xfrm>
              <a:prstGeom prst="rect">
                <a:avLst/>
              </a:prstGeom>
              <a:blipFill>
                <a:blip r:embed="rId21"/>
                <a:stretch>
                  <a:fillRect b="-1058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9655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C8DC8-6921-5D56-B03E-7CA221673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02E3E04-B431-510F-AA8D-64C82806B570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02E3E04-B431-510F-AA8D-64C82806B5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8F38A8F6-8F21-A866-2062-5FD66DC63667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D1109A7-7AB5-D31D-F5EF-DCAB36AE1F9E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71E9CF-B1A3-B0FA-A373-29A3F7E0C350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E818B4-634E-99CF-9049-0A592BAC9611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4DEBDB-BBDB-7BBC-9B0C-D0BC119D89B0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86E8470-BD43-7A95-6FD4-89C4ED55DB99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69364C-6044-E0DB-B0FC-A169D299A68D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6418729" y="4567751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71D1135-3B25-32AC-2159-EDB28A3BFF13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71D1135-3B25-32AC-2159-EDB28A3BF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EB5C0C1-91BA-E197-0DEE-AF4D8507E9F6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EB5C0C1-91BA-E197-0DEE-AF4D8507E9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3E0240-0323-0096-3C2B-854B95B7DBE8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E1AD0E-9C86-A013-F12A-5021ADDED338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AA24340-0C44-639A-A73E-B24B407FFE22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AA24340-0C44-639A-A73E-B24B407FFE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311DF99-0EB9-4426-186D-001BA4FD40A2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311DF99-0EB9-4426-186D-001BA4FD4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652093F-9E2E-926A-95A9-3E9AB997925D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28474C7-32E6-FA69-E198-8ADFE35ECA5D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28474C7-32E6-FA69-E198-8ADFE35ECA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DE7309-C1CB-3EC8-BCD2-43C298BDF85A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F7BAF94-8457-925E-147E-04485EDD4C8A}"/>
                  </a:ext>
                </a:extLst>
              </p:cNvPr>
              <p:cNvSpPr/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F7BAF94-8457-925E-147E-04485EDD4C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6AB6D94-EB5E-7B2C-6199-61DF8B00C995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7607251" y="3238994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EF3AFB-A705-F9F0-DF7E-10E80CB88C5A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EF3AFB-A705-F9F0-DF7E-10E80CB88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129A333-367C-87A6-C70D-064F426558FD}"/>
                  </a:ext>
                </a:extLst>
              </p:cNvPr>
              <p:cNvSpPr txBox="1"/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129A333-367C-87A6-C70D-064F42655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1D3B9E7-7947-0855-0E12-D6B444095A7B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1D3B9E7-7947-0855-0E12-D6B444095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955670-3B34-5F9E-6CD6-0250A9199450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955670-3B34-5F9E-6CD6-0250A9199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8B1064B-2263-ABA9-C253-50C4DC4F125A}"/>
                  </a:ext>
                </a:extLst>
              </p:cNvPr>
              <p:cNvSpPr txBox="1"/>
              <p:nvPr/>
            </p:nvSpPr>
            <p:spPr>
              <a:xfrm>
                <a:off x="6835752" y="2084847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8B1064B-2263-ABA9-C253-50C4DC4F1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52" y="2084847"/>
                <a:ext cx="1385316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936943D-5687-1F77-4AC1-BB4F64B3B632}"/>
                  </a:ext>
                </a:extLst>
              </p:cNvPr>
              <p:cNvSpPr txBox="1"/>
              <p:nvPr/>
            </p:nvSpPr>
            <p:spPr>
              <a:xfrm>
                <a:off x="7000873" y="3471507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936943D-5687-1F77-4AC1-BB4F64B3B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873" y="3471507"/>
                <a:ext cx="1098378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FF0B65-672B-EC00-EB71-EEE659C8D82F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FF0B65-672B-EC00-EB71-EEE659C8D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E0AFA20-E8AB-D47D-D94D-C9AE52BED0CB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E0AFA20-E8AB-D47D-D94D-C9AE52BED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DCE2B5-ABEB-E441-8A24-557CF5B84348}"/>
                  </a:ext>
                </a:extLst>
              </p:cNvPr>
              <p:cNvSpPr txBox="1"/>
              <p:nvPr/>
            </p:nvSpPr>
            <p:spPr>
              <a:xfrm>
                <a:off x="8933839" y="2917509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DCE2B5-ABEB-E441-8A24-557CF5B84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839" y="2917509"/>
                <a:ext cx="646266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711CEE-86E2-71E7-15AD-79EE2EE9B5CD}"/>
                  </a:ext>
                </a:extLst>
              </p:cNvPr>
              <p:cNvSpPr txBox="1"/>
              <p:nvPr/>
            </p:nvSpPr>
            <p:spPr>
              <a:xfrm>
                <a:off x="8221068" y="6001653"/>
                <a:ext cx="1924580" cy="477054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25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25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711CEE-86E2-71E7-15AD-79EE2EE9B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6001653"/>
                <a:ext cx="1924580" cy="4770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363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554C2-048D-BB60-E6E2-FDD738D60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6BC3972-152A-9078-49FC-7B0C2497CB07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6BC3972-152A-9078-49FC-7B0C2497CB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946293D-83D2-4FBF-7C3A-0FFB1E3867D7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2448380-0116-AA21-4048-11BCC22BF837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F4AAEC-4287-6E1C-ACBB-D8C4D770561A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759CEA-E79C-64F4-1A64-D06D9CC76B3B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D83B9B-D732-8D93-1C06-D985335B7875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79EC67-489E-09B7-2780-7477978EC485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FD492A-62DB-3928-9BAC-86258AAA3E35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6418729" y="4567751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C841577-C10D-29DB-8DFA-F9D6725EE602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C841577-C10D-29DB-8DFA-F9D6725EE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F6F3DC3-DDF2-573F-7A44-B9A6040CC565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F6F3DC3-DDF2-573F-7A44-B9A6040CC5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5A572E-9E44-7AA8-3FA5-1B524FE96585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82C2FB9-701D-FD85-74E9-01BC9142C560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251532E-39C3-2EBF-3371-A6D487D6E7D1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251532E-39C3-2EBF-3371-A6D487D6E7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40520CA-BDF6-F462-5B75-E47CCD063E35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40520CA-BDF6-F462-5B75-E47CCD063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84BFBFF-4D35-074F-7AAD-376E43060FE3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C907C51-CB35-060C-BE7E-66E5F8B2FEA0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C907C51-CB35-060C-BE7E-66E5F8B2F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B6DAFCC-30A3-C8A9-F01D-7180E1AFD4A6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DEAE1C2-4E76-B14C-745E-0462BA7CE1B2}"/>
                  </a:ext>
                </a:extLst>
              </p:cNvPr>
              <p:cNvSpPr/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DEAE1C2-4E76-B14C-745E-0462BA7CE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0F22431-6051-3FDE-D573-B238A70B4234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7607251" y="3238994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5138287-BDEF-D24A-4010-E80FE459B3A1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5138287-BDEF-D24A-4010-E80FE459B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EAAC678-3515-7DF9-FA91-88BBA90F2F38}"/>
                  </a:ext>
                </a:extLst>
              </p:cNvPr>
              <p:cNvSpPr txBox="1"/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EAAC678-3515-7DF9-FA91-88BBA90F2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1B641A6-2F0A-96C9-983E-1B42BE514326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1B641A6-2F0A-96C9-983E-1B42BE514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B44550-493C-6128-0132-936CE221ED9D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B44550-493C-6128-0132-936CE221E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63A6C18-F12B-5A34-8BCA-CC6347BD98D0}"/>
                  </a:ext>
                </a:extLst>
              </p:cNvPr>
              <p:cNvSpPr txBox="1"/>
              <p:nvPr/>
            </p:nvSpPr>
            <p:spPr>
              <a:xfrm>
                <a:off x="6835752" y="2084847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63A6C18-F12B-5A34-8BCA-CC6347BD9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52" y="2084847"/>
                <a:ext cx="1385316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699C38-8E91-2D57-8B67-77388194D127}"/>
                  </a:ext>
                </a:extLst>
              </p:cNvPr>
              <p:cNvSpPr txBox="1"/>
              <p:nvPr/>
            </p:nvSpPr>
            <p:spPr>
              <a:xfrm>
                <a:off x="7000873" y="3471507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699C38-8E91-2D57-8B67-77388194D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873" y="3471507"/>
                <a:ext cx="1098378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D993FE6-3F93-76AA-FB3B-651F29CB3F57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D993FE6-3F93-76AA-FB3B-651F29CB3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EE3F31A-4DCD-4557-4D3F-C4FEC8A5B48A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EE3F31A-4DCD-4557-4D3F-C4FEC8A5B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38D9E1-0639-35B6-62AF-F26436D43798}"/>
                  </a:ext>
                </a:extLst>
              </p:cNvPr>
              <p:cNvSpPr txBox="1"/>
              <p:nvPr/>
            </p:nvSpPr>
            <p:spPr>
              <a:xfrm>
                <a:off x="8933839" y="2917509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38D9E1-0639-35B6-62AF-F26436D43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839" y="2917509"/>
                <a:ext cx="646266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17CBF0-F86A-6C66-B6CE-3CCCBE64AAA8}"/>
                  </a:ext>
                </a:extLst>
              </p:cNvPr>
              <p:cNvSpPr txBox="1"/>
              <p:nvPr/>
            </p:nvSpPr>
            <p:spPr>
              <a:xfrm>
                <a:off x="8221068" y="6001653"/>
                <a:ext cx="1924580" cy="477054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25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25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17CBF0-F86A-6C66-B6CE-3CCCBE64A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6001653"/>
                <a:ext cx="1924580" cy="4770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6AE9915-C31D-889B-5436-974637BB9FF1}"/>
                  </a:ext>
                </a:extLst>
              </p:cNvPr>
              <p:cNvSpPr/>
              <p:nvPr/>
            </p:nvSpPr>
            <p:spPr>
              <a:xfrm>
                <a:off x="10375055" y="2936366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H" sz="28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PH" sz="2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PH" sz="28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6AE9915-C31D-889B-5436-974637BB9F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5055" y="2936366"/>
                <a:ext cx="630237" cy="605255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EF09F2-6C97-8E8C-9BE8-9B0A1CB357D3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9710173" y="3238994"/>
            <a:ext cx="6648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9BE12F-524C-4329-205D-87E24CFE3DFD}"/>
                  </a:ext>
                </a:extLst>
              </p:cNvPr>
              <p:cNvSpPr txBox="1"/>
              <p:nvPr/>
            </p:nvSpPr>
            <p:spPr>
              <a:xfrm>
                <a:off x="8726975" y="1912268"/>
                <a:ext cx="3363930" cy="584775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H" sz="32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PH" sz="3200" b="1" i="1" dirty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  <m:r>
                        <a:rPr lang="en-PH" sz="3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200" b="1" i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PH" sz="32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32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2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2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PH" sz="3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9BE12F-524C-4329-205D-87E24CFE3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975" y="1912268"/>
                <a:ext cx="3363930" cy="58477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246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1969-A05F-BC5D-9BB7-F4A1E20D9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C871270-A911-6345-5B7D-E476B3205872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C871270-A911-6345-5B7D-E476B32058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DFAE10C2-99B9-D282-5660-F3EA3929031D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F7D90F-8200-92B5-98A2-A3910C5AF381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83E22E-D2BF-F508-BC4E-D3A2A93E3684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C7D19C-4F6F-4CB1-C035-6D503C86A927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390A6F-FEF7-AB64-C873-4BD2CFCA1879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38D21C7-FE2E-DF61-5A77-17467C3B0C47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4ACB36-ACF7-737D-3BBA-7A0A933293F7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6418729" y="4567751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0A3AE2A-6399-29F1-2F7E-1B09D3D8CEE3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0A3AE2A-6399-29F1-2F7E-1B09D3D8C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D176E09-E392-2C8B-F1E6-80A03A2665BC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D176E09-E392-2C8B-F1E6-80A03A2665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009218-521F-A996-00C1-7D6D519AF374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FFA3A6-64B1-F59C-4947-4B0F9DFEAE1B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585DE38-B086-E8D5-0503-D371D4FE5EBE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585DE38-B086-E8D5-0503-D371D4FE5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96DE999-6315-DEB5-A5F3-2D4EF0E55FF1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96DE999-6315-DEB5-A5F3-2D4EF0E55F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37A208-A9F7-8EA5-A4C0-56BAF69EC3B4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1E76A3D-CFC2-78A0-F94C-4266D83346BD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1E76A3D-CFC2-78A0-F94C-4266D83346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9B7507-0836-22AF-F422-19169C4A6082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EF80BC6-CA28-3CA1-BA80-8E4698915794}"/>
                  </a:ext>
                </a:extLst>
              </p:cNvPr>
              <p:cNvSpPr/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EF80BC6-CA28-3CA1-BA80-8E46989157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74DD99-6616-E783-1E4F-DE72528EC498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7607251" y="3238994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68227D-8CA3-4AC6-D31D-534AD0728BE3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68227D-8CA3-4AC6-D31D-534AD0728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309B395-2BF9-FCD0-56E5-B99E0D950C8D}"/>
                  </a:ext>
                </a:extLst>
              </p:cNvPr>
              <p:cNvSpPr txBox="1"/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309B395-2BF9-FCD0-56E5-B99E0D950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D6950F6-7BF2-5872-F4F6-226DB8A3A3EA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D6950F6-7BF2-5872-F4F6-226DB8A3A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54FB92-60E9-9A19-4868-2DBC02AB19D3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54FB92-60E9-9A19-4868-2DBC02AB1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18D974-2700-5293-8035-6E2E64D931A2}"/>
                  </a:ext>
                </a:extLst>
              </p:cNvPr>
              <p:cNvSpPr txBox="1"/>
              <p:nvPr/>
            </p:nvSpPr>
            <p:spPr>
              <a:xfrm>
                <a:off x="6835752" y="2084847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18D974-2700-5293-8035-6E2E64D93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52" y="2084847"/>
                <a:ext cx="1385316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90BF68-AD02-848D-54EB-49601E5B992F}"/>
                  </a:ext>
                </a:extLst>
              </p:cNvPr>
              <p:cNvSpPr txBox="1"/>
              <p:nvPr/>
            </p:nvSpPr>
            <p:spPr>
              <a:xfrm>
                <a:off x="7000873" y="3471507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90BF68-AD02-848D-54EB-49601E5B9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873" y="3471507"/>
                <a:ext cx="1098378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AC049DE-ADE7-316D-9A28-78564D269573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AC049DE-ADE7-316D-9A28-78564D269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F27891-E034-E322-E620-C063DA403938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F27891-E034-E322-E620-C063DA403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5C0E63-2969-B4FC-7F6C-63A876242E1A}"/>
                  </a:ext>
                </a:extLst>
              </p:cNvPr>
              <p:cNvSpPr txBox="1"/>
              <p:nvPr/>
            </p:nvSpPr>
            <p:spPr>
              <a:xfrm>
                <a:off x="8933839" y="2917509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5C0E63-2969-B4FC-7F6C-63A876242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839" y="2917509"/>
                <a:ext cx="646266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51E797-D3C1-BAFE-4F66-C0F7E1593B1D}"/>
                  </a:ext>
                </a:extLst>
              </p:cNvPr>
              <p:cNvSpPr txBox="1"/>
              <p:nvPr/>
            </p:nvSpPr>
            <p:spPr>
              <a:xfrm>
                <a:off x="8221068" y="6001653"/>
                <a:ext cx="1924580" cy="477054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25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25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51E797-D3C1-BAFE-4F66-C0F7E1593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6001653"/>
                <a:ext cx="1924580" cy="4770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E1BB15-A410-63F0-59F7-7DE38DE0E0A3}"/>
                  </a:ext>
                </a:extLst>
              </p:cNvPr>
              <p:cNvSpPr txBox="1"/>
              <p:nvPr/>
            </p:nvSpPr>
            <p:spPr>
              <a:xfrm>
                <a:off x="8726975" y="1912268"/>
                <a:ext cx="3363930" cy="584775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H" sz="32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PH" sz="3200" b="1" i="1" dirty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  <m:r>
                        <a:rPr lang="en-PH" sz="3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200" b="1" i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PH" sz="32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32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200" b="1" i="1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PH" sz="3200" b="1" i="1" smtClean="0"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n-PH" sz="3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E1BB15-A410-63F0-59F7-7DE38DE0E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975" y="1912268"/>
                <a:ext cx="3363930" cy="5847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8BC71BC-77F8-4F1E-47D2-5D3066D4BBC6}"/>
                  </a:ext>
                </a:extLst>
              </p:cNvPr>
              <p:cNvSpPr/>
              <p:nvPr/>
            </p:nvSpPr>
            <p:spPr>
              <a:xfrm>
                <a:off x="10375055" y="2936366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H" sz="28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PH" sz="2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PH" sz="28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8BC71BC-77F8-4F1E-47D2-5D3066D4BB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5055" y="2936366"/>
                <a:ext cx="630237" cy="605255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924BD5-6924-EF68-D07B-B23141966FBA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9710173" y="3238994"/>
            <a:ext cx="6648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493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45AEE-45DB-4D11-BCB0-3D1AF22CF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B4FC907-9BD9-5716-68ED-66A3DAC6F1C4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B4FC907-9BD9-5716-68ED-66A3DAC6F1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429A6DC4-3A28-187C-D9DB-EB5BA91F479A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F8442F-5DDA-95F4-154B-86B6EB2BFFA7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B09CB56-E3B6-11EB-8A49-537D5700DF4F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C97D57-7C3E-7580-EB33-153DF8BFA213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918701-A979-AB3A-FB25-3F79E3EB4E3A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730F65-5718-873E-F944-0EB715E6E293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9C8994-301F-91DA-742B-633833ADBE03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6418729" y="4567751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3F9F660-FD62-F770-5174-F4824C0FA641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3F9F660-FD62-F770-5174-F4824C0FA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D17577-48FB-D81F-0B5E-AAB399FABF65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D17577-48FB-D81F-0B5E-AAB399FABF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D3F903-BE6C-8784-DEBF-A96BE1B9E778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701C9B-D707-A4ED-B4D4-150930FAFC3C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D3BF112-F79B-99BC-0165-5482830C41F4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D3BF112-F79B-99BC-0165-5482830C4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C8AA95D-5370-59C5-C3AA-E9D64CB91775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C8AA95D-5370-59C5-C3AA-E9D64CB917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2B2453-46B3-3ABA-69E4-05EF28DF9336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3C4B288-1587-ED1E-B54F-0C1F5F5A3736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3C4B288-1587-ED1E-B54F-0C1F5F5A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095F561-D4DB-635A-73A9-54BD539FBD8C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2FAC474-16C0-3480-7324-9420EC4FF1C0}"/>
                  </a:ext>
                </a:extLst>
              </p:cNvPr>
              <p:cNvSpPr/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2FAC474-16C0-3480-7324-9420EC4FF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FB750CE-1591-B124-EA61-F28D78171E11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7607251" y="3238994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714909-0DF8-7026-8AB2-FE0A8A82454A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714909-0DF8-7026-8AB2-FE0A8A824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D8F329-D221-65F0-A582-F4B7083D5E9B}"/>
                  </a:ext>
                </a:extLst>
              </p:cNvPr>
              <p:cNvSpPr txBox="1"/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D8F329-D221-65F0-A582-F4B7083D5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92532AC-AFB6-8218-9D1F-30F641470444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92532AC-AFB6-8218-9D1F-30F641470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CB085E0-EAA6-D9C5-B4AF-DC6472941606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CB085E0-EAA6-D9C5-B4AF-DC6472941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8D66BC7-6FD1-A5FF-1CBF-14480BF8CA91}"/>
                  </a:ext>
                </a:extLst>
              </p:cNvPr>
              <p:cNvSpPr txBox="1"/>
              <p:nvPr/>
            </p:nvSpPr>
            <p:spPr>
              <a:xfrm>
                <a:off x="6835752" y="2084847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8D66BC7-6FD1-A5FF-1CBF-14480BF8C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52" y="2084847"/>
                <a:ext cx="1385316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780AE6-3345-7D8E-F621-E720969A3799}"/>
                  </a:ext>
                </a:extLst>
              </p:cNvPr>
              <p:cNvSpPr txBox="1"/>
              <p:nvPr/>
            </p:nvSpPr>
            <p:spPr>
              <a:xfrm>
                <a:off x="7000873" y="3471507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780AE6-3345-7D8E-F621-E720969A3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873" y="3471507"/>
                <a:ext cx="1098378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3BC1AD0-98CF-A5F5-1DC4-9BC713EADCC0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3BC1AD0-98CF-A5F5-1DC4-9BC713EAD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75C3F7-7FA2-C02F-92BD-69A046AA6D9A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75C3F7-7FA2-C02F-92BD-69A046AA6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6C0380-7381-46F8-22EF-1C1441B79A4A}"/>
                  </a:ext>
                </a:extLst>
              </p:cNvPr>
              <p:cNvSpPr txBox="1"/>
              <p:nvPr/>
            </p:nvSpPr>
            <p:spPr>
              <a:xfrm>
                <a:off x="8933839" y="2917509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6C0380-7381-46F8-22EF-1C1441B79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839" y="2917509"/>
                <a:ext cx="646266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478C79-296D-BF5E-38C7-39306212040E}"/>
                  </a:ext>
                </a:extLst>
              </p:cNvPr>
              <p:cNvSpPr txBox="1"/>
              <p:nvPr/>
            </p:nvSpPr>
            <p:spPr>
              <a:xfrm>
                <a:off x="8726975" y="1912268"/>
                <a:ext cx="1418673" cy="584775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H" sz="32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PH" sz="3200" b="1" i="1" dirty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  <m:r>
                        <a:rPr lang="en-PH" sz="3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478C79-296D-BF5E-38C7-393062120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975" y="1912268"/>
                <a:ext cx="1418673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EBA450B-4151-2380-D2D3-364FD23364EC}"/>
                  </a:ext>
                </a:extLst>
              </p:cNvPr>
              <p:cNvSpPr/>
              <p:nvPr/>
            </p:nvSpPr>
            <p:spPr>
              <a:xfrm>
                <a:off x="10375055" y="2936366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H" sz="28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PH" sz="2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PH" sz="28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EBA450B-4151-2380-D2D3-364FD2336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5055" y="2936366"/>
                <a:ext cx="630237" cy="605255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C890CF-7F07-6389-F794-72259C3C833C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9710173" y="3238994"/>
            <a:ext cx="6648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875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56865-C42C-587D-EA70-61FC6CBC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b="1" dirty="0"/>
              <a:t>Sigmoid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46FB4-1C2D-F637-16E8-96C426702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688" y="3766045"/>
            <a:ext cx="10515600" cy="315919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Outputs a probability between </a:t>
            </a:r>
            <a:r>
              <a:rPr lang="en-US" sz="2800" b="1" dirty="0"/>
              <a:t>0 and 1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If the input is a very</a:t>
            </a:r>
            <a:r>
              <a:rPr lang="en-US" sz="2800" b="1" dirty="0">
                <a:solidFill>
                  <a:srgbClr val="FF0000"/>
                </a:solidFill>
              </a:rPr>
              <a:t> negative number, </a:t>
            </a:r>
            <a:r>
              <a:rPr lang="en-US" sz="2800" dirty="0"/>
              <a:t>sigmoid outputs a number </a:t>
            </a:r>
            <a:r>
              <a:rPr lang="en-US" sz="2800" b="1" dirty="0">
                <a:solidFill>
                  <a:srgbClr val="0070C0"/>
                </a:solidFill>
              </a:rPr>
              <a:t>close to 0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If the input is a very </a:t>
            </a:r>
            <a:r>
              <a:rPr lang="en-US" sz="2800" b="1" dirty="0">
                <a:solidFill>
                  <a:srgbClr val="00B050"/>
                </a:solidFill>
              </a:rPr>
              <a:t>positive number</a:t>
            </a:r>
            <a:r>
              <a:rPr lang="en-US" sz="2800" dirty="0"/>
              <a:t>, sigmoid transforms it to a number </a:t>
            </a:r>
            <a:r>
              <a:rPr lang="en-US" sz="2800" b="1" dirty="0">
                <a:solidFill>
                  <a:srgbClr val="0070C0"/>
                </a:solidFill>
              </a:rPr>
              <a:t>close to 1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The more the positive the input number is, </a:t>
            </a:r>
            <a:r>
              <a:rPr lang="en-US" sz="2800" b="1" dirty="0">
                <a:solidFill>
                  <a:srgbClr val="00B050"/>
                </a:solidFill>
              </a:rPr>
              <a:t>the more our neuron will be activated</a:t>
            </a:r>
            <a:r>
              <a:rPr lang="en-US" sz="2800" b="1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225225-E086-C4F4-7A19-2F226E7B28BA}"/>
                  </a:ext>
                </a:extLst>
              </p:cNvPr>
              <p:cNvSpPr txBox="1"/>
              <p:nvPr/>
            </p:nvSpPr>
            <p:spPr>
              <a:xfrm>
                <a:off x="3303687" y="1794456"/>
                <a:ext cx="5584625" cy="1550617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225225-E086-C4F4-7A19-2F226E7B2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687" y="1794456"/>
                <a:ext cx="5584625" cy="15506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8603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880D1-6033-AC21-8474-64459BC12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93EA-B3FB-9AA7-EAFE-8181F3CC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b="1" dirty="0"/>
              <a:t>When to use Sigmoid?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9DF53-9B98-0ECA-9AC2-C41C68BED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688" y="3766045"/>
            <a:ext cx="10515600" cy="315919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Sometimes used in hidden layers.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Most of the time, </a:t>
            </a:r>
            <a:r>
              <a:rPr lang="en-US" sz="2800" b="1" dirty="0">
                <a:solidFill>
                  <a:srgbClr val="0070C0"/>
                </a:solidFill>
              </a:rPr>
              <a:t>it is used in the last layer for binary classification problems.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036BA6-FDC8-1BF9-3A25-437E693CAFB8}"/>
                  </a:ext>
                </a:extLst>
              </p:cNvPr>
              <p:cNvSpPr txBox="1"/>
              <p:nvPr/>
            </p:nvSpPr>
            <p:spPr>
              <a:xfrm>
                <a:off x="3303687" y="1975991"/>
                <a:ext cx="5584625" cy="1550617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036BA6-FDC8-1BF9-3A25-437E693CA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687" y="1975991"/>
                <a:ext cx="5584625" cy="15506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72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E91DB-FE5F-EFAE-337C-659E1BDE6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49A9FAF-05A5-68A3-1B31-B6A5A2383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374" y="933058"/>
            <a:ext cx="865952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What is an Activation Function?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E957062-4A82-0B36-BCD6-FC2BCDE0F20D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310E4-DA86-F314-5840-1F91C3B8E3AA}"/>
              </a:ext>
            </a:extLst>
          </p:cNvPr>
          <p:cNvSpPr txBox="1"/>
          <p:nvPr/>
        </p:nvSpPr>
        <p:spPr>
          <a:xfrm>
            <a:off x="444139" y="1807976"/>
            <a:ext cx="551290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dirty="0"/>
              <a:t>Activation functions apply a </a:t>
            </a:r>
            <a:r>
              <a:rPr lang="en-PH" sz="3000" b="1" dirty="0">
                <a:solidFill>
                  <a:srgbClr val="0070C0"/>
                </a:solidFill>
              </a:rPr>
              <a:t>non-linear transformation</a:t>
            </a:r>
            <a:r>
              <a:rPr lang="en-PH" sz="3000" dirty="0"/>
              <a:t> and </a:t>
            </a:r>
            <a:r>
              <a:rPr lang="en-PH" sz="3000" b="1" dirty="0"/>
              <a:t>decide whether a neuron should be </a:t>
            </a:r>
            <a:r>
              <a:rPr lang="en-PH" sz="3000" b="1" dirty="0">
                <a:solidFill>
                  <a:srgbClr val="00B050"/>
                </a:solidFill>
              </a:rPr>
              <a:t>activated</a:t>
            </a:r>
            <a:r>
              <a:rPr lang="en-PH" sz="3000" dirty="0"/>
              <a:t> </a:t>
            </a:r>
            <a:r>
              <a:rPr lang="en-PH" sz="3000" b="1" dirty="0"/>
              <a:t>or</a:t>
            </a:r>
            <a:r>
              <a:rPr lang="en-PH" sz="3000" dirty="0"/>
              <a:t> </a:t>
            </a:r>
            <a:r>
              <a:rPr lang="en-PH" sz="3000" b="1" dirty="0">
                <a:solidFill>
                  <a:srgbClr val="FF0000"/>
                </a:solidFill>
              </a:rPr>
              <a:t>not</a:t>
            </a:r>
            <a:endParaRPr lang="en-US" sz="3000" b="1" dirty="0">
              <a:solidFill>
                <a:srgbClr val="FF0000"/>
              </a:solidFill>
            </a:endParaRPr>
          </a:p>
        </p:txBody>
      </p:sp>
      <p:pic>
        <p:nvPicPr>
          <p:cNvPr id="9" name="Picture 8" descr="A diagram of a diagram&#10;&#10;Description automatically generated">
            <a:extLst>
              <a:ext uri="{FF2B5EF4-FFF2-40B4-BE49-F238E27FC236}">
                <a16:creationId xmlns:a16="http://schemas.microsoft.com/office/drawing/2014/main" id="{6965CC85-573F-F3B0-097C-DC6D69483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01579"/>
            <a:ext cx="5857402" cy="36059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35980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53546-63CA-3CD4-521B-7D9C69774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5DF5-7986-15DC-C71F-9841D187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b="1" dirty="0" err="1"/>
              <a:t>TanH</a:t>
            </a:r>
            <a:r>
              <a:rPr lang="en-PH" sz="4400" b="1" dirty="0"/>
              <a:t> (Hyperbolic Tangent)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AFB9A-78F1-67AE-3281-0F4829C92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688" y="3766045"/>
            <a:ext cx="10515600" cy="1115237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Basically a scaled and shifted sigmoid function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Outputs a number between </a:t>
            </a:r>
            <a:r>
              <a:rPr lang="en-US" sz="2800" b="1" dirty="0">
                <a:solidFill>
                  <a:srgbClr val="FF0000"/>
                </a:solidFill>
              </a:rPr>
              <a:t>-1</a:t>
            </a:r>
            <a:r>
              <a:rPr lang="en-US" sz="2800" b="1" dirty="0"/>
              <a:t> </a:t>
            </a:r>
            <a:r>
              <a:rPr lang="en-US" sz="2800" dirty="0"/>
              <a:t>and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EB70D4-B6FD-824D-E147-48CA9D948CF5}"/>
                  </a:ext>
                </a:extLst>
              </p:cNvPr>
              <p:cNvSpPr txBox="1"/>
              <p:nvPr/>
            </p:nvSpPr>
            <p:spPr>
              <a:xfrm>
                <a:off x="2988609" y="1878383"/>
                <a:ext cx="6214782" cy="1550617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EB70D4-B6FD-824D-E147-48CA9D948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9" y="1878383"/>
                <a:ext cx="6214782" cy="15506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2561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CC7BA-A970-B96C-583E-1B376245A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2AB9-0C83-A49A-45DB-2834ED8C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b="1" dirty="0"/>
              <a:t>When to use </a:t>
            </a:r>
            <a:r>
              <a:rPr lang="en-PH" sz="4400" b="1" dirty="0" err="1"/>
              <a:t>TanH</a:t>
            </a:r>
            <a:r>
              <a:rPr lang="en-PH" sz="4400" b="1" dirty="0"/>
              <a:t>?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30670-9896-D44B-6E2F-CABB1E8C3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688" y="3766045"/>
            <a:ext cx="10515600" cy="315919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Sometimes used in hidden layers.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Most of the time, </a:t>
            </a:r>
            <a:r>
              <a:rPr lang="en-US" sz="2800" b="1" dirty="0">
                <a:solidFill>
                  <a:srgbClr val="0070C0"/>
                </a:solidFill>
              </a:rPr>
              <a:t>it is used in the last layer for binary classification problems.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4B6BF0-B27D-2063-E3F3-B63A55651F1A}"/>
                  </a:ext>
                </a:extLst>
              </p:cNvPr>
              <p:cNvSpPr txBox="1"/>
              <p:nvPr/>
            </p:nvSpPr>
            <p:spPr>
              <a:xfrm>
                <a:off x="2988609" y="1878383"/>
                <a:ext cx="6214782" cy="1550617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4B6BF0-B27D-2063-E3F3-B63A55651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9" y="1878383"/>
                <a:ext cx="6214782" cy="15506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0597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A8077-EBBC-B093-37C9-D407191E8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AC74F-4D12-9C29-1C7D-25A089AC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b="1" dirty="0" err="1"/>
              <a:t>Softmax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FBEFC-4B5B-C62D-6435-3BD4C41B9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688" y="3766045"/>
            <a:ext cx="10515600" cy="1115237"/>
          </a:xfrm>
        </p:spPr>
        <p:txBody>
          <a:bodyPr>
            <a:normAutofit fontScale="92500"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</a:rPr>
              <a:t>Transforms</a:t>
            </a:r>
            <a:r>
              <a:rPr lang="en-US" sz="2800" dirty="0"/>
              <a:t> the input to output a probability number between </a:t>
            </a:r>
            <a:r>
              <a:rPr lang="en-US" sz="2800" b="1" dirty="0">
                <a:solidFill>
                  <a:srgbClr val="FF0000"/>
                </a:solidFill>
              </a:rPr>
              <a:t>0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00B050"/>
                </a:solidFill>
              </a:rPr>
              <a:t>1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The higher the input number, the </a:t>
            </a:r>
            <a:r>
              <a:rPr lang="en-US" sz="2800" b="1" dirty="0">
                <a:solidFill>
                  <a:srgbClr val="0070C0"/>
                </a:solidFill>
              </a:rPr>
              <a:t>higher will be the probability value  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7CB57E-BB6B-E541-9D1F-A20A2D40506F}"/>
                  </a:ext>
                </a:extLst>
              </p:cNvPr>
              <p:cNvSpPr txBox="1"/>
              <p:nvPr/>
            </p:nvSpPr>
            <p:spPr>
              <a:xfrm>
                <a:off x="2988609" y="1962545"/>
                <a:ext cx="6214782" cy="156857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5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5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5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7CB57E-BB6B-E541-9D1F-A20A2D405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9" y="1962545"/>
                <a:ext cx="6214782" cy="15685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0064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7A2B2-1E25-FDEA-59CB-72DF172B9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FBBB-938A-D2C4-B238-F71E750C8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b="1" dirty="0"/>
              <a:t>When to use </a:t>
            </a:r>
            <a:r>
              <a:rPr lang="en-PH" sz="4400" b="1" dirty="0" err="1"/>
              <a:t>Softmax</a:t>
            </a:r>
            <a:r>
              <a:rPr lang="en-PH" sz="4400" b="1" dirty="0"/>
              <a:t>?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6EA9D-2823-7336-9B7E-80447700B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688" y="3766045"/>
            <a:ext cx="10515600" cy="315919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It is usually used in the</a:t>
            </a:r>
            <a:r>
              <a:rPr lang="en-US" sz="2800" b="1" dirty="0">
                <a:solidFill>
                  <a:srgbClr val="0070C0"/>
                </a:solidFill>
              </a:rPr>
              <a:t> last layer in multi-class classification problems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 err="1"/>
              <a:t>Softmax</a:t>
            </a:r>
            <a:r>
              <a:rPr lang="en-US" sz="2800" dirty="0"/>
              <a:t> decides for the </a:t>
            </a:r>
            <a:r>
              <a:rPr lang="en-US" sz="2800" b="1" dirty="0">
                <a:solidFill>
                  <a:srgbClr val="00B050"/>
                </a:solidFill>
              </a:rPr>
              <a:t>class with the highest probability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FAEBE4-9E92-0B09-B7B6-F10F4D899843}"/>
                  </a:ext>
                </a:extLst>
              </p:cNvPr>
              <p:cNvSpPr txBox="1"/>
              <p:nvPr/>
            </p:nvSpPr>
            <p:spPr>
              <a:xfrm>
                <a:off x="2988609" y="1962545"/>
                <a:ext cx="6214782" cy="156857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5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5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5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FAEBE4-9E92-0B09-B7B6-F10F4D899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9" y="1962545"/>
                <a:ext cx="6214782" cy="15685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3857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5599F-586A-A1DC-125C-B40D4B6C2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864DB7A-DDB4-FA7A-196F-ADFCA5179099}"/>
                  </a:ext>
                </a:extLst>
              </p:cNvPr>
              <p:cNvSpPr/>
              <p:nvPr/>
            </p:nvSpPr>
            <p:spPr>
              <a:xfrm>
                <a:off x="1228109" y="108063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864DB7A-DDB4-FA7A-196F-ADFCA51790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109" y="1080632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2D0563E7-2816-B98A-6DA2-A234AEE6F62F}"/>
                  </a:ext>
                </a:extLst>
              </p:cNvPr>
              <p:cNvSpPr/>
              <p:nvPr/>
            </p:nvSpPr>
            <p:spPr>
              <a:xfrm>
                <a:off x="5504329" y="1102425"/>
                <a:ext cx="914400" cy="914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b="1" dirty="0"/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2D0563E7-2816-B98A-6DA2-A234AEE6F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29" y="1102425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11CE460-12C8-BD75-22AB-FDC78F2EB922}"/>
                  </a:ext>
                </a:extLst>
              </p:cNvPr>
              <p:cNvSpPr/>
              <p:nvPr/>
            </p:nvSpPr>
            <p:spPr>
              <a:xfrm>
                <a:off x="5504329" y="4115206"/>
                <a:ext cx="914400" cy="914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b="1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11CE460-12C8-BD75-22AB-FDC78F2EB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29" y="4115206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7F5F923-10B7-E23D-0A80-1BB47418A9B4}"/>
                  </a:ext>
                </a:extLst>
              </p:cNvPr>
              <p:cNvSpPr/>
              <p:nvPr/>
            </p:nvSpPr>
            <p:spPr>
              <a:xfrm>
                <a:off x="9817750" y="2599565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PH" sz="2500" b="1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7F5F923-10B7-E23D-0A80-1BB47418A9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7750" y="259956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FACB14-0A43-089E-5611-037E01ADE8C1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2142509" y="1537832"/>
            <a:ext cx="3361820" cy="217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19BA85-6AFE-B920-6538-7D3E9898B8E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2142509" y="1537832"/>
            <a:ext cx="3361820" cy="30345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CE1C50-81DD-26C9-2705-B50A85FBF3A8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6418729" y="1559625"/>
            <a:ext cx="3399021" cy="149714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36098A-5A56-AD11-D0BF-A5736D0A2CCE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6418729" y="3056765"/>
            <a:ext cx="3399021" cy="15156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358DAA3-FE4C-AEDB-FEA1-AFED8CAD50CE}"/>
              </a:ext>
            </a:extLst>
          </p:cNvPr>
          <p:cNvSpPr txBox="1"/>
          <p:nvPr/>
        </p:nvSpPr>
        <p:spPr>
          <a:xfrm>
            <a:off x="1056411" y="5950481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E84895-61C9-D9A7-6E7A-B77017384BD2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F4693F-7335-5F2F-12EF-48D979E8C122}"/>
              </a:ext>
            </a:extLst>
          </p:cNvPr>
          <p:cNvSpPr txBox="1"/>
          <p:nvPr/>
        </p:nvSpPr>
        <p:spPr>
          <a:xfrm>
            <a:off x="9532247" y="5910675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B63CF0-22E5-6E13-7CAA-83B96D162CFA}"/>
                  </a:ext>
                </a:extLst>
              </p:cNvPr>
              <p:cNvSpPr txBox="1"/>
              <p:nvPr/>
            </p:nvSpPr>
            <p:spPr>
              <a:xfrm>
                <a:off x="3215040" y="1555767"/>
                <a:ext cx="91877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B63CF0-22E5-6E13-7CAA-83B96D162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040" y="1555767"/>
                <a:ext cx="918777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BFAF7C-79B7-AABA-E2C2-32161434C388}"/>
                  </a:ext>
                </a:extLst>
              </p:cNvPr>
              <p:cNvSpPr txBox="1"/>
              <p:nvPr/>
            </p:nvSpPr>
            <p:spPr>
              <a:xfrm>
                <a:off x="3426224" y="4528575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BFAF7C-79B7-AABA-E2C2-32161434C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224" y="4528575"/>
                <a:ext cx="918778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D8AA6C-FA71-C2FF-02D4-7CE3E351A926}"/>
                  </a:ext>
                </a:extLst>
              </p:cNvPr>
              <p:cNvSpPr txBox="1"/>
              <p:nvPr/>
            </p:nvSpPr>
            <p:spPr>
              <a:xfrm>
                <a:off x="7131974" y="997123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PH" sz="3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D8AA6C-FA71-C2FF-02D4-7CE3E351A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974" y="997123"/>
                <a:ext cx="918778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CB03AF-0ACE-CD12-60A1-C76D2FED3946}"/>
                  </a:ext>
                </a:extLst>
              </p:cNvPr>
              <p:cNvSpPr txBox="1"/>
              <p:nvPr/>
            </p:nvSpPr>
            <p:spPr>
              <a:xfrm rot="19071907">
                <a:off x="6658125" y="3287605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3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CB03AF-0ACE-CD12-60A1-C76D2FED3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71907">
                <a:off x="6658125" y="3287605"/>
                <a:ext cx="91877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FD770B3-07C6-7565-BEA1-9BE8F54674A4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D41BE9-68AB-B7EA-B6D8-0DC228E34F9C}"/>
              </a:ext>
            </a:extLst>
          </p:cNvPr>
          <p:cNvSpPr/>
          <p:nvPr/>
        </p:nvSpPr>
        <p:spPr>
          <a:xfrm>
            <a:off x="965993" y="709280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AA5B4C-F3B9-6E82-D7D0-7369CC85511E}"/>
              </a:ext>
            </a:extLst>
          </p:cNvPr>
          <p:cNvSpPr/>
          <p:nvPr/>
        </p:nvSpPr>
        <p:spPr>
          <a:xfrm>
            <a:off x="9446398" y="709280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75DFF85-D97B-E5A4-0361-A6A37AEA58E9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75DFF85-D97B-E5A4-0361-A6A37AEA58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356C5B-A873-FC5A-5D9E-62421E32D697}"/>
              </a:ext>
            </a:extLst>
          </p:cNvPr>
          <p:cNvCxnSpPr>
            <a:cxnSpLocks/>
            <a:stCxn id="22" idx="6"/>
            <a:endCxn id="3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C9A53C-E16F-EDC4-0450-1F8CC5B3C1C0}"/>
              </a:ext>
            </a:extLst>
          </p:cNvPr>
          <p:cNvCxnSpPr>
            <a:cxnSpLocks/>
            <a:stCxn id="26" idx="7"/>
            <a:endCxn id="4" idx="2"/>
          </p:cNvCxnSpPr>
          <p:nvPr/>
        </p:nvCxnSpPr>
        <p:spPr>
          <a:xfrm flipV="1">
            <a:off x="4543501" y="4572406"/>
            <a:ext cx="960828" cy="86280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9747FEB-72DF-219A-AD10-27FCB966CA2F}"/>
                  </a:ext>
                </a:extLst>
              </p:cNvPr>
              <p:cNvSpPr txBox="1"/>
              <p:nvPr/>
            </p:nvSpPr>
            <p:spPr>
              <a:xfrm rot="1634770">
                <a:off x="4779760" y="781811"/>
                <a:ext cx="68153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9747FEB-72DF-219A-AD10-27FCB966C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34770">
                <a:off x="4779760" y="781811"/>
                <a:ext cx="68153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C7884C7-B825-0FB7-2A87-87FBBD5672E0}"/>
                  </a:ext>
                </a:extLst>
              </p:cNvPr>
              <p:cNvSpPr/>
              <p:nvPr/>
            </p:nvSpPr>
            <p:spPr>
              <a:xfrm>
                <a:off x="4005560" y="5346571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C7884C7-B825-0FB7-2A87-87FBBD567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560" y="5346571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D0C1D78-50F5-7B78-FE6A-BB4E54B60668}"/>
                  </a:ext>
                </a:extLst>
              </p:cNvPr>
              <p:cNvSpPr txBox="1"/>
              <p:nvPr/>
            </p:nvSpPr>
            <p:spPr>
              <a:xfrm rot="19035909">
                <a:off x="4860668" y="4984845"/>
                <a:ext cx="68153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D0C1D78-50F5-7B78-FE6A-BB4E54B60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35909">
                <a:off x="4860668" y="4984845"/>
                <a:ext cx="681532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D32F39B-D557-7ADB-A31F-0105338AB14D}"/>
                  </a:ext>
                </a:extLst>
              </p:cNvPr>
              <p:cNvSpPr/>
              <p:nvPr/>
            </p:nvSpPr>
            <p:spPr>
              <a:xfrm>
                <a:off x="8152818" y="5345226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D32F39B-D557-7ADB-A31F-0105338AB1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818" y="5345226"/>
                <a:ext cx="630237" cy="60525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6524F1-F78F-E53C-C300-97CAC8A3F4AB}"/>
              </a:ext>
            </a:extLst>
          </p:cNvPr>
          <p:cNvCxnSpPr>
            <a:cxnSpLocks/>
            <a:stCxn id="29" idx="7"/>
            <a:endCxn id="37" idx="2"/>
          </p:cNvCxnSpPr>
          <p:nvPr/>
        </p:nvCxnSpPr>
        <p:spPr>
          <a:xfrm flipV="1">
            <a:off x="8690759" y="4567193"/>
            <a:ext cx="1126991" cy="86667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7D18B71-86AD-DCC8-0D52-215C4266DB54}"/>
                  </a:ext>
                </a:extLst>
              </p:cNvPr>
              <p:cNvSpPr txBox="1"/>
              <p:nvPr/>
            </p:nvSpPr>
            <p:spPr>
              <a:xfrm rot="19277405">
                <a:off x="9030258" y="5007336"/>
                <a:ext cx="68153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7D18B71-86AD-DCC8-0D52-215C4266D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77405">
                <a:off x="9030258" y="5007336"/>
                <a:ext cx="681532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45E0A2E-4BFF-0C04-58A3-64C7D20BB08A}"/>
                  </a:ext>
                </a:extLst>
              </p:cNvPr>
              <p:cNvSpPr/>
              <p:nvPr/>
            </p:nvSpPr>
            <p:spPr>
              <a:xfrm>
                <a:off x="1228109" y="4071375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45E0A2E-4BFF-0C04-58A3-64C7D20BB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109" y="4071375"/>
                <a:ext cx="914400" cy="9144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5DD97B3-5DD3-EC4E-5AB2-2916A48136E5}"/>
                  </a:ext>
                </a:extLst>
              </p:cNvPr>
              <p:cNvSpPr/>
              <p:nvPr/>
            </p:nvSpPr>
            <p:spPr>
              <a:xfrm>
                <a:off x="9817750" y="1084885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5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PH" sz="2500" b="1" dirty="0"/>
              </a:p>
            </p:txBody>
          </p:sp>
        </mc:Choice>
        <mc:Fallback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5DD97B3-5DD3-EC4E-5AB2-2916A48136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7750" y="1084885"/>
                <a:ext cx="914400" cy="9144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C276C12-34D4-7F9D-D8AF-FD1A4A8D2393}"/>
                  </a:ext>
                </a:extLst>
              </p:cNvPr>
              <p:cNvSpPr/>
              <p:nvPr/>
            </p:nvSpPr>
            <p:spPr>
              <a:xfrm>
                <a:off x="9817750" y="4109993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5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PH" sz="2500" b="1" dirty="0"/>
              </a:p>
            </p:txBody>
          </p:sp>
        </mc:Choice>
        <mc:Fallback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C276C12-34D4-7F9D-D8AF-FD1A4A8D2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7750" y="4109993"/>
                <a:ext cx="914400" cy="9144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8B90BB9-CB1C-CC9B-9A57-F1D6C7F34A0C}"/>
              </a:ext>
            </a:extLst>
          </p:cNvPr>
          <p:cNvCxnSpPr>
            <a:cxnSpLocks/>
            <a:stCxn id="3" idx="2"/>
            <a:endCxn id="34" idx="6"/>
          </p:cNvCxnSpPr>
          <p:nvPr/>
        </p:nvCxnSpPr>
        <p:spPr>
          <a:xfrm flipH="1">
            <a:off x="2142509" y="1559625"/>
            <a:ext cx="3361820" cy="2968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CDD9C2-033E-1C32-297C-FE2F522AE6AD}"/>
              </a:ext>
            </a:extLst>
          </p:cNvPr>
          <p:cNvCxnSpPr>
            <a:cxnSpLocks/>
            <a:stCxn id="4" idx="2"/>
            <a:endCxn id="34" idx="6"/>
          </p:cNvCxnSpPr>
          <p:nvPr/>
        </p:nvCxnSpPr>
        <p:spPr>
          <a:xfrm flipH="1" flipV="1">
            <a:off x="2142509" y="4528575"/>
            <a:ext cx="3361820" cy="438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A165C4-0E17-EC14-3EDE-D4DFFB94B26E}"/>
              </a:ext>
            </a:extLst>
          </p:cNvPr>
          <p:cNvCxnSpPr>
            <a:cxnSpLocks/>
            <a:stCxn id="3" idx="6"/>
            <a:endCxn id="37" idx="2"/>
          </p:cNvCxnSpPr>
          <p:nvPr/>
        </p:nvCxnSpPr>
        <p:spPr>
          <a:xfrm>
            <a:off x="6418729" y="1559625"/>
            <a:ext cx="3399021" cy="30075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590347-9F14-D408-0276-EBB3AE6BF318}"/>
              </a:ext>
            </a:extLst>
          </p:cNvPr>
          <p:cNvCxnSpPr>
            <a:cxnSpLocks/>
            <a:stCxn id="3" idx="6"/>
            <a:endCxn id="36" idx="2"/>
          </p:cNvCxnSpPr>
          <p:nvPr/>
        </p:nvCxnSpPr>
        <p:spPr>
          <a:xfrm flipV="1">
            <a:off x="6418729" y="1542085"/>
            <a:ext cx="3399021" cy="175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67F0530-9182-E627-22C0-4E585A32F127}"/>
              </a:ext>
            </a:extLst>
          </p:cNvPr>
          <p:cNvCxnSpPr>
            <a:cxnSpLocks/>
            <a:stCxn id="4" idx="6"/>
            <a:endCxn id="37" idx="2"/>
          </p:cNvCxnSpPr>
          <p:nvPr/>
        </p:nvCxnSpPr>
        <p:spPr>
          <a:xfrm flipV="1">
            <a:off x="6418729" y="4567193"/>
            <a:ext cx="3399021" cy="52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9C4D350-F922-DC09-3455-D5C3E15B62BE}"/>
              </a:ext>
            </a:extLst>
          </p:cNvPr>
          <p:cNvCxnSpPr>
            <a:cxnSpLocks/>
            <a:stCxn id="36" idx="2"/>
            <a:endCxn id="4" idx="6"/>
          </p:cNvCxnSpPr>
          <p:nvPr/>
        </p:nvCxnSpPr>
        <p:spPr>
          <a:xfrm flipH="1">
            <a:off x="6418729" y="1542085"/>
            <a:ext cx="3399021" cy="3030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7A76D65-A112-E8A6-F3CE-5D8369B6A71F}"/>
                  </a:ext>
                </a:extLst>
              </p:cNvPr>
              <p:cNvSpPr txBox="1"/>
              <p:nvPr/>
            </p:nvSpPr>
            <p:spPr>
              <a:xfrm rot="19112950">
                <a:off x="2321614" y="3281734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7A76D65-A112-E8A6-F3CE-5D8369B6A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12950">
                <a:off x="2321614" y="3281734"/>
                <a:ext cx="918778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253B652-6134-A161-6AB9-9F6059230F0D}"/>
                  </a:ext>
                </a:extLst>
              </p:cNvPr>
              <p:cNvSpPr txBox="1"/>
              <p:nvPr/>
            </p:nvSpPr>
            <p:spPr>
              <a:xfrm rot="1395733">
                <a:off x="7636863" y="1695381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253B652-6134-A161-6AB9-9F6059230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95733">
                <a:off x="7636863" y="1695381"/>
                <a:ext cx="918778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3E2B2C1-B1AF-98C2-CCB0-5E35B466C74A}"/>
                  </a:ext>
                </a:extLst>
              </p:cNvPr>
              <p:cNvSpPr txBox="1"/>
              <p:nvPr/>
            </p:nvSpPr>
            <p:spPr>
              <a:xfrm rot="2593559">
                <a:off x="6583348" y="2201962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3E2B2C1-B1AF-98C2-CCB0-5E35B466C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593559">
                <a:off x="6583348" y="2201962"/>
                <a:ext cx="918778" cy="553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B1E6589-96C5-1EB8-4F2B-30400A926506}"/>
                  </a:ext>
                </a:extLst>
              </p:cNvPr>
              <p:cNvSpPr txBox="1"/>
              <p:nvPr/>
            </p:nvSpPr>
            <p:spPr>
              <a:xfrm rot="20162333">
                <a:off x="7598466" y="3761454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𝟒𝟐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B1E6589-96C5-1EB8-4F2B-30400A926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62333">
                <a:off x="7598466" y="3761454"/>
                <a:ext cx="918778" cy="55399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9851030-188F-11D9-5ACB-8BF5A8C386A4}"/>
                  </a:ext>
                </a:extLst>
              </p:cNvPr>
              <p:cNvSpPr txBox="1"/>
              <p:nvPr/>
            </p:nvSpPr>
            <p:spPr>
              <a:xfrm>
                <a:off x="7599554" y="4520923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𝟒𝟑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9851030-188F-11D9-5ACB-8BF5A8C38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554" y="4520923"/>
                <a:ext cx="918778" cy="553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8FFBE1-AA45-2AA4-D0E3-F131E8191F94}"/>
                  </a:ext>
                </a:extLst>
              </p:cNvPr>
              <p:cNvSpPr txBox="1"/>
              <p:nvPr/>
            </p:nvSpPr>
            <p:spPr>
              <a:xfrm rot="2628988">
                <a:off x="2230725" y="2128495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B8FFBE1-AA45-2AA4-D0E3-F131E8191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28988">
                <a:off x="2230725" y="2128495"/>
                <a:ext cx="918778" cy="55399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566685C9-2EE8-0074-027D-DBEB402DE04D}"/>
              </a:ext>
            </a:extLst>
          </p:cNvPr>
          <p:cNvSpPr txBox="1"/>
          <p:nvPr/>
        </p:nvSpPr>
        <p:spPr>
          <a:xfrm>
            <a:off x="5600592" y="1186435"/>
            <a:ext cx="73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 err="1"/>
              <a:t>ReLU</a:t>
            </a:r>
            <a:endParaRPr lang="en-PH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480E7C-A17B-E688-0FE0-A3CF60C1C5DC}"/>
              </a:ext>
            </a:extLst>
          </p:cNvPr>
          <p:cNvSpPr txBox="1"/>
          <p:nvPr/>
        </p:nvSpPr>
        <p:spPr>
          <a:xfrm>
            <a:off x="5595050" y="4187727"/>
            <a:ext cx="73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 err="1"/>
              <a:t>ReLU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410668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12EA3-629E-45CE-BD80-D18C7C975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67FFF8B-96EC-3293-0D65-9DE932828B10}"/>
                  </a:ext>
                </a:extLst>
              </p:cNvPr>
              <p:cNvSpPr/>
              <p:nvPr/>
            </p:nvSpPr>
            <p:spPr>
              <a:xfrm>
                <a:off x="1228109" y="108063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67FFF8B-96EC-3293-0D65-9DE932828B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109" y="1080632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114507FE-2293-C879-2743-FB6F3C0D3ECE}"/>
                  </a:ext>
                </a:extLst>
              </p:cNvPr>
              <p:cNvSpPr/>
              <p:nvPr/>
            </p:nvSpPr>
            <p:spPr>
              <a:xfrm>
                <a:off x="5504329" y="1102425"/>
                <a:ext cx="914400" cy="914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b="1" dirty="0"/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114507FE-2293-C879-2743-FB6F3C0D3E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29" y="1102425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CD63A4-2450-9A07-8254-A5EF7B9BE199}"/>
                  </a:ext>
                </a:extLst>
              </p:cNvPr>
              <p:cNvSpPr/>
              <p:nvPr/>
            </p:nvSpPr>
            <p:spPr>
              <a:xfrm>
                <a:off x="5504329" y="4115206"/>
                <a:ext cx="914400" cy="914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b="1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BCD63A4-2450-9A07-8254-A5EF7B9BE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29" y="4115206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D5A8527-A4E8-71F8-5E1F-4EE1D855BA18}"/>
                  </a:ext>
                </a:extLst>
              </p:cNvPr>
              <p:cNvSpPr/>
              <p:nvPr/>
            </p:nvSpPr>
            <p:spPr>
              <a:xfrm>
                <a:off x="9817750" y="2599565"/>
                <a:ext cx="914400" cy="9144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PH" sz="2500" b="1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D5A8527-A4E8-71F8-5E1F-4EE1D855BA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7750" y="259956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5A1965-9E8D-27C7-11B3-43061C321570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2142509" y="1537832"/>
            <a:ext cx="3361820" cy="217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8D9979-28ED-304E-A3DD-A7D74E0B8EB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2142509" y="1537832"/>
            <a:ext cx="3361820" cy="30345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18337-6A4B-8479-8C35-F1E37B858CAD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6418729" y="1559625"/>
            <a:ext cx="3399021" cy="149714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07ACBF-92DF-AB6E-7B24-FCE958D57E1F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6418729" y="3056765"/>
            <a:ext cx="3399021" cy="15156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216717-323D-37DE-7CCE-281A9F94DC9F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8C309E-7A20-696E-7E4D-74EA4CE3977D}"/>
              </a:ext>
            </a:extLst>
          </p:cNvPr>
          <p:cNvSpPr txBox="1"/>
          <p:nvPr/>
        </p:nvSpPr>
        <p:spPr>
          <a:xfrm>
            <a:off x="9532247" y="5910675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BFDBBF-F63A-E036-F810-CB538360B988}"/>
                  </a:ext>
                </a:extLst>
              </p:cNvPr>
              <p:cNvSpPr txBox="1"/>
              <p:nvPr/>
            </p:nvSpPr>
            <p:spPr>
              <a:xfrm>
                <a:off x="3215040" y="1555767"/>
                <a:ext cx="91877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BFDBBF-F63A-E036-F810-CB538360B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040" y="1555767"/>
                <a:ext cx="918777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001677-1787-C904-B097-98BA5EFEE061}"/>
                  </a:ext>
                </a:extLst>
              </p:cNvPr>
              <p:cNvSpPr txBox="1"/>
              <p:nvPr/>
            </p:nvSpPr>
            <p:spPr>
              <a:xfrm>
                <a:off x="3426224" y="4528575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001677-1787-C904-B097-98BA5EFEE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224" y="4528575"/>
                <a:ext cx="918778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E5E72AE-C817-D7C4-19D2-C4281D2C83EE}"/>
                  </a:ext>
                </a:extLst>
              </p:cNvPr>
              <p:cNvSpPr txBox="1"/>
              <p:nvPr/>
            </p:nvSpPr>
            <p:spPr>
              <a:xfrm>
                <a:off x="7131974" y="997123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PH" sz="3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E5E72AE-C817-D7C4-19D2-C4281D2C8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974" y="997123"/>
                <a:ext cx="918778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E04B77-58E7-7C91-20F3-637A2752B3C8}"/>
                  </a:ext>
                </a:extLst>
              </p:cNvPr>
              <p:cNvSpPr txBox="1"/>
              <p:nvPr/>
            </p:nvSpPr>
            <p:spPr>
              <a:xfrm rot="19071907">
                <a:off x="6658125" y="3287605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3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E04B77-58E7-7C91-20F3-637A2752B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71907">
                <a:off x="6658125" y="3287605"/>
                <a:ext cx="91877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8EEAC50A-01EF-E74A-C14B-964AD22B351A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6286ED-8E7C-940C-C0CC-5EB38C53D525}"/>
              </a:ext>
            </a:extLst>
          </p:cNvPr>
          <p:cNvSpPr/>
          <p:nvPr/>
        </p:nvSpPr>
        <p:spPr>
          <a:xfrm>
            <a:off x="965993" y="709280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BCB48CF-5A6D-A9DC-65C6-13D890F8E614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BCB48CF-5A6D-A9DC-65C6-13D890F8E6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824087-3E63-2402-D940-D06D9B76D3A8}"/>
              </a:ext>
            </a:extLst>
          </p:cNvPr>
          <p:cNvCxnSpPr>
            <a:cxnSpLocks/>
            <a:stCxn id="22" idx="6"/>
            <a:endCxn id="3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6195B7-BD12-A72B-A591-82A029DDEB33}"/>
              </a:ext>
            </a:extLst>
          </p:cNvPr>
          <p:cNvCxnSpPr>
            <a:cxnSpLocks/>
            <a:stCxn id="26" idx="7"/>
            <a:endCxn id="4" idx="2"/>
          </p:cNvCxnSpPr>
          <p:nvPr/>
        </p:nvCxnSpPr>
        <p:spPr>
          <a:xfrm flipV="1">
            <a:off x="4543501" y="4572406"/>
            <a:ext cx="960828" cy="86280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8BC310-4BB7-1E6A-1405-E83AA1390941}"/>
                  </a:ext>
                </a:extLst>
              </p:cNvPr>
              <p:cNvSpPr txBox="1"/>
              <p:nvPr/>
            </p:nvSpPr>
            <p:spPr>
              <a:xfrm rot="1634770">
                <a:off x="4779760" y="781811"/>
                <a:ext cx="68153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8BC310-4BB7-1E6A-1405-E83AA1390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34770">
                <a:off x="4779760" y="781811"/>
                <a:ext cx="68153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C4AAB31-EA33-DA35-250A-D39E244F31AC}"/>
                  </a:ext>
                </a:extLst>
              </p:cNvPr>
              <p:cNvSpPr/>
              <p:nvPr/>
            </p:nvSpPr>
            <p:spPr>
              <a:xfrm>
                <a:off x="4005560" y="5346571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C4AAB31-EA33-DA35-250A-D39E244F31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560" y="5346571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E5711E1-BBEB-3E00-2AE4-86C4A503073F}"/>
                  </a:ext>
                </a:extLst>
              </p:cNvPr>
              <p:cNvSpPr txBox="1"/>
              <p:nvPr/>
            </p:nvSpPr>
            <p:spPr>
              <a:xfrm rot="19035909">
                <a:off x="4860668" y="4984845"/>
                <a:ext cx="68153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E5711E1-BBEB-3E00-2AE4-86C4A5030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35909">
                <a:off x="4860668" y="4984845"/>
                <a:ext cx="681532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2B026C2-6B18-D936-66E0-BFE4535ACCA4}"/>
                  </a:ext>
                </a:extLst>
              </p:cNvPr>
              <p:cNvSpPr/>
              <p:nvPr/>
            </p:nvSpPr>
            <p:spPr>
              <a:xfrm>
                <a:off x="8152818" y="5345226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2B026C2-6B18-D936-66E0-BFE4535AC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818" y="5345226"/>
                <a:ext cx="630237" cy="60525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BFF604-2716-4C2B-3D03-CF5DC802605B}"/>
              </a:ext>
            </a:extLst>
          </p:cNvPr>
          <p:cNvCxnSpPr>
            <a:cxnSpLocks/>
            <a:stCxn id="29" idx="7"/>
            <a:endCxn id="37" idx="2"/>
          </p:cNvCxnSpPr>
          <p:nvPr/>
        </p:nvCxnSpPr>
        <p:spPr>
          <a:xfrm flipV="1">
            <a:off x="8690759" y="4567193"/>
            <a:ext cx="1126991" cy="86667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5C0A410-2E32-1ACB-A256-6A99B51F78DE}"/>
                  </a:ext>
                </a:extLst>
              </p:cNvPr>
              <p:cNvSpPr txBox="1"/>
              <p:nvPr/>
            </p:nvSpPr>
            <p:spPr>
              <a:xfrm rot="19277405">
                <a:off x="9030258" y="5007336"/>
                <a:ext cx="68153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5C0A410-2E32-1ACB-A256-6A99B51F7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77405">
                <a:off x="9030258" y="5007336"/>
                <a:ext cx="681532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BDB3A38-DC0B-27AF-4C36-1725C94789A2}"/>
                  </a:ext>
                </a:extLst>
              </p:cNvPr>
              <p:cNvSpPr/>
              <p:nvPr/>
            </p:nvSpPr>
            <p:spPr>
              <a:xfrm>
                <a:off x="1228109" y="4071375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BDB3A38-DC0B-27AF-4C36-1725C94789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109" y="4071375"/>
                <a:ext cx="914400" cy="9144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09D2EA7-AF10-274F-092D-9F18ACF7D0D3}"/>
                  </a:ext>
                </a:extLst>
              </p:cNvPr>
              <p:cNvSpPr/>
              <p:nvPr/>
            </p:nvSpPr>
            <p:spPr>
              <a:xfrm>
                <a:off x="9817750" y="1084885"/>
                <a:ext cx="914400" cy="9144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5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PH" sz="2500" b="1" dirty="0"/>
              </a:p>
            </p:txBody>
          </p:sp>
        </mc:Choice>
        <mc:Fallback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09D2EA7-AF10-274F-092D-9F18ACF7D0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7750" y="1084885"/>
                <a:ext cx="914400" cy="9144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36E046E-A754-231A-C1E8-BFC9A63474AF}"/>
                  </a:ext>
                </a:extLst>
              </p:cNvPr>
              <p:cNvSpPr/>
              <p:nvPr/>
            </p:nvSpPr>
            <p:spPr>
              <a:xfrm>
                <a:off x="9817750" y="4109993"/>
                <a:ext cx="914400" cy="9144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5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PH" sz="2500" b="1" dirty="0"/>
              </a:p>
            </p:txBody>
          </p:sp>
        </mc:Choice>
        <mc:Fallback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36E046E-A754-231A-C1E8-BFC9A63474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7750" y="4109993"/>
                <a:ext cx="914400" cy="9144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7E639BF-DD68-DFA4-6DCD-2A2DC7B881D6}"/>
              </a:ext>
            </a:extLst>
          </p:cNvPr>
          <p:cNvCxnSpPr>
            <a:cxnSpLocks/>
            <a:stCxn id="3" idx="2"/>
            <a:endCxn id="34" idx="6"/>
          </p:cNvCxnSpPr>
          <p:nvPr/>
        </p:nvCxnSpPr>
        <p:spPr>
          <a:xfrm flipH="1">
            <a:off x="2142509" y="1559625"/>
            <a:ext cx="3361820" cy="2968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9EC1CA0-A963-D1DD-1E5B-8F851F7E2239}"/>
              </a:ext>
            </a:extLst>
          </p:cNvPr>
          <p:cNvCxnSpPr>
            <a:cxnSpLocks/>
            <a:stCxn id="4" idx="2"/>
            <a:endCxn id="34" idx="6"/>
          </p:cNvCxnSpPr>
          <p:nvPr/>
        </p:nvCxnSpPr>
        <p:spPr>
          <a:xfrm flipH="1" flipV="1">
            <a:off x="2142509" y="4528575"/>
            <a:ext cx="3361820" cy="438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E17FC86-FC90-BC79-8281-547AA064BDC4}"/>
              </a:ext>
            </a:extLst>
          </p:cNvPr>
          <p:cNvCxnSpPr>
            <a:cxnSpLocks/>
            <a:stCxn id="3" idx="6"/>
            <a:endCxn id="37" idx="2"/>
          </p:cNvCxnSpPr>
          <p:nvPr/>
        </p:nvCxnSpPr>
        <p:spPr>
          <a:xfrm>
            <a:off x="6418729" y="1559625"/>
            <a:ext cx="3399021" cy="30075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61897E6-DCCA-0B3B-FD92-73E7C0E7D639}"/>
              </a:ext>
            </a:extLst>
          </p:cNvPr>
          <p:cNvCxnSpPr>
            <a:cxnSpLocks/>
            <a:stCxn id="3" idx="6"/>
            <a:endCxn id="36" idx="2"/>
          </p:cNvCxnSpPr>
          <p:nvPr/>
        </p:nvCxnSpPr>
        <p:spPr>
          <a:xfrm flipV="1">
            <a:off x="6418729" y="1542085"/>
            <a:ext cx="3399021" cy="175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CA0F319-9BA3-CB64-27ED-41C7811DBA30}"/>
              </a:ext>
            </a:extLst>
          </p:cNvPr>
          <p:cNvCxnSpPr>
            <a:cxnSpLocks/>
            <a:stCxn id="4" idx="6"/>
            <a:endCxn id="37" idx="2"/>
          </p:cNvCxnSpPr>
          <p:nvPr/>
        </p:nvCxnSpPr>
        <p:spPr>
          <a:xfrm flipV="1">
            <a:off x="6418729" y="4567193"/>
            <a:ext cx="3399021" cy="52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900054F-46F2-DFD0-1867-40E4DC08290D}"/>
              </a:ext>
            </a:extLst>
          </p:cNvPr>
          <p:cNvCxnSpPr>
            <a:cxnSpLocks/>
            <a:stCxn id="36" idx="2"/>
            <a:endCxn id="4" idx="6"/>
          </p:cNvCxnSpPr>
          <p:nvPr/>
        </p:nvCxnSpPr>
        <p:spPr>
          <a:xfrm flipH="1">
            <a:off x="6418729" y="1542085"/>
            <a:ext cx="3399021" cy="3030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96732-31B3-E35E-BFAB-FAF6856CD1A5}"/>
                  </a:ext>
                </a:extLst>
              </p:cNvPr>
              <p:cNvSpPr txBox="1"/>
              <p:nvPr/>
            </p:nvSpPr>
            <p:spPr>
              <a:xfrm rot="19112950">
                <a:off x="2321614" y="3281734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96732-31B3-E35E-BFAB-FAF6856CD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12950">
                <a:off x="2321614" y="3281734"/>
                <a:ext cx="918778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683BE08-B7CD-A970-F594-6779A4BE09AC}"/>
                  </a:ext>
                </a:extLst>
              </p:cNvPr>
              <p:cNvSpPr txBox="1"/>
              <p:nvPr/>
            </p:nvSpPr>
            <p:spPr>
              <a:xfrm rot="1395733">
                <a:off x="7636863" y="1695381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683BE08-B7CD-A970-F594-6779A4BE0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95733">
                <a:off x="7636863" y="1695381"/>
                <a:ext cx="918778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A4CA9B3-CE87-24A0-8BD8-93BC7B49022F}"/>
                  </a:ext>
                </a:extLst>
              </p:cNvPr>
              <p:cNvSpPr txBox="1"/>
              <p:nvPr/>
            </p:nvSpPr>
            <p:spPr>
              <a:xfrm rot="2593559">
                <a:off x="6583348" y="2201962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A4CA9B3-CE87-24A0-8BD8-93BC7B490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593559">
                <a:off x="6583348" y="2201962"/>
                <a:ext cx="918778" cy="553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7A6E48E-5A1F-5575-78E6-D95C1822CD6D}"/>
                  </a:ext>
                </a:extLst>
              </p:cNvPr>
              <p:cNvSpPr txBox="1"/>
              <p:nvPr/>
            </p:nvSpPr>
            <p:spPr>
              <a:xfrm rot="20162333">
                <a:off x="7598466" y="3761454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𝟒𝟐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7A6E48E-5A1F-5575-78E6-D95C1822C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62333">
                <a:off x="7598466" y="3761454"/>
                <a:ext cx="918778" cy="55399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F114E74-1C2A-C22A-44A7-5E9EF6DDC5C4}"/>
                  </a:ext>
                </a:extLst>
              </p:cNvPr>
              <p:cNvSpPr txBox="1"/>
              <p:nvPr/>
            </p:nvSpPr>
            <p:spPr>
              <a:xfrm>
                <a:off x="7599554" y="4520923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𝟒𝟑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F114E74-1C2A-C22A-44A7-5E9EF6DDC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554" y="4520923"/>
                <a:ext cx="918778" cy="553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55EA864-D75A-F55F-523A-D1CA985B02F5}"/>
                  </a:ext>
                </a:extLst>
              </p:cNvPr>
              <p:cNvSpPr txBox="1"/>
              <p:nvPr/>
            </p:nvSpPr>
            <p:spPr>
              <a:xfrm rot="2628988">
                <a:off x="2230725" y="2128495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55EA864-D75A-F55F-523A-D1CA985B0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28988">
                <a:off x="2230725" y="2128495"/>
                <a:ext cx="918778" cy="55399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F1F37BAE-3208-F47F-DF9E-0C18620F8EAE}"/>
              </a:ext>
            </a:extLst>
          </p:cNvPr>
          <p:cNvSpPr/>
          <p:nvPr/>
        </p:nvSpPr>
        <p:spPr>
          <a:xfrm>
            <a:off x="9446398" y="709280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0" name="Picture 39" descr="Cartoon of a cat&#10;&#10;AI-generated content may be incorrect.">
            <a:extLst>
              <a:ext uri="{FF2B5EF4-FFF2-40B4-BE49-F238E27FC236}">
                <a16:creationId xmlns:a16="http://schemas.microsoft.com/office/drawing/2014/main" id="{7C874FCB-E73D-A85B-0C50-24228019309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539" y="2523409"/>
            <a:ext cx="1080000" cy="1080000"/>
          </a:xfrm>
          <a:prstGeom prst="rect">
            <a:avLst/>
          </a:prstGeom>
        </p:spPr>
      </p:pic>
      <p:pic>
        <p:nvPicPr>
          <p:cNvPr id="48" name="Picture 47" descr="A cartoon dog with a red collar&#10;&#10;AI-generated content may be incorrect.">
            <a:extLst>
              <a:ext uri="{FF2B5EF4-FFF2-40B4-BE49-F238E27FC236}">
                <a16:creationId xmlns:a16="http://schemas.microsoft.com/office/drawing/2014/main" id="{FACE9180-CD01-6711-3DE0-BDA0BBC99A1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539" y="1148172"/>
            <a:ext cx="953474" cy="1080000"/>
          </a:xfrm>
          <a:prstGeom prst="rect">
            <a:avLst/>
          </a:prstGeom>
        </p:spPr>
      </p:pic>
      <p:pic>
        <p:nvPicPr>
          <p:cNvPr id="51" name="Picture 50" descr="A cartoon rabbit holding a carrot&#10;&#10;AI-generated content may be incorrect.">
            <a:extLst>
              <a:ext uri="{FF2B5EF4-FFF2-40B4-BE49-F238E27FC236}">
                <a16:creationId xmlns:a16="http://schemas.microsoft.com/office/drawing/2014/main" id="{5A12A85E-6BC1-4563-5356-49F0BEB1E2C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0918104" y="3994921"/>
            <a:ext cx="1080000" cy="10800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CD9500A7-E057-5FC7-EB8A-F9C73AA04D1D}"/>
              </a:ext>
            </a:extLst>
          </p:cNvPr>
          <p:cNvSpPr txBox="1"/>
          <p:nvPr/>
        </p:nvSpPr>
        <p:spPr>
          <a:xfrm>
            <a:off x="5600592" y="1186435"/>
            <a:ext cx="73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 err="1"/>
              <a:t>ReLU</a:t>
            </a:r>
            <a:endParaRPr lang="en-PH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04D7F47-A5FA-08F3-02C2-04ED42332AA4}"/>
              </a:ext>
            </a:extLst>
          </p:cNvPr>
          <p:cNvSpPr txBox="1"/>
          <p:nvPr/>
        </p:nvSpPr>
        <p:spPr>
          <a:xfrm>
            <a:off x="5595050" y="4187727"/>
            <a:ext cx="73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 err="1"/>
              <a:t>ReLU</a:t>
            </a:r>
            <a:endParaRPr lang="en-PH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3A8E1BC-8422-A985-5173-697B8BEADE39}"/>
              </a:ext>
            </a:extLst>
          </p:cNvPr>
          <p:cNvSpPr txBox="1"/>
          <p:nvPr/>
        </p:nvSpPr>
        <p:spPr>
          <a:xfrm>
            <a:off x="1056411" y="5950481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2012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6EFB8-55B9-07CF-477A-D34594E69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E537FF4C-A721-59E7-5EBF-1FE69F5681F0}"/>
                  </a:ext>
                </a:extLst>
              </p:cNvPr>
              <p:cNvSpPr/>
              <p:nvPr/>
            </p:nvSpPr>
            <p:spPr>
              <a:xfrm>
                <a:off x="1228109" y="108063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E537FF4C-A721-59E7-5EBF-1FE69F5681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109" y="1080632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6D0A3076-D675-8202-2217-1EC2E597734E}"/>
                  </a:ext>
                </a:extLst>
              </p:cNvPr>
              <p:cNvSpPr/>
              <p:nvPr/>
            </p:nvSpPr>
            <p:spPr>
              <a:xfrm>
                <a:off x="5504329" y="1102425"/>
                <a:ext cx="914400" cy="914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b="1" dirty="0"/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6D0A3076-D675-8202-2217-1EC2E59773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29" y="1102425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9B254BF-6B15-4F2E-DF20-98BFB40D6255}"/>
                  </a:ext>
                </a:extLst>
              </p:cNvPr>
              <p:cNvSpPr/>
              <p:nvPr/>
            </p:nvSpPr>
            <p:spPr>
              <a:xfrm>
                <a:off x="5504329" y="4115206"/>
                <a:ext cx="914400" cy="914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b="1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9B254BF-6B15-4F2E-DF20-98BFB40D62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29" y="4115206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05A876A-6B61-7C16-FC75-CA1BC808DA9E}"/>
                  </a:ext>
                </a:extLst>
              </p:cNvPr>
              <p:cNvSpPr/>
              <p:nvPr/>
            </p:nvSpPr>
            <p:spPr>
              <a:xfrm>
                <a:off x="9817750" y="2599565"/>
                <a:ext cx="914400" cy="9144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PH" sz="2500" b="1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05A876A-6B61-7C16-FC75-CA1BC808D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7750" y="259956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BF0B591-E0BF-37EF-654B-753FC9DC2F5E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2142509" y="1537832"/>
            <a:ext cx="3361820" cy="217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35D440-6F9C-58C9-7B36-D11D5A781E4D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2142509" y="1537832"/>
            <a:ext cx="3361820" cy="30345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71889-303A-3777-DCA8-EFCB993D5CEC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6418729" y="1559625"/>
            <a:ext cx="3399021" cy="149714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79C06B-4574-1B69-1391-363BD1483897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6418729" y="3056765"/>
            <a:ext cx="3399021" cy="15156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E73660-7F22-5FA7-342A-91D836D72812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6F580B-123A-4B13-DD6E-89DF0FB584ED}"/>
              </a:ext>
            </a:extLst>
          </p:cNvPr>
          <p:cNvSpPr txBox="1"/>
          <p:nvPr/>
        </p:nvSpPr>
        <p:spPr>
          <a:xfrm>
            <a:off x="9532247" y="5910675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8AB722-5F30-2768-A6F9-CE07FA7115DC}"/>
                  </a:ext>
                </a:extLst>
              </p:cNvPr>
              <p:cNvSpPr txBox="1"/>
              <p:nvPr/>
            </p:nvSpPr>
            <p:spPr>
              <a:xfrm>
                <a:off x="3215040" y="1555767"/>
                <a:ext cx="115448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8AB722-5F30-2768-A6F9-CE07FA711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040" y="1555767"/>
                <a:ext cx="1154483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71D932-52A1-3927-C974-DA64FC79888F}"/>
                  </a:ext>
                </a:extLst>
              </p:cNvPr>
              <p:cNvSpPr txBox="1"/>
              <p:nvPr/>
            </p:nvSpPr>
            <p:spPr>
              <a:xfrm>
                <a:off x="3426224" y="4528575"/>
                <a:ext cx="86754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71D932-52A1-3927-C974-DA64FC798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224" y="4528575"/>
                <a:ext cx="867545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8EBB48-9A9C-427D-DFF4-C555B91BBF94}"/>
                  </a:ext>
                </a:extLst>
              </p:cNvPr>
              <p:cNvSpPr txBox="1"/>
              <p:nvPr/>
            </p:nvSpPr>
            <p:spPr>
              <a:xfrm>
                <a:off x="7131974" y="997123"/>
                <a:ext cx="92044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3000" b="1" dirty="0">
                    <a:solidFill>
                      <a:srgbClr val="92D05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PH" sz="30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PH" sz="30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PH" sz="30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8EBB48-9A9C-427D-DFF4-C555B91BB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974" y="997123"/>
                <a:ext cx="920445" cy="553998"/>
              </a:xfrm>
              <a:prstGeom prst="rect">
                <a:avLst/>
              </a:prstGeom>
              <a:blipFill>
                <a:blip r:embed="rId8"/>
                <a:stretch>
                  <a:fillRect l="-15894" t="-13333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6AC596-9807-32BE-2779-987EEF0C55AB}"/>
                  </a:ext>
                </a:extLst>
              </p:cNvPr>
              <p:cNvSpPr txBox="1"/>
              <p:nvPr/>
            </p:nvSpPr>
            <p:spPr>
              <a:xfrm rot="19071907">
                <a:off x="6683742" y="3287605"/>
                <a:ext cx="86754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6AC596-9807-32BE-2779-987EEF0C5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71907">
                <a:off x="6683742" y="3287605"/>
                <a:ext cx="867545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661B46E6-A172-23B8-B01E-5E4964EEDE04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2E402E-BA32-69F5-5890-45162A8CDB2E}"/>
              </a:ext>
            </a:extLst>
          </p:cNvPr>
          <p:cNvSpPr/>
          <p:nvPr/>
        </p:nvSpPr>
        <p:spPr>
          <a:xfrm>
            <a:off x="965993" y="709280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D42448-75E0-27DD-8240-6CDAF6C9EBA9}"/>
              </a:ext>
            </a:extLst>
          </p:cNvPr>
          <p:cNvSpPr/>
          <p:nvPr/>
        </p:nvSpPr>
        <p:spPr>
          <a:xfrm>
            <a:off x="9446398" y="709280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01EA0A0-15A1-B2B3-9DB9-C8558A875B5C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01EA0A0-15A1-B2B3-9DB9-C8558A875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14355F0-EDA9-3B5C-2D99-DE964FCFDA15}"/>
              </a:ext>
            </a:extLst>
          </p:cNvPr>
          <p:cNvCxnSpPr>
            <a:cxnSpLocks/>
            <a:stCxn id="22" idx="6"/>
            <a:endCxn id="3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E51295-941C-DDA2-7C4A-0D121F87D7D9}"/>
              </a:ext>
            </a:extLst>
          </p:cNvPr>
          <p:cNvCxnSpPr>
            <a:cxnSpLocks/>
            <a:stCxn id="26" idx="7"/>
            <a:endCxn id="4" idx="2"/>
          </p:cNvCxnSpPr>
          <p:nvPr/>
        </p:nvCxnSpPr>
        <p:spPr>
          <a:xfrm flipV="1">
            <a:off x="4543501" y="4572406"/>
            <a:ext cx="960828" cy="86280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11338D5-7428-B364-29D9-00BA27E47135}"/>
                  </a:ext>
                </a:extLst>
              </p:cNvPr>
              <p:cNvSpPr txBox="1"/>
              <p:nvPr/>
            </p:nvSpPr>
            <p:spPr>
              <a:xfrm rot="1634770">
                <a:off x="4686757" y="781811"/>
                <a:ext cx="86754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11338D5-7428-B364-29D9-00BA27E47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34770">
                <a:off x="4686757" y="781811"/>
                <a:ext cx="867545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50D3128-F8D4-ADB8-E987-8B04D25C38AA}"/>
                  </a:ext>
                </a:extLst>
              </p:cNvPr>
              <p:cNvSpPr/>
              <p:nvPr/>
            </p:nvSpPr>
            <p:spPr>
              <a:xfrm>
                <a:off x="4005560" y="5346571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50D3128-F8D4-ADB8-E987-8B04D25C38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560" y="5346571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059E77-A4C2-C465-C230-FE88EE94AEA8}"/>
                  </a:ext>
                </a:extLst>
              </p:cNvPr>
              <p:cNvSpPr txBox="1"/>
              <p:nvPr/>
            </p:nvSpPr>
            <p:spPr>
              <a:xfrm rot="19035909">
                <a:off x="4767663" y="4984845"/>
                <a:ext cx="86754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059E77-A4C2-C465-C230-FE88EE94A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35909">
                <a:off x="4767663" y="4984845"/>
                <a:ext cx="867545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5B46225-8D7A-86C8-963F-EC173015B47A}"/>
                  </a:ext>
                </a:extLst>
              </p:cNvPr>
              <p:cNvSpPr/>
              <p:nvPr/>
            </p:nvSpPr>
            <p:spPr>
              <a:xfrm>
                <a:off x="8152818" y="5345226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5B46225-8D7A-86C8-963F-EC173015B4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818" y="5345226"/>
                <a:ext cx="630237" cy="60525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27CF7B-9CF2-9696-32E8-B50BC77A88CE}"/>
              </a:ext>
            </a:extLst>
          </p:cNvPr>
          <p:cNvCxnSpPr>
            <a:cxnSpLocks/>
            <a:stCxn id="29" idx="7"/>
            <a:endCxn id="37" idx="2"/>
          </p:cNvCxnSpPr>
          <p:nvPr/>
        </p:nvCxnSpPr>
        <p:spPr>
          <a:xfrm flipV="1">
            <a:off x="8690759" y="4567193"/>
            <a:ext cx="1126991" cy="86667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AF55F90-4AB7-BF3C-6E83-CDEA60FE2575}"/>
                  </a:ext>
                </a:extLst>
              </p:cNvPr>
              <p:cNvSpPr txBox="1"/>
              <p:nvPr/>
            </p:nvSpPr>
            <p:spPr>
              <a:xfrm rot="19277405">
                <a:off x="9124004" y="5007336"/>
                <a:ext cx="49404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AF55F90-4AB7-BF3C-6E83-CDEA60FE2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77405">
                <a:off x="9124004" y="5007336"/>
                <a:ext cx="494045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1376953-0344-EAE2-9368-053AC801AA87}"/>
                  </a:ext>
                </a:extLst>
              </p:cNvPr>
              <p:cNvSpPr/>
              <p:nvPr/>
            </p:nvSpPr>
            <p:spPr>
              <a:xfrm>
                <a:off x="1228109" y="4071375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PH" sz="25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1376953-0344-EAE2-9368-053AC801A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109" y="4071375"/>
                <a:ext cx="914400" cy="9144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92A17826-6343-0E4F-846E-09E5A6658517}"/>
                  </a:ext>
                </a:extLst>
              </p:cNvPr>
              <p:cNvSpPr/>
              <p:nvPr/>
            </p:nvSpPr>
            <p:spPr>
              <a:xfrm>
                <a:off x="9817750" y="1084885"/>
                <a:ext cx="914400" cy="9144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92A17826-6343-0E4F-846E-09E5A6658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7750" y="1084885"/>
                <a:ext cx="914400" cy="9144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4C2DAFF-A3BC-6482-F748-633025000D10}"/>
                  </a:ext>
                </a:extLst>
              </p:cNvPr>
              <p:cNvSpPr/>
              <p:nvPr/>
            </p:nvSpPr>
            <p:spPr>
              <a:xfrm>
                <a:off x="9817750" y="4109993"/>
                <a:ext cx="914400" cy="9144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4C2DAFF-A3BC-6482-F748-633025000D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7750" y="4109993"/>
                <a:ext cx="914400" cy="9144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21877AE-8F5C-9EE3-3BF8-9F94E7418F61}"/>
              </a:ext>
            </a:extLst>
          </p:cNvPr>
          <p:cNvCxnSpPr>
            <a:cxnSpLocks/>
            <a:stCxn id="3" idx="2"/>
            <a:endCxn id="34" idx="6"/>
          </p:cNvCxnSpPr>
          <p:nvPr/>
        </p:nvCxnSpPr>
        <p:spPr>
          <a:xfrm flipH="1">
            <a:off x="2142509" y="1559625"/>
            <a:ext cx="3361820" cy="2968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0B4F8EE-5ABF-1445-1CA7-3F47D454E6E1}"/>
              </a:ext>
            </a:extLst>
          </p:cNvPr>
          <p:cNvCxnSpPr>
            <a:cxnSpLocks/>
            <a:stCxn id="4" idx="2"/>
            <a:endCxn id="34" idx="6"/>
          </p:cNvCxnSpPr>
          <p:nvPr/>
        </p:nvCxnSpPr>
        <p:spPr>
          <a:xfrm flipH="1" flipV="1">
            <a:off x="2142509" y="4528575"/>
            <a:ext cx="3361820" cy="438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11A70E1-DDC1-94A5-1766-3BFAE1AD6DAD}"/>
              </a:ext>
            </a:extLst>
          </p:cNvPr>
          <p:cNvCxnSpPr>
            <a:cxnSpLocks/>
            <a:stCxn id="3" idx="6"/>
            <a:endCxn id="37" idx="2"/>
          </p:cNvCxnSpPr>
          <p:nvPr/>
        </p:nvCxnSpPr>
        <p:spPr>
          <a:xfrm>
            <a:off x="6418729" y="1559625"/>
            <a:ext cx="3399021" cy="30075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B3F8D8D-A26E-F158-4691-9DD01B7A973D}"/>
              </a:ext>
            </a:extLst>
          </p:cNvPr>
          <p:cNvCxnSpPr>
            <a:cxnSpLocks/>
            <a:stCxn id="3" idx="6"/>
            <a:endCxn id="36" idx="2"/>
          </p:cNvCxnSpPr>
          <p:nvPr/>
        </p:nvCxnSpPr>
        <p:spPr>
          <a:xfrm flipV="1">
            <a:off x="6418729" y="1542085"/>
            <a:ext cx="3399021" cy="175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1D3F6FD-D15D-4D71-38CC-CEF40AEF0366}"/>
              </a:ext>
            </a:extLst>
          </p:cNvPr>
          <p:cNvCxnSpPr>
            <a:cxnSpLocks/>
            <a:stCxn id="4" idx="6"/>
            <a:endCxn id="37" idx="2"/>
          </p:cNvCxnSpPr>
          <p:nvPr/>
        </p:nvCxnSpPr>
        <p:spPr>
          <a:xfrm flipV="1">
            <a:off x="6418729" y="4567193"/>
            <a:ext cx="3399021" cy="52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BAE5544-265A-13A8-BBD9-9EE5AB43F914}"/>
              </a:ext>
            </a:extLst>
          </p:cNvPr>
          <p:cNvCxnSpPr>
            <a:cxnSpLocks/>
            <a:stCxn id="36" idx="2"/>
            <a:endCxn id="4" idx="6"/>
          </p:cNvCxnSpPr>
          <p:nvPr/>
        </p:nvCxnSpPr>
        <p:spPr>
          <a:xfrm flipH="1">
            <a:off x="6418729" y="1542085"/>
            <a:ext cx="3399021" cy="3030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842F8C-CD48-58BC-102A-E20F332518C8}"/>
                  </a:ext>
                </a:extLst>
              </p:cNvPr>
              <p:cNvSpPr txBox="1"/>
              <p:nvPr/>
            </p:nvSpPr>
            <p:spPr>
              <a:xfrm rot="19112950">
                <a:off x="2347231" y="3281734"/>
                <a:ext cx="86754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842F8C-CD48-58BC-102A-E20F33251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12950">
                <a:off x="2347231" y="3281734"/>
                <a:ext cx="867545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00BE940C-C21E-E9A4-7173-1BFF656A6C18}"/>
              </a:ext>
            </a:extLst>
          </p:cNvPr>
          <p:cNvSpPr txBox="1"/>
          <p:nvPr/>
        </p:nvSpPr>
        <p:spPr>
          <a:xfrm rot="1395733">
            <a:off x="7741026" y="1695381"/>
            <a:ext cx="7104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000" b="1" dirty="0">
                <a:solidFill>
                  <a:srgbClr val="92D050"/>
                </a:solidFill>
              </a:rPr>
              <a:t>2.4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0791F1-4E51-1D32-2972-145A3FD9F380}"/>
              </a:ext>
            </a:extLst>
          </p:cNvPr>
          <p:cNvSpPr txBox="1"/>
          <p:nvPr/>
        </p:nvSpPr>
        <p:spPr>
          <a:xfrm rot="2593559">
            <a:off x="6621788" y="2201962"/>
            <a:ext cx="8418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000" b="1" dirty="0">
                <a:solidFill>
                  <a:srgbClr val="92D050"/>
                </a:solidFill>
              </a:rPr>
              <a:t>-2.2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30A0FD4-F6CC-3154-CCE4-4FFAD62B94D1}"/>
                  </a:ext>
                </a:extLst>
              </p:cNvPr>
              <p:cNvSpPr txBox="1"/>
              <p:nvPr/>
            </p:nvSpPr>
            <p:spPr>
              <a:xfrm rot="20162333">
                <a:off x="7480614" y="3761454"/>
                <a:ext cx="115448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30A0FD4-F6CC-3154-CCE4-4FFAD62B9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62333">
                <a:off x="7480614" y="3761454"/>
                <a:ext cx="1154483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169E29-227F-E3FE-68E6-22D286C95397}"/>
                  </a:ext>
                </a:extLst>
              </p:cNvPr>
              <p:cNvSpPr txBox="1"/>
              <p:nvPr/>
            </p:nvSpPr>
            <p:spPr>
              <a:xfrm>
                <a:off x="7599554" y="4520923"/>
                <a:ext cx="86754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169E29-227F-E3FE-68E6-22D286C95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554" y="4520923"/>
                <a:ext cx="867545" cy="553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039105-2809-4C42-3083-BF4A0D74A263}"/>
                  </a:ext>
                </a:extLst>
              </p:cNvPr>
              <p:cNvSpPr txBox="1"/>
              <p:nvPr/>
            </p:nvSpPr>
            <p:spPr>
              <a:xfrm rot="2628988">
                <a:off x="2112873" y="2128495"/>
                <a:ext cx="115448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039105-2809-4C42-3083-BF4A0D74A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28988">
                <a:off x="2112873" y="2128495"/>
                <a:ext cx="1154483" cy="55399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 descr="Cartoon of a cat&#10;&#10;AI-generated content may be incorrect.">
            <a:extLst>
              <a:ext uri="{FF2B5EF4-FFF2-40B4-BE49-F238E27FC236}">
                <a16:creationId xmlns:a16="http://schemas.microsoft.com/office/drawing/2014/main" id="{1DF54B77-794E-AAEC-3B0B-2911A21CCC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539" y="2523409"/>
            <a:ext cx="1080000" cy="1080000"/>
          </a:xfrm>
          <a:prstGeom prst="rect">
            <a:avLst/>
          </a:prstGeom>
        </p:spPr>
      </p:pic>
      <p:pic>
        <p:nvPicPr>
          <p:cNvPr id="40" name="Picture 39" descr="A cartoon dog with a red collar&#10;&#10;AI-generated content may be incorrect.">
            <a:extLst>
              <a:ext uri="{FF2B5EF4-FFF2-40B4-BE49-F238E27FC236}">
                <a16:creationId xmlns:a16="http://schemas.microsoft.com/office/drawing/2014/main" id="{A7426666-5070-C74B-5679-A8F3F0E948F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539" y="1148172"/>
            <a:ext cx="953474" cy="1080000"/>
          </a:xfrm>
          <a:prstGeom prst="rect">
            <a:avLst/>
          </a:prstGeom>
        </p:spPr>
      </p:pic>
      <p:pic>
        <p:nvPicPr>
          <p:cNvPr id="48" name="Picture 47" descr="A cartoon rabbit holding a carrot&#10;&#10;AI-generated content may be incorrect.">
            <a:extLst>
              <a:ext uri="{FF2B5EF4-FFF2-40B4-BE49-F238E27FC236}">
                <a16:creationId xmlns:a16="http://schemas.microsoft.com/office/drawing/2014/main" id="{7267F23F-98E8-BBCC-65DD-33E9CFA05F7C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918104" y="3994921"/>
            <a:ext cx="1080000" cy="10800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0EA8AD9-EE68-E7CE-A67B-8BB06D47A037}"/>
              </a:ext>
            </a:extLst>
          </p:cNvPr>
          <p:cNvSpPr txBox="1"/>
          <p:nvPr/>
        </p:nvSpPr>
        <p:spPr>
          <a:xfrm>
            <a:off x="5600592" y="1186435"/>
            <a:ext cx="73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 err="1"/>
              <a:t>ReLU</a:t>
            </a:r>
            <a:endParaRPr lang="en-PH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0B3443-E2F2-378F-0744-25F35348BF31}"/>
              </a:ext>
            </a:extLst>
          </p:cNvPr>
          <p:cNvSpPr txBox="1"/>
          <p:nvPr/>
        </p:nvSpPr>
        <p:spPr>
          <a:xfrm>
            <a:off x="5595050" y="4187727"/>
            <a:ext cx="73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 err="1"/>
              <a:t>ReLU</a:t>
            </a:r>
            <a:endParaRPr lang="en-PH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FF4883-5C99-C8B0-2661-A9E3A3FB8332}"/>
              </a:ext>
            </a:extLst>
          </p:cNvPr>
          <p:cNvSpPr txBox="1"/>
          <p:nvPr/>
        </p:nvSpPr>
        <p:spPr>
          <a:xfrm>
            <a:off x="1056411" y="5950481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2098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F5F4A-31FD-B03B-F522-33DEB3DA2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16CFAD12-757A-C697-0FA0-19EFCC880D50}"/>
                  </a:ext>
                </a:extLst>
              </p:cNvPr>
              <p:cNvSpPr/>
              <p:nvPr/>
            </p:nvSpPr>
            <p:spPr>
              <a:xfrm>
                <a:off x="1228109" y="108063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16CFAD12-757A-C697-0FA0-19EFCC880D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109" y="1080632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62BE6141-1A46-5A90-DCAB-29D143691388}"/>
                  </a:ext>
                </a:extLst>
              </p:cNvPr>
              <p:cNvSpPr/>
              <p:nvPr/>
            </p:nvSpPr>
            <p:spPr>
              <a:xfrm>
                <a:off x="5504329" y="1102425"/>
                <a:ext cx="914400" cy="914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b="1" dirty="0"/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62BE6141-1A46-5A90-DCAB-29D1436913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29" y="1102425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A0A0E8C-8869-DA8A-835B-9F7BBA8B66FB}"/>
                  </a:ext>
                </a:extLst>
              </p:cNvPr>
              <p:cNvSpPr/>
              <p:nvPr/>
            </p:nvSpPr>
            <p:spPr>
              <a:xfrm>
                <a:off x="5504329" y="4115206"/>
                <a:ext cx="914400" cy="914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b="1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A0A0E8C-8869-DA8A-835B-9F7BBA8B66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29" y="4115206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E0E6A2B-C545-B170-9979-46DA88DCE9DE}"/>
                  </a:ext>
                </a:extLst>
              </p:cNvPr>
              <p:cNvSpPr/>
              <p:nvPr/>
            </p:nvSpPr>
            <p:spPr>
              <a:xfrm>
                <a:off x="9817750" y="2599565"/>
                <a:ext cx="914400" cy="9144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en-PH" sz="2500" b="1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E0E6A2B-C545-B170-9979-46DA88DCE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7750" y="259956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FAE213-6C0F-360F-14EA-AE08B11C33FC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2142509" y="1537832"/>
            <a:ext cx="3361820" cy="217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F39909-B7C6-38CD-C9DD-A57E9E1C1839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2142509" y="1537832"/>
            <a:ext cx="3361820" cy="30345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827124-DF13-BD83-18E1-F37D230A732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6418729" y="1559625"/>
            <a:ext cx="3399021" cy="149714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79420D-85D8-4391-7E38-1E2A015FB30E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6418729" y="3056765"/>
            <a:ext cx="3399021" cy="15156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F0E41E-F8FD-FECD-F194-441CA4325E11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41C6CF-6366-1B0C-B785-5CC3C070AEE1}"/>
              </a:ext>
            </a:extLst>
          </p:cNvPr>
          <p:cNvSpPr txBox="1"/>
          <p:nvPr/>
        </p:nvSpPr>
        <p:spPr>
          <a:xfrm>
            <a:off x="9532247" y="5910675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232694-0EEC-83D4-E83D-10F467D8F89C}"/>
                  </a:ext>
                </a:extLst>
              </p:cNvPr>
              <p:cNvSpPr txBox="1"/>
              <p:nvPr/>
            </p:nvSpPr>
            <p:spPr>
              <a:xfrm>
                <a:off x="3215040" y="1555767"/>
                <a:ext cx="115448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232694-0EEC-83D4-E83D-10F467D8F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040" y="1555767"/>
                <a:ext cx="1154483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7B7BD9-A7F5-9ED1-79B2-ACC24F8CEE71}"/>
                  </a:ext>
                </a:extLst>
              </p:cNvPr>
              <p:cNvSpPr txBox="1"/>
              <p:nvPr/>
            </p:nvSpPr>
            <p:spPr>
              <a:xfrm>
                <a:off x="3426224" y="4528575"/>
                <a:ext cx="86754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7B7BD9-A7F5-9ED1-79B2-ACC24F8CE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224" y="4528575"/>
                <a:ext cx="867545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DAB9B5-B7B9-7393-3322-5336A6A7A885}"/>
                  </a:ext>
                </a:extLst>
              </p:cNvPr>
              <p:cNvSpPr txBox="1"/>
              <p:nvPr/>
            </p:nvSpPr>
            <p:spPr>
              <a:xfrm>
                <a:off x="7131974" y="997123"/>
                <a:ext cx="92044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3000" b="1" dirty="0">
                    <a:solidFill>
                      <a:srgbClr val="92D05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PH" sz="30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PH" sz="30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PH" sz="30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DAB9B5-B7B9-7393-3322-5336A6A7A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974" y="997123"/>
                <a:ext cx="920445" cy="553998"/>
              </a:xfrm>
              <a:prstGeom prst="rect">
                <a:avLst/>
              </a:prstGeom>
              <a:blipFill>
                <a:blip r:embed="rId8"/>
                <a:stretch>
                  <a:fillRect l="-15894" t="-13333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F7E159-5E1E-AE02-5059-A2314DB91F83}"/>
                  </a:ext>
                </a:extLst>
              </p:cNvPr>
              <p:cNvSpPr txBox="1"/>
              <p:nvPr/>
            </p:nvSpPr>
            <p:spPr>
              <a:xfrm rot="19071907">
                <a:off x="6683742" y="3287605"/>
                <a:ext cx="86754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7F7E159-5E1E-AE02-5059-A2314DB91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71907">
                <a:off x="6683742" y="3287605"/>
                <a:ext cx="867545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A3A3534-FE9E-89DC-81A0-CBC60E6BF377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058051-90CD-E644-54B1-1638D1DE01E1}"/>
              </a:ext>
            </a:extLst>
          </p:cNvPr>
          <p:cNvSpPr/>
          <p:nvPr/>
        </p:nvSpPr>
        <p:spPr>
          <a:xfrm>
            <a:off x="965993" y="709280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137A1E-5124-63C8-B4C9-9E85FB8D2BA6}"/>
              </a:ext>
            </a:extLst>
          </p:cNvPr>
          <p:cNvSpPr/>
          <p:nvPr/>
        </p:nvSpPr>
        <p:spPr>
          <a:xfrm>
            <a:off x="9446398" y="709280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CB2DA43-CE51-F134-1DAF-5E7AF625C972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CB2DA43-CE51-F134-1DAF-5E7AF625C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9AB774B-3042-6458-E61B-59D59FD43781}"/>
              </a:ext>
            </a:extLst>
          </p:cNvPr>
          <p:cNvCxnSpPr>
            <a:cxnSpLocks/>
            <a:stCxn id="22" idx="6"/>
            <a:endCxn id="3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78DA30B-EA8C-B2C0-A045-758A96C7277E}"/>
              </a:ext>
            </a:extLst>
          </p:cNvPr>
          <p:cNvCxnSpPr>
            <a:cxnSpLocks/>
            <a:stCxn id="26" idx="7"/>
            <a:endCxn id="4" idx="2"/>
          </p:cNvCxnSpPr>
          <p:nvPr/>
        </p:nvCxnSpPr>
        <p:spPr>
          <a:xfrm flipV="1">
            <a:off x="4543501" y="4572406"/>
            <a:ext cx="960828" cy="86280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13F80CF-7330-A19C-E8FE-24A2B676C880}"/>
                  </a:ext>
                </a:extLst>
              </p:cNvPr>
              <p:cNvSpPr txBox="1"/>
              <p:nvPr/>
            </p:nvSpPr>
            <p:spPr>
              <a:xfrm rot="1634770">
                <a:off x="4686757" y="781811"/>
                <a:ext cx="86754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13F80CF-7330-A19C-E8FE-24A2B676C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34770">
                <a:off x="4686757" y="781811"/>
                <a:ext cx="867545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C4B76B1-336D-8177-1091-C916404080FC}"/>
                  </a:ext>
                </a:extLst>
              </p:cNvPr>
              <p:cNvSpPr/>
              <p:nvPr/>
            </p:nvSpPr>
            <p:spPr>
              <a:xfrm>
                <a:off x="4005560" y="5346571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C4B76B1-336D-8177-1091-C916404080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560" y="5346571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91CECDD-8AAF-9B9E-19D3-8973F996F60E}"/>
                  </a:ext>
                </a:extLst>
              </p:cNvPr>
              <p:cNvSpPr txBox="1"/>
              <p:nvPr/>
            </p:nvSpPr>
            <p:spPr>
              <a:xfrm rot="19035909">
                <a:off x="4767663" y="4984845"/>
                <a:ext cx="86754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91CECDD-8AAF-9B9E-19D3-8973F996F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35909">
                <a:off x="4767663" y="4984845"/>
                <a:ext cx="867545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3A8823F-9659-699B-E494-5BF7D9068921}"/>
                  </a:ext>
                </a:extLst>
              </p:cNvPr>
              <p:cNvSpPr/>
              <p:nvPr/>
            </p:nvSpPr>
            <p:spPr>
              <a:xfrm>
                <a:off x="8152818" y="5345226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3A8823F-9659-699B-E494-5BF7D9068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818" y="5345226"/>
                <a:ext cx="630237" cy="60525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E5517BE-A2B3-6641-A14E-0E509C0B74B9}"/>
              </a:ext>
            </a:extLst>
          </p:cNvPr>
          <p:cNvCxnSpPr>
            <a:cxnSpLocks/>
            <a:stCxn id="29" idx="7"/>
            <a:endCxn id="37" idx="2"/>
          </p:cNvCxnSpPr>
          <p:nvPr/>
        </p:nvCxnSpPr>
        <p:spPr>
          <a:xfrm flipV="1">
            <a:off x="8690759" y="4567193"/>
            <a:ext cx="1126991" cy="86667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92B9344-8D0B-861C-76CA-5BB88FDA597B}"/>
                  </a:ext>
                </a:extLst>
              </p:cNvPr>
              <p:cNvSpPr txBox="1"/>
              <p:nvPr/>
            </p:nvSpPr>
            <p:spPr>
              <a:xfrm rot="19277405">
                <a:off x="9124004" y="5007336"/>
                <a:ext cx="49404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92B9344-8D0B-861C-76CA-5BB88FDA5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77405">
                <a:off x="9124004" y="5007336"/>
                <a:ext cx="494045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29F2941-88A1-8A44-AAD2-5DB58A0F4ED7}"/>
                  </a:ext>
                </a:extLst>
              </p:cNvPr>
              <p:cNvSpPr/>
              <p:nvPr/>
            </p:nvSpPr>
            <p:spPr>
              <a:xfrm>
                <a:off x="1228109" y="4071375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PH" sz="25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29F2941-88A1-8A44-AAD2-5DB58A0F4E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109" y="4071375"/>
                <a:ext cx="914400" cy="9144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2A424EC-55B6-A99B-29CE-D08631D0FE84}"/>
                  </a:ext>
                </a:extLst>
              </p:cNvPr>
              <p:cNvSpPr/>
              <p:nvPr/>
            </p:nvSpPr>
            <p:spPr>
              <a:xfrm>
                <a:off x="9817750" y="1084885"/>
                <a:ext cx="914400" cy="9144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.43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2A424EC-55B6-A99B-29CE-D08631D0F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7750" y="1084885"/>
                <a:ext cx="914400" cy="9144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F71E554-5A51-E4F9-9BAB-8DD38CFC38CD}"/>
                  </a:ext>
                </a:extLst>
              </p:cNvPr>
              <p:cNvSpPr/>
              <p:nvPr/>
            </p:nvSpPr>
            <p:spPr>
              <a:xfrm>
                <a:off x="9817750" y="4109993"/>
                <a:ext cx="914400" cy="9144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.23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F71E554-5A51-E4F9-9BAB-8DD38CFC38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7750" y="4109993"/>
                <a:ext cx="914400" cy="9144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475AC94-88C9-B45A-76CB-FE387BC0A6A4}"/>
              </a:ext>
            </a:extLst>
          </p:cNvPr>
          <p:cNvCxnSpPr>
            <a:cxnSpLocks/>
            <a:stCxn id="3" idx="2"/>
            <a:endCxn id="34" idx="6"/>
          </p:cNvCxnSpPr>
          <p:nvPr/>
        </p:nvCxnSpPr>
        <p:spPr>
          <a:xfrm flipH="1">
            <a:off x="2142509" y="1559625"/>
            <a:ext cx="3361820" cy="2968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C13413-31EE-8139-C33C-D327452ABA5F}"/>
              </a:ext>
            </a:extLst>
          </p:cNvPr>
          <p:cNvCxnSpPr>
            <a:cxnSpLocks/>
            <a:stCxn id="4" idx="2"/>
            <a:endCxn id="34" idx="6"/>
          </p:cNvCxnSpPr>
          <p:nvPr/>
        </p:nvCxnSpPr>
        <p:spPr>
          <a:xfrm flipH="1" flipV="1">
            <a:off x="2142509" y="4528575"/>
            <a:ext cx="3361820" cy="438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A13EDA-F164-669B-73FB-F709CF64EA8C}"/>
              </a:ext>
            </a:extLst>
          </p:cNvPr>
          <p:cNvCxnSpPr>
            <a:cxnSpLocks/>
            <a:stCxn id="3" idx="6"/>
            <a:endCxn id="37" idx="2"/>
          </p:cNvCxnSpPr>
          <p:nvPr/>
        </p:nvCxnSpPr>
        <p:spPr>
          <a:xfrm>
            <a:off x="6418729" y="1559625"/>
            <a:ext cx="3399021" cy="30075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B77A97E-2EDF-657A-3D5E-96E5409A2B7C}"/>
              </a:ext>
            </a:extLst>
          </p:cNvPr>
          <p:cNvCxnSpPr>
            <a:cxnSpLocks/>
            <a:stCxn id="3" idx="6"/>
            <a:endCxn id="36" idx="2"/>
          </p:cNvCxnSpPr>
          <p:nvPr/>
        </p:nvCxnSpPr>
        <p:spPr>
          <a:xfrm flipV="1">
            <a:off x="6418729" y="1542085"/>
            <a:ext cx="3399021" cy="175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32D54FA-5B00-2BAD-A5A0-5C9557BD0882}"/>
              </a:ext>
            </a:extLst>
          </p:cNvPr>
          <p:cNvCxnSpPr>
            <a:cxnSpLocks/>
            <a:stCxn id="4" idx="6"/>
            <a:endCxn id="37" idx="2"/>
          </p:cNvCxnSpPr>
          <p:nvPr/>
        </p:nvCxnSpPr>
        <p:spPr>
          <a:xfrm flipV="1">
            <a:off x="6418729" y="4567193"/>
            <a:ext cx="3399021" cy="52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2AFCDE5-3A51-AE73-57CD-D98412F461EA}"/>
              </a:ext>
            </a:extLst>
          </p:cNvPr>
          <p:cNvCxnSpPr>
            <a:cxnSpLocks/>
            <a:stCxn id="36" idx="2"/>
            <a:endCxn id="4" idx="6"/>
          </p:cNvCxnSpPr>
          <p:nvPr/>
        </p:nvCxnSpPr>
        <p:spPr>
          <a:xfrm flipH="1">
            <a:off x="6418729" y="1542085"/>
            <a:ext cx="3399021" cy="3030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FA17313-2D2A-6B37-3E1B-556D87E90493}"/>
                  </a:ext>
                </a:extLst>
              </p:cNvPr>
              <p:cNvSpPr txBox="1"/>
              <p:nvPr/>
            </p:nvSpPr>
            <p:spPr>
              <a:xfrm rot="19112950">
                <a:off x="2347231" y="3281734"/>
                <a:ext cx="86754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FA17313-2D2A-6B37-3E1B-556D87E90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12950">
                <a:off x="2347231" y="3281734"/>
                <a:ext cx="867545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9839E961-C67A-D1A2-6F5A-F9A695D0EE45}"/>
              </a:ext>
            </a:extLst>
          </p:cNvPr>
          <p:cNvSpPr txBox="1"/>
          <p:nvPr/>
        </p:nvSpPr>
        <p:spPr>
          <a:xfrm rot="1395733">
            <a:off x="7741026" y="1695381"/>
            <a:ext cx="7104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000" b="1" dirty="0">
                <a:solidFill>
                  <a:srgbClr val="92D050"/>
                </a:solidFill>
              </a:rPr>
              <a:t>2.4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498DC0-8444-D4F4-B153-3FF12770D0CE}"/>
              </a:ext>
            </a:extLst>
          </p:cNvPr>
          <p:cNvSpPr txBox="1"/>
          <p:nvPr/>
        </p:nvSpPr>
        <p:spPr>
          <a:xfrm rot="2593559">
            <a:off x="6621788" y="2201962"/>
            <a:ext cx="8418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000" b="1" dirty="0">
                <a:solidFill>
                  <a:srgbClr val="92D050"/>
                </a:solidFill>
              </a:rPr>
              <a:t>-2.2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E20D411-E2D9-C24A-B661-9BC14AC63A91}"/>
                  </a:ext>
                </a:extLst>
              </p:cNvPr>
              <p:cNvSpPr txBox="1"/>
              <p:nvPr/>
            </p:nvSpPr>
            <p:spPr>
              <a:xfrm rot="20162333">
                <a:off x="7480614" y="3761454"/>
                <a:ext cx="115448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E20D411-E2D9-C24A-B661-9BC14AC63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62333">
                <a:off x="7480614" y="3761454"/>
                <a:ext cx="1154483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A2198C8-C6DF-646A-7BB9-F3509CB42FD9}"/>
                  </a:ext>
                </a:extLst>
              </p:cNvPr>
              <p:cNvSpPr txBox="1"/>
              <p:nvPr/>
            </p:nvSpPr>
            <p:spPr>
              <a:xfrm>
                <a:off x="7599554" y="4520923"/>
                <a:ext cx="86754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A2198C8-C6DF-646A-7BB9-F3509CB42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554" y="4520923"/>
                <a:ext cx="867545" cy="553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36E2B8-E7AF-CCB8-CC2A-1C77B4C1FD7F}"/>
                  </a:ext>
                </a:extLst>
              </p:cNvPr>
              <p:cNvSpPr txBox="1"/>
              <p:nvPr/>
            </p:nvSpPr>
            <p:spPr>
              <a:xfrm rot="2628988">
                <a:off x="2112873" y="2128495"/>
                <a:ext cx="115448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36E2B8-E7AF-CCB8-CC2A-1C77B4C1F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28988">
                <a:off x="2112873" y="2128495"/>
                <a:ext cx="1154483" cy="55399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 descr="Cartoon of a cat&#10;&#10;AI-generated content may be incorrect.">
            <a:extLst>
              <a:ext uri="{FF2B5EF4-FFF2-40B4-BE49-F238E27FC236}">
                <a16:creationId xmlns:a16="http://schemas.microsoft.com/office/drawing/2014/main" id="{5973F11C-2807-8A48-F97F-41459E15029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539" y="2523409"/>
            <a:ext cx="1080000" cy="1080000"/>
          </a:xfrm>
          <a:prstGeom prst="rect">
            <a:avLst/>
          </a:prstGeom>
        </p:spPr>
      </p:pic>
      <p:pic>
        <p:nvPicPr>
          <p:cNvPr id="40" name="Picture 39" descr="A cartoon dog with a red collar&#10;&#10;AI-generated content may be incorrect.">
            <a:extLst>
              <a:ext uri="{FF2B5EF4-FFF2-40B4-BE49-F238E27FC236}">
                <a16:creationId xmlns:a16="http://schemas.microsoft.com/office/drawing/2014/main" id="{64E245D8-FE04-F34C-3315-F5B429B735A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539" y="1148172"/>
            <a:ext cx="953474" cy="1080000"/>
          </a:xfrm>
          <a:prstGeom prst="rect">
            <a:avLst/>
          </a:prstGeom>
        </p:spPr>
      </p:pic>
      <p:pic>
        <p:nvPicPr>
          <p:cNvPr id="48" name="Picture 47" descr="A cartoon rabbit holding a carrot&#10;&#10;AI-generated content may be incorrect.">
            <a:extLst>
              <a:ext uri="{FF2B5EF4-FFF2-40B4-BE49-F238E27FC236}">
                <a16:creationId xmlns:a16="http://schemas.microsoft.com/office/drawing/2014/main" id="{EFA03548-322B-850E-C2C0-99F1030A1C9B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918104" y="3994921"/>
            <a:ext cx="1080000" cy="10800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55B0502-99F5-339F-A854-1678A6B33FB7}"/>
              </a:ext>
            </a:extLst>
          </p:cNvPr>
          <p:cNvSpPr txBox="1"/>
          <p:nvPr/>
        </p:nvSpPr>
        <p:spPr>
          <a:xfrm>
            <a:off x="5600592" y="1186435"/>
            <a:ext cx="73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 err="1"/>
              <a:t>ReLU</a:t>
            </a:r>
            <a:endParaRPr lang="en-PH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120362-6B7E-48C3-F995-FE3D4F032E89}"/>
              </a:ext>
            </a:extLst>
          </p:cNvPr>
          <p:cNvSpPr txBox="1"/>
          <p:nvPr/>
        </p:nvSpPr>
        <p:spPr>
          <a:xfrm>
            <a:off x="5595050" y="4187727"/>
            <a:ext cx="73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 err="1"/>
              <a:t>ReLU</a:t>
            </a:r>
            <a:endParaRPr lang="en-PH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C41D5-A6C4-7862-4955-2248BCBD195F}"/>
              </a:ext>
            </a:extLst>
          </p:cNvPr>
          <p:cNvSpPr txBox="1"/>
          <p:nvPr/>
        </p:nvSpPr>
        <p:spPr>
          <a:xfrm>
            <a:off x="1056411" y="5950481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8857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3FC02-A0D4-F226-C721-9771EEDFE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831CAC63-03E1-B20D-B5A8-F45A88C8F73E}"/>
                  </a:ext>
                </a:extLst>
              </p:cNvPr>
              <p:cNvSpPr/>
              <p:nvPr/>
            </p:nvSpPr>
            <p:spPr>
              <a:xfrm>
                <a:off x="1228109" y="108063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831CAC63-03E1-B20D-B5A8-F45A88C8F7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109" y="1080632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B1FFCA6-350A-244D-ADD8-022226BB5498}"/>
                  </a:ext>
                </a:extLst>
              </p:cNvPr>
              <p:cNvSpPr/>
              <p:nvPr/>
            </p:nvSpPr>
            <p:spPr>
              <a:xfrm>
                <a:off x="5504329" y="1102425"/>
                <a:ext cx="914400" cy="914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b="1" dirty="0"/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B1FFCA6-350A-244D-ADD8-022226BB5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29" y="1102425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EBB7ADC-D4E0-9E6B-BD5E-BEC6D4BB022D}"/>
                  </a:ext>
                </a:extLst>
              </p:cNvPr>
              <p:cNvSpPr/>
              <p:nvPr/>
            </p:nvSpPr>
            <p:spPr>
              <a:xfrm>
                <a:off x="5504329" y="4115206"/>
                <a:ext cx="914400" cy="914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b="1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EBB7ADC-D4E0-9E6B-BD5E-BEC6D4BB02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29" y="4115206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9B9180-4721-69F1-E754-4932EC0B1CCE}"/>
                  </a:ext>
                </a:extLst>
              </p:cNvPr>
              <p:cNvSpPr/>
              <p:nvPr/>
            </p:nvSpPr>
            <p:spPr>
              <a:xfrm>
                <a:off x="9817750" y="2599565"/>
                <a:ext cx="914400" cy="9144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lang="en-PH" sz="2500" b="1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9B9180-4721-69F1-E754-4932EC0B1C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7750" y="259956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9E80BF-6FB9-11BB-B95C-55EA132FF4D2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2142509" y="1537832"/>
            <a:ext cx="3361820" cy="217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7EBC33-FFC5-23B1-F0FE-A103B8F0831B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2142509" y="1537832"/>
            <a:ext cx="3361820" cy="30345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4AF89A-9370-D62C-995B-A16F6A168E5C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6418729" y="1559625"/>
            <a:ext cx="3399021" cy="149714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FF3668-9CDC-F96E-E4BC-FAE3ACB4E5C9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6418729" y="3056765"/>
            <a:ext cx="3399021" cy="15156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634EA0-1CFF-86B8-BC3C-00A434134E40}"/>
                  </a:ext>
                </a:extLst>
              </p:cNvPr>
              <p:cNvSpPr txBox="1"/>
              <p:nvPr/>
            </p:nvSpPr>
            <p:spPr>
              <a:xfrm>
                <a:off x="3215040" y="1555767"/>
                <a:ext cx="115448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634EA0-1CFF-86B8-BC3C-00A434134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040" y="1555767"/>
                <a:ext cx="1154483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7D8B87-F583-FD16-5090-81AE0B19B067}"/>
                  </a:ext>
                </a:extLst>
              </p:cNvPr>
              <p:cNvSpPr txBox="1"/>
              <p:nvPr/>
            </p:nvSpPr>
            <p:spPr>
              <a:xfrm>
                <a:off x="3426224" y="4528575"/>
                <a:ext cx="86754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7D8B87-F583-FD16-5090-81AE0B19B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224" y="4528575"/>
                <a:ext cx="867545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6D2380-EBE8-DB8B-A84B-8C38A384A290}"/>
                  </a:ext>
                </a:extLst>
              </p:cNvPr>
              <p:cNvSpPr txBox="1"/>
              <p:nvPr/>
            </p:nvSpPr>
            <p:spPr>
              <a:xfrm>
                <a:off x="7131974" y="997123"/>
                <a:ext cx="92044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3000" b="1" dirty="0">
                    <a:solidFill>
                      <a:srgbClr val="92D05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PH" sz="30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PH" sz="30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PH" sz="30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6D2380-EBE8-DB8B-A84B-8C38A384A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974" y="997123"/>
                <a:ext cx="920445" cy="553998"/>
              </a:xfrm>
              <a:prstGeom prst="rect">
                <a:avLst/>
              </a:prstGeom>
              <a:blipFill>
                <a:blip r:embed="rId8"/>
                <a:stretch>
                  <a:fillRect l="-15894" t="-13333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1B85DC-5660-A244-0581-34DE9A85C2A5}"/>
                  </a:ext>
                </a:extLst>
              </p:cNvPr>
              <p:cNvSpPr txBox="1"/>
              <p:nvPr/>
            </p:nvSpPr>
            <p:spPr>
              <a:xfrm rot="19071907">
                <a:off x="6683742" y="3287605"/>
                <a:ext cx="86754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1B85DC-5660-A244-0581-34DE9A85C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71907">
                <a:off x="6683742" y="3287605"/>
                <a:ext cx="867545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BD94A3F-8898-859E-78EA-74AE13EBEFF8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BD94A3F-8898-859E-78EA-74AE13EBEF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326671-0B2E-DCC3-5F57-3471E0D64B82}"/>
              </a:ext>
            </a:extLst>
          </p:cNvPr>
          <p:cNvCxnSpPr>
            <a:cxnSpLocks/>
            <a:stCxn id="22" idx="6"/>
            <a:endCxn id="3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77D6F6-339D-0BD2-1AAC-67306C5E020C}"/>
              </a:ext>
            </a:extLst>
          </p:cNvPr>
          <p:cNvCxnSpPr>
            <a:cxnSpLocks/>
            <a:stCxn id="26" idx="7"/>
            <a:endCxn id="4" idx="2"/>
          </p:cNvCxnSpPr>
          <p:nvPr/>
        </p:nvCxnSpPr>
        <p:spPr>
          <a:xfrm flipV="1">
            <a:off x="4543501" y="4572406"/>
            <a:ext cx="960828" cy="86280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BF58CFB-D1B1-2A75-B499-CE876BD5DAA0}"/>
                  </a:ext>
                </a:extLst>
              </p:cNvPr>
              <p:cNvSpPr txBox="1"/>
              <p:nvPr/>
            </p:nvSpPr>
            <p:spPr>
              <a:xfrm rot="1634770">
                <a:off x="4686757" y="781811"/>
                <a:ext cx="86754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BF58CFB-D1B1-2A75-B499-CE876BD5D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34770">
                <a:off x="4686757" y="781811"/>
                <a:ext cx="867545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890D15A-500D-B64F-14E7-F036378CF7F5}"/>
                  </a:ext>
                </a:extLst>
              </p:cNvPr>
              <p:cNvSpPr/>
              <p:nvPr/>
            </p:nvSpPr>
            <p:spPr>
              <a:xfrm>
                <a:off x="4005560" y="5346571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890D15A-500D-B64F-14E7-F036378CF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560" y="5346571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DB0DDB-423E-36FB-3C65-4DB7B35A4920}"/>
                  </a:ext>
                </a:extLst>
              </p:cNvPr>
              <p:cNvSpPr txBox="1"/>
              <p:nvPr/>
            </p:nvSpPr>
            <p:spPr>
              <a:xfrm rot="19035909">
                <a:off x="4767663" y="4984845"/>
                <a:ext cx="86754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DB0DDB-423E-36FB-3C65-4DB7B35A4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35909">
                <a:off x="4767663" y="4984845"/>
                <a:ext cx="867545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686286-3AE6-A287-4E46-9F268BAAFEB6}"/>
                  </a:ext>
                </a:extLst>
              </p:cNvPr>
              <p:cNvSpPr/>
              <p:nvPr/>
            </p:nvSpPr>
            <p:spPr>
              <a:xfrm>
                <a:off x="8152818" y="5345226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686286-3AE6-A287-4E46-9F268BAAFE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818" y="5345226"/>
                <a:ext cx="630237" cy="60525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75304A-49BA-B225-AE90-68F75D879D2B}"/>
              </a:ext>
            </a:extLst>
          </p:cNvPr>
          <p:cNvCxnSpPr>
            <a:cxnSpLocks/>
            <a:stCxn id="29" idx="7"/>
            <a:endCxn id="37" idx="2"/>
          </p:cNvCxnSpPr>
          <p:nvPr/>
        </p:nvCxnSpPr>
        <p:spPr>
          <a:xfrm flipV="1">
            <a:off x="8690759" y="4567193"/>
            <a:ext cx="1126991" cy="86667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1A01D7-DB52-A419-FE75-76E5C5A54044}"/>
                  </a:ext>
                </a:extLst>
              </p:cNvPr>
              <p:cNvSpPr txBox="1"/>
              <p:nvPr/>
            </p:nvSpPr>
            <p:spPr>
              <a:xfrm rot="19277405">
                <a:off x="9124004" y="5007336"/>
                <a:ext cx="49404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1A01D7-DB52-A419-FE75-76E5C5A54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77405">
                <a:off x="9124004" y="5007336"/>
                <a:ext cx="494045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7EC7085-3401-1295-4D9B-699753F620BD}"/>
                  </a:ext>
                </a:extLst>
              </p:cNvPr>
              <p:cNvSpPr/>
              <p:nvPr/>
            </p:nvSpPr>
            <p:spPr>
              <a:xfrm>
                <a:off x="1228109" y="4071375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PH" sz="25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7EC7085-3401-1295-4D9B-699753F620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109" y="4071375"/>
                <a:ext cx="914400" cy="9144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8B454D9-6CA4-DFFA-48AA-8124C982373C}"/>
                  </a:ext>
                </a:extLst>
              </p:cNvPr>
              <p:cNvSpPr/>
              <p:nvPr/>
            </p:nvSpPr>
            <p:spPr>
              <a:xfrm>
                <a:off x="9817750" y="1084885"/>
                <a:ext cx="914400" cy="9144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.43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8B454D9-6CA4-DFFA-48AA-8124C98237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7750" y="1084885"/>
                <a:ext cx="914400" cy="9144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6882240-ABB0-5286-83D5-B33CB34F934F}"/>
                  </a:ext>
                </a:extLst>
              </p:cNvPr>
              <p:cNvSpPr/>
              <p:nvPr/>
            </p:nvSpPr>
            <p:spPr>
              <a:xfrm>
                <a:off x="9817750" y="4109993"/>
                <a:ext cx="914400" cy="9144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.23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6882240-ABB0-5286-83D5-B33CB34F93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7750" y="4109993"/>
                <a:ext cx="914400" cy="9144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127F8F-289A-D8F5-5CE3-4E720314EDA7}"/>
              </a:ext>
            </a:extLst>
          </p:cNvPr>
          <p:cNvCxnSpPr>
            <a:cxnSpLocks/>
            <a:stCxn id="3" idx="2"/>
            <a:endCxn id="34" idx="6"/>
          </p:cNvCxnSpPr>
          <p:nvPr/>
        </p:nvCxnSpPr>
        <p:spPr>
          <a:xfrm flipH="1">
            <a:off x="2142509" y="1559625"/>
            <a:ext cx="3361820" cy="2968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D78A053-3F52-7523-1789-FABE56A1987D}"/>
              </a:ext>
            </a:extLst>
          </p:cNvPr>
          <p:cNvCxnSpPr>
            <a:cxnSpLocks/>
            <a:stCxn id="4" idx="2"/>
            <a:endCxn id="34" idx="6"/>
          </p:cNvCxnSpPr>
          <p:nvPr/>
        </p:nvCxnSpPr>
        <p:spPr>
          <a:xfrm flipH="1" flipV="1">
            <a:off x="2142509" y="4528575"/>
            <a:ext cx="3361820" cy="438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A16A07D-575F-2ACA-1C92-3C07E162C47F}"/>
              </a:ext>
            </a:extLst>
          </p:cNvPr>
          <p:cNvCxnSpPr>
            <a:cxnSpLocks/>
            <a:stCxn id="3" idx="6"/>
            <a:endCxn id="37" idx="2"/>
          </p:cNvCxnSpPr>
          <p:nvPr/>
        </p:nvCxnSpPr>
        <p:spPr>
          <a:xfrm>
            <a:off x="6418729" y="1559625"/>
            <a:ext cx="3399021" cy="30075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DDADCC5-E85E-A7C6-E2C8-B64C92456426}"/>
              </a:ext>
            </a:extLst>
          </p:cNvPr>
          <p:cNvCxnSpPr>
            <a:cxnSpLocks/>
            <a:stCxn id="3" idx="6"/>
            <a:endCxn id="36" idx="2"/>
          </p:cNvCxnSpPr>
          <p:nvPr/>
        </p:nvCxnSpPr>
        <p:spPr>
          <a:xfrm flipV="1">
            <a:off x="6418729" y="1542085"/>
            <a:ext cx="3399021" cy="175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BDD3B7-24C4-D6EF-8D16-FBE4C1985286}"/>
              </a:ext>
            </a:extLst>
          </p:cNvPr>
          <p:cNvCxnSpPr>
            <a:cxnSpLocks/>
            <a:stCxn id="4" idx="6"/>
            <a:endCxn id="37" idx="2"/>
          </p:cNvCxnSpPr>
          <p:nvPr/>
        </p:nvCxnSpPr>
        <p:spPr>
          <a:xfrm flipV="1">
            <a:off x="6418729" y="4567193"/>
            <a:ext cx="3399021" cy="52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397CE7B-5B37-73B6-359A-68D91E1F2F9B}"/>
              </a:ext>
            </a:extLst>
          </p:cNvPr>
          <p:cNvCxnSpPr>
            <a:cxnSpLocks/>
            <a:stCxn id="36" idx="2"/>
            <a:endCxn id="4" idx="6"/>
          </p:cNvCxnSpPr>
          <p:nvPr/>
        </p:nvCxnSpPr>
        <p:spPr>
          <a:xfrm flipH="1">
            <a:off x="6418729" y="1542085"/>
            <a:ext cx="3399021" cy="30303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D552B24-7138-69DA-8682-52D559EE3838}"/>
                  </a:ext>
                </a:extLst>
              </p:cNvPr>
              <p:cNvSpPr txBox="1"/>
              <p:nvPr/>
            </p:nvSpPr>
            <p:spPr>
              <a:xfrm rot="19112950">
                <a:off x="2347231" y="3281734"/>
                <a:ext cx="86754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D552B24-7138-69DA-8682-52D559EE3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12950">
                <a:off x="2347231" y="3281734"/>
                <a:ext cx="867545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CEF00B84-3080-169C-859D-F44DA1EA03FF}"/>
              </a:ext>
            </a:extLst>
          </p:cNvPr>
          <p:cNvSpPr txBox="1"/>
          <p:nvPr/>
        </p:nvSpPr>
        <p:spPr>
          <a:xfrm rot="1395733">
            <a:off x="7741026" y="1695381"/>
            <a:ext cx="7104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000" b="1" dirty="0">
                <a:solidFill>
                  <a:srgbClr val="92D050"/>
                </a:solidFill>
              </a:rPr>
              <a:t>2.4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EEB43-DDF8-446C-46FA-C2ECEA90CDA4}"/>
              </a:ext>
            </a:extLst>
          </p:cNvPr>
          <p:cNvSpPr txBox="1"/>
          <p:nvPr/>
        </p:nvSpPr>
        <p:spPr>
          <a:xfrm rot="2593559">
            <a:off x="6621788" y="2201962"/>
            <a:ext cx="8418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000" b="1" dirty="0">
                <a:solidFill>
                  <a:srgbClr val="92D050"/>
                </a:solidFill>
              </a:rPr>
              <a:t>-2.2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13AE91C-0AC2-2F0B-449E-BB4ED89263D9}"/>
                  </a:ext>
                </a:extLst>
              </p:cNvPr>
              <p:cNvSpPr txBox="1"/>
              <p:nvPr/>
            </p:nvSpPr>
            <p:spPr>
              <a:xfrm rot="20162333">
                <a:off x="7480614" y="3761454"/>
                <a:ext cx="115448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13AE91C-0AC2-2F0B-449E-BB4ED8926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62333">
                <a:off x="7480614" y="3761454"/>
                <a:ext cx="1154483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21A35CC-070C-7354-0CE5-131B42925A77}"/>
                  </a:ext>
                </a:extLst>
              </p:cNvPr>
              <p:cNvSpPr txBox="1"/>
              <p:nvPr/>
            </p:nvSpPr>
            <p:spPr>
              <a:xfrm>
                <a:off x="7599554" y="4520923"/>
                <a:ext cx="86754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21A35CC-070C-7354-0CE5-131B42925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554" y="4520923"/>
                <a:ext cx="867545" cy="553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9FCF482-74C7-924B-8D28-8C07130BF5FC}"/>
                  </a:ext>
                </a:extLst>
              </p:cNvPr>
              <p:cNvSpPr txBox="1"/>
              <p:nvPr/>
            </p:nvSpPr>
            <p:spPr>
              <a:xfrm rot="2628988">
                <a:off x="2112873" y="2128495"/>
                <a:ext cx="115448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9FCF482-74C7-924B-8D28-8C07130BF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28988">
                <a:off x="2112873" y="2128495"/>
                <a:ext cx="1154483" cy="55399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 descr="Cartoon of a cat&#10;&#10;AI-generated content may be incorrect.">
            <a:extLst>
              <a:ext uri="{FF2B5EF4-FFF2-40B4-BE49-F238E27FC236}">
                <a16:creationId xmlns:a16="http://schemas.microsoft.com/office/drawing/2014/main" id="{14C649B5-F271-8D0C-5272-2C804AF0080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539" y="2523409"/>
            <a:ext cx="1080000" cy="1080000"/>
          </a:xfrm>
          <a:prstGeom prst="rect">
            <a:avLst/>
          </a:prstGeom>
        </p:spPr>
      </p:pic>
      <p:pic>
        <p:nvPicPr>
          <p:cNvPr id="40" name="Picture 39" descr="A cartoon dog with a red collar&#10;&#10;AI-generated content may be incorrect.">
            <a:extLst>
              <a:ext uri="{FF2B5EF4-FFF2-40B4-BE49-F238E27FC236}">
                <a16:creationId xmlns:a16="http://schemas.microsoft.com/office/drawing/2014/main" id="{90DCAA27-2887-9DE2-3CA5-C149FE3CB92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539" y="1148172"/>
            <a:ext cx="953474" cy="1080000"/>
          </a:xfrm>
          <a:prstGeom prst="rect">
            <a:avLst/>
          </a:prstGeom>
        </p:spPr>
      </p:pic>
      <p:pic>
        <p:nvPicPr>
          <p:cNvPr id="48" name="Picture 47" descr="A cartoon rabbit holding a carrot&#10;&#10;AI-generated content may be incorrect.">
            <a:extLst>
              <a:ext uri="{FF2B5EF4-FFF2-40B4-BE49-F238E27FC236}">
                <a16:creationId xmlns:a16="http://schemas.microsoft.com/office/drawing/2014/main" id="{CB5C1069-4586-4394-A181-4557D591F5E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918104" y="3994921"/>
            <a:ext cx="1080000" cy="10800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75C24B6-374F-6D00-87E0-187DC3766CBB}"/>
              </a:ext>
            </a:extLst>
          </p:cNvPr>
          <p:cNvSpPr txBox="1"/>
          <p:nvPr/>
        </p:nvSpPr>
        <p:spPr>
          <a:xfrm>
            <a:off x="5600592" y="1186435"/>
            <a:ext cx="73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 err="1"/>
              <a:t>ReLU</a:t>
            </a:r>
            <a:endParaRPr lang="en-PH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6C02E5-0E1E-268C-88DE-EBB604C746EE}"/>
              </a:ext>
            </a:extLst>
          </p:cNvPr>
          <p:cNvSpPr txBox="1"/>
          <p:nvPr/>
        </p:nvSpPr>
        <p:spPr>
          <a:xfrm>
            <a:off x="5595050" y="4187727"/>
            <a:ext cx="73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 err="1"/>
              <a:t>ReLU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19005671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6F644-0F8E-EEDE-F4DC-4958A05DD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B0EEEBB-B818-DEE1-99A6-843AE444E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83" y="1629000"/>
            <a:ext cx="7257825" cy="36000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814B4D-CF1A-4506-B3EA-07E8ECB7A7B7}"/>
              </a:ext>
            </a:extLst>
          </p:cNvPr>
          <p:cNvSpPr txBox="1">
            <a:spLocks/>
          </p:cNvSpPr>
          <p:nvPr/>
        </p:nvSpPr>
        <p:spPr>
          <a:xfrm>
            <a:off x="7884457" y="1903627"/>
            <a:ext cx="4076701" cy="254062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/>
              <a:t>When we calculated for the </a:t>
            </a:r>
            <a:r>
              <a:rPr lang="en-US" sz="3000" b="1" dirty="0"/>
              <a:t>raw outputs </a:t>
            </a:r>
            <a:r>
              <a:rPr lang="en-US" sz="3000" dirty="0"/>
              <a:t>of our neural network, notice that they have a broad range of values </a:t>
            </a:r>
            <a:r>
              <a:rPr lang="en-US" sz="3000" b="1" dirty="0"/>
              <a:t>that is hard to interpret.</a:t>
            </a:r>
          </a:p>
        </p:txBody>
      </p:sp>
    </p:spTree>
    <p:extLst>
      <p:ext uri="{BB962C8B-B14F-4D97-AF65-F5344CB8AC3E}">
        <p14:creationId xmlns:p14="http://schemas.microsoft.com/office/powerpoint/2010/main" val="218280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3A2226E-F3F7-9D1E-D399-21E639774038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3A2226E-F3F7-9D1E-D399-21E639774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CC89FD94-13E1-457C-E1CC-1CB7BCAC07C9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27F4F9-2B6D-DDA8-2154-F98A3BAD32F5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27C609-B4F2-75E3-9A2E-6C0E0BBBE1DF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62EDD9-F13D-4FC1-878A-415F8439D6D2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2DE3A2-EE78-D403-E656-66C17B61BE6C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BDC082-F267-68E2-1E1A-498DF423A1F1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6418729" y="1559625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BC1C3D-D77A-5FB2-80E7-D540A5D3EC6B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0F5CF6-8015-C00D-2DBA-4BDAABEF60B9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211762-E834-7CA4-F9CD-54DBAB3D83A2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760B01-7A13-0D63-5253-8B8999E95CD8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C757F41-2F6E-B86D-E4C0-09E1341D6A14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C757F41-2F6E-B86D-E4C0-09E1341D6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2DB52B3B-6E61-3293-FD1A-981C9B207232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79AB57-65D3-E2DD-B263-7A4B328B93DD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BB2818-68CA-9EB8-D62B-C7705DE4C65D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404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274D0-0A16-D083-DE85-39C4AF0C8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C0CDA6C-B708-9A01-7161-A9EA73E4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83" y="1629000"/>
            <a:ext cx="7257825" cy="36000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3EC0DE5-9D95-7D44-2600-79BA34AB7610}"/>
              </a:ext>
            </a:extLst>
          </p:cNvPr>
          <p:cNvSpPr txBox="1">
            <a:spLocks/>
          </p:cNvSpPr>
          <p:nvPr/>
        </p:nvSpPr>
        <p:spPr>
          <a:xfrm>
            <a:off x="7884457" y="1903627"/>
            <a:ext cx="4076701" cy="254062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/>
              <a:t>And this is one of the reasons that, when </a:t>
            </a:r>
            <a:r>
              <a:rPr lang="en-US" sz="3000" b="1" dirty="0"/>
              <a:t>there is more than one output</a:t>
            </a:r>
            <a:r>
              <a:rPr lang="en-US" sz="3000" dirty="0"/>
              <a:t>.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0317580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AE573-CA52-2FBA-EB8F-D6F6F8371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E026A91-06ED-7337-DD15-06183A052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83" y="1629000"/>
            <a:ext cx="7257825" cy="36000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0C9D22-2A2F-C263-6376-650BE908879C}"/>
              </a:ext>
            </a:extLst>
          </p:cNvPr>
          <p:cNvSpPr txBox="1">
            <a:spLocks/>
          </p:cNvSpPr>
          <p:nvPr/>
        </p:nvSpPr>
        <p:spPr>
          <a:xfrm>
            <a:off x="7198657" y="5173169"/>
            <a:ext cx="4372537" cy="86646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/>
              <a:t>The </a:t>
            </a:r>
            <a:r>
              <a:rPr lang="en-US" sz="3000" b="1" dirty="0"/>
              <a:t>raw outputs </a:t>
            </a:r>
            <a:r>
              <a:rPr lang="en-US" sz="3000" dirty="0"/>
              <a:t>are sent to either an </a:t>
            </a:r>
            <a:r>
              <a:rPr lang="en-US" sz="3000" b="1" dirty="0" err="1"/>
              <a:t>ArgMax</a:t>
            </a:r>
            <a:r>
              <a:rPr lang="en-US" sz="3000" b="1" dirty="0"/>
              <a:t>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430AE8-8186-C215-9C02-7CDC254B69D8}"/>
                  </a:ext>
                </a:extLst>
              </p:cNvPr>
              <p:cNvSpPr txBox="1"/>
              <p:nvPr/>
            </p:nvSpPr>
            <p:spPr>
              <a:xfrm>
                <a:off x="9072281" y="2967335"/>
                <a:ext cx="1601400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𝒂𝒓𝒈𝒎𝒂𝒙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430AE8-8186-C215-9C02-7CDC254B6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281" y="2967335"/>
                <a:ext cx="16014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9E07F3E9-04EF-EDE5-EF80-7926AA914695}"/>
              </a:ext>
            </a:extLst>
          </p:cNvPr>
          <p:cNvGrpSpPr/>
          <p:nvPr/>
        </p:nvGrpSpPr>
        <p:grpSpPr>
          <a:xfrm>
            <a:off x="7630909" y="2353119"/>
            <a:ext cx="1403280" cy="766800"/>
            <a:chOff x="7630909" y="2353119"/>
            <a:chExt cx="1403280" cy="76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8006C20-67C6-9F0D-42C6-3AB83C252525}"/>
                    </a:ext>
                  </a:extLst>
                </p14:cNvPr>
                <p14:cNvContentPartPr/>
                <p14:nvPr/>
              </p14:nvContentPartPr>
              <p14:xfrm>
                <a:off x="7630909" y="2353119"/>
                <a:ext cx="1364760" cy="687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8006C20-67C6-9F0D-42C6-3AB83C25252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13269" y="2335119"/>
                  <a:ext cx="140040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10483AA-E807-D683-6D63-2B200CDC5793}"/>
                    </a:ext>
                  </a:extLst>
                </p14:cNvPr>
                <p14:cNvContentPartPr/>
                <p14:nvPr/>
              </p14:nvContentPartPr>
              <p14:xfrm>
                <a:off x="8936989" y="2944599"/>
                <a:ext cx="97200" cy="175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10483AA-E807-D683-6D63-2B200CDC579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19349" y="2926959"/>
                  <a:ext cx="132840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EEEFC94-0A7E-2A9B-9FEA-449E227443E6}"/>
              </a:ext>
            </a:extLst>
          </p:cNvPr>
          <p:cNvGrpSpPr/>
          <p:nvPr/>
        </p:nvGrpSpPr>
        <p:grpSpPr>
          <a:xfrm>
            <a:off x="7604269" y="3233679"/>
            <a:ext cx="1281600" cy="190440"/>
            <a:chOff x="7604269" y="3233679"/>
            <a:chExt cx="128160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AF418AB-88AF-C248-5C51-E86D2447855D}"/>
                    </a:ext>
                  </a:extLst>
                </p14:cNvPr>
                <p14:cNvContentPartPr/>
                <p14:nvPr/>
              </p14:nvContentPartPr>
              <p14:xfrm>
                <a:off x="7604269" y="3307839"/>
                <a:ext cx="1209960" cy="7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AF418AB-88AF-C248-5C51-E86D2447855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86269" y="3289839"/>
                  <a:ext cx="12456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BB2D768-9FE0-6220-2B4E-C8365F9299B0}"/>
                    </a:ext>
                  </a:extLst>
                </p14:cNvPr>
                <p14:cNvContentPartPr/>
                <p14:nvPr/>
              </p14:nvContentPartPr>
              <p14:xfrm>
                <a:off x="8773909" y="3233679"/>
                <a:ext cx="111960" cy="190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BB2D768-9FE0-6220-2B4E-C8365F9299B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56269" y="3216039"/>
                  <a:ext cx="147600" cy="22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4D0FA0D-54BD-494B-3661-A9AB069C3EC2}"/>
              </a:ext>
            </a:extLst>
          </p:cNvPr>
          <p:cNvGrpSpPr/>
          <p:nvPr/>
        </p:nvGrpSpPr>
        <p:grpSpPr>
          <a:xfrm>
            <a:off x="7637749" y="3586479"/>
            <a:ext cx="1273320" cy="743760"/>
            <a:chOff x="7637749" y="3586479"/>
            <a:chExt cx="1273320" cy="74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E50FD19-93C4-3CC9-B82F-6851E95BD1AA}"/>
                    </a:ext>
                  </a:extLst>
                </p14:cNvPr>
                <p14:cNvContentPartPr/>
                <p14:nvPr/>
              </p14:nvContentPartPr>
              <p14:xfrm>
                <a:off x="7637749" y="3619239"/>
                <a:ext cx="1247400" cy="711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E50FD19-93C4-3CC9-B82F-6851E95BD1A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19749" y="3601239"/>
                  <a:ext cx="128304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BEEF464-5C86-B0BB-D4B6-596F376405B8}"/>
                    </a:ext>
                  </a:extLst>
                </p14:cNvPr>
                <p14:cNvContentPartPr/>
                <p14:nvPr/>
              </p14:nvContentPartPr>
              <p14:xfrm>
                <a:off x="8794069" y="3586479"/>
                <a:ext cx="117000" cy="130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BEEF464-5C86-B0BB-D4B6-596F376405B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76429" y="3568479"/>
                  <a:ext cx="152640" cy="166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1311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8E2FE-53CC-3EF2-9069-3E78B3631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F8F367B-33B0-B870-AA80-374C39CE1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83" y="1629000"/>
            <a:ext cx="7257825" cy="36000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9E1C5A2-EC88-68F8-2FAC-DA7255D558B4}"/>
              </a:ext>
            </a:extLst>
          </p:cNvPr>
          <p:cNvSpPr txBox="1">
            <a:spLocks/>
          </p:cNvSpPr>
          <p:nvPr/>
        </p:nvSpPr>
        <p:spPr>
          <a:xfrm>
            <a:off x="7198657" y="5173169"/>
            <a:ext cx="4372537" cy="86646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/>
              <a:t>Or a </a:t>
            </a:r>
            <a:r>
              <a:rPr lang="en-US" sz="3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SoftMax</a:t>
            </a:r>
            <a:r>
              <a:rPr lang="en-US" sz="3000" dirty="0"/>
              <a:t> layer before a final prediction is made</a:t>
            </a:r>
            <a:endParaRPr lang="en-US" sz="3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BF0915-85F5-BFB4-7D6A-5EB935FE42FA}"/>
                  </a:ext>
                </a:extLst>
              </p:cNvPr>
              <p:cNvSpPr txBox="1"/>
              <p:nvPr/>
            </p:nvSpPr>
            <p:spPr>
              <a:xfrm>
                <a:off x="9072281" y="2967335"/>
                <a:ext cx="170719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𝑺𝒐𝒇𝒕𝑴𝒂𝒙</m:t>
                      </m:r>
                    </m:oMath>
                  </m:oMathPara>
                </a14:m>
                <a:endParaRPr lang="en-PH" sz="30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BF0915-85F5-BFB4-7D6A-5EB935FE4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281" y="2967335"/>
                <a:ext cx="170719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479090E6-66E3-4C2A-74BC-89128E751D63}"/>
              </a:ext>
            </a:extLst>
          </p:cNvPr>
          <p:cNvGrpSpPr/>
          <p:nvPr/>
        </p:nvGrpSpPr>
        <p:grpSpPr>
          <a:xfrm>
            <a:off x="7630909" y="2353119"/>
            <a:ext cx="1403280" cy="766800"/>
            <a:chOff x="7630909" y="2353119"/>
            <a:chExt cx="1403280" cy="76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A6F6F6A-899E-B547-6BE0-8BA95E73765A}"/>
                    </a:ext>
                  </a:extLst>
                </p14:cNvPr>
                <p14:cNvContentPartPr/>
                <p14:nvPr/>
              </p14:nvContentPartPr>
              <p14:xfrm>
                <a:off x="7630909" y="2353119"/>
                <a:ext cx="1364760" cy="687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A6F6F6A-899E-B547-6BE0-8BA95E7376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12909" y="2335119"/>
                  <a:ext cx="140040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9E56644-4963-AC16-B7AF-B3026AEBED92}"/>
                    </a:ext>
                  </a:extLst>
                </p14:cNvPr>
                <p14:cNvContentPartPr/>
                <p14:nvPr/>
              </p14:nvContentPartPr>
              <p14:xfrm>
                <a:off x="8936989" y="2944599"/>
                <a:ext cx="97200" cy="175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9E56644-4963-AC16-B7AF-B3026AEBED9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18922" y="2926599"/>
                  <a:ext cx="132972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5FE8747-E8D8-A7F7-F4E2-6860780FCD1D}"/>
              </a:ext>
            </a:extLst>
          </p:cNvPr>
          <p:cNvGrpSpPr/>
          <p:nvPr/>
        </p:nvGrpSpPr>
        <p:grpSpPr>
          <a:xfrm>
            <a:off x="7604269" y="3233679"/>
            <a:ext cx="1281600" cy="190440"/>
            <a:chOff x="7604269" y="3233679"/>
            <a:chExt cx="128160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76FA200-E284-DE9D-A97D-AE81F1B6A855}"/>
                    </a:ext>
                  </a:extLst>
                </p14:cNvPr>
                <p14:cNvContentPartPr/>
                <p14:nvPr/>
              </p14:nvContentPartPr>
              <p14:xfrm>
                <a:off x="7604269" y="3307839"/>
                <a:ext cx="1209960" cy="7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76FA200-E284-DE9D-A97D-AE81F1B6A85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86269" y="3289839"/>
                  <a:ext cx="12456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7F6530D-23F5-E318-6285-9E22AC82534F}"/>
                    </a:ext>
                  </a:extLst>
                </p14:cNvPr>
                <p14:cNvContentPartPr/>
                <p14:nvPr/>
              </p14:nvContentPartPr>
              <p14:xfrm>
                <a:off x="8773909" y="3233679"/>
                <a:ext cx="111960" cy="190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7F6530D-23F5-E318-6285-9E22AC82534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55909" y="3215645"/>
                  <a:ext cx="147600" cy="2261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7E68FC6-D83A-CD05-F6C9-40CF53DEA58E}"/>
              </a:ext>
            </a:extLst>
          </p:cNvPr>
          <p:cNvGrpSpPr/>
          <p:nvPr/>
        </p:nvGrpSpPr>
        <p:grpSpPr>
          <a:xfrm>
            <a:off x="7637749" y="3586479"/>
            <a:ext cx="1273320" cy="743760"/>
            <a:chOff x="7637749" y="3586479"/>
            <a:chExt cx="1273320" cy="74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EE36C43-2D6A-B142-4B8A-DCF310A9C596}"/>
                    </a:ext>
                  </a:extLst>
                </p14:cNvPr>
                <p14:cNvContentPartPr/>
                <p14:nvPr/>
              </p14:nvContentPartPr>
              <p14:xfrm>
                <a:off x="7637749" y="3619239"/>
                <a:ext cx="1247400" cy="711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EE36C43-2D6A-B142-4B8A-DCF310A9C59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19749" y="3601239"/>
                  <a:ext cx="128304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6FD31DC-82C0-E0A0-ACA6-8A8DA594C851}"/>
                    </a:ext>
                  </a:extLst>
                </p14:cNvPr>
                <p14:cNvContentPartPr/>
                <p14:nvPr/>
              </p14:nvContentPartPr>
              <p14:xfrm>
                <a:off x="8794069" y="3586479"/>
                <a:ext cx="117000" cy="130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6FD31DC-82C0-E0A0-ACA6-8A8DA594C85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76069" y="3568479"/>
                  <a:ext cx="152640" cy="166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272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F5C9E-43E3-549D-3672-867AB5C42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BF5EC12-225D-CA8B-3DB0-4D3D69726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83" y="1629000"/>
            <a:ext cx="7257825" cy="360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252D70B-E20E-13EC-0F64-CB27F27C96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98657" y="5173169"/>
                <a:ext cx="4372537" cy="132176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000" b="1" i="1" dirty="0" smtClean="0">
                        <a:latin typeface="Cambria Math" panose="02040503050406030204" pitchFamily="18" charset="0"/>
                      </a:rPr>
                      <m:t>𝒂𝒓𝒈𝒎𝒂𝒙</m:t>
                    </m:r>
                  </m:oMath>
                </a14:m>
                <a:r>
                  <a:rPr lang="en-US" sz="3000" b="1" dirty="0"/>
                  <a:t> </a:t>
                </a:r>
                <a:r>
                  <a:rPr lang="en-US" sz="3000" dirty="0"/>
                  <a:t>simply sets the </a:t>
                </a:r>
                <a:r>
                  <a:rPr lang="en-US" sz="3000" b="1" dirty="0">
                    <a:solidFill>
                      <a:srgbClr val="00B050"/>
                    </a:solidFill>
                  </a:rPr>
                  <a:t>largest value to 1 </a:t>
                </a:r>
                <a:r>
                  <a:rPr lang="en-US" sz="3000" dirty="0"/>
                  <a:t>and </a:t>
                </a:r>
                <a:r>
                  <a:rPr lang="en-US" sz="3000" b="1" dirty="0">
                    <a:solidFill>
                      <a:srgbClr val="FF0000"/>
                    </a:solidFill>
                  </a:rPr>
                  <a:t>all the other values to 0</a:t>
                </a:r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252D70B-E20E-13EC-0F64-CB27F27C9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657" y="5173169"/>
                <a:ext cx="4372537" cy="1321760"/>
              </a:xfrm>
              <a:prstGeom prst="rect">
                <a:avLst/>
              </a:prstGeom>
              <a:blipFill>
                <a:blip r:embed="rId3"/>
                <a:stretch>
                  <a:fillRect l="-3347" t="-8796" r="-3766" b="-1574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48070F-60D2-485E-43FD-6E5E87C0EC31}"/>
                  </a:ext>
                </a:extLst>
              </p:cNvPr>
              <p:cNvSpPr txBox="1"/>
              <p:nvPr/>
            </p:nvSpPr>
            <p:spPr>
              <a:xfrm>
                <a:off x="9072281" y="2967335"/>
                <a:ext cx="1601400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𝒂𝒓𝒈𝒎𝒂𝒙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48070F-60D2-485E-43FD-6E5E87C0E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281" y="2967335"/>
                <a:ext cx="16014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E598AC7C-1689-0767-D61E-B3662F182C68}"/>
              </a:ext>
            </a:extLst>
          </p:cNvPr>
          <p:cNvGrpSpPr/>
          <p:nvPr/>
        </p:nvGrpSpPr>
        <p:grpSpPr>
          <a:xfrm>
            <a:off x="7630909" y="2353119"/>
            <a:ext cx="1403280" cy="766800"/>
            <a:chOff x="7630909" y="2353119"/>
            <a:chExt cx="1403280" cy="76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589E377-B729-BF75-7A90-CC86553B340A}"/>
                    </a:ext>
                  </a:extLst>
                </p14:cNvPr>
                <p14:cNvContentPartPr/>
                <p14:nvPr/>
              </p14:nvContentPartPr>
              <p14:xfrm>
                <a:off x="7630909" y="2353119"/>
                <a:ext cx="1364760" cy="687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589E377-B729-BF75-7A90-CC86553B340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12909" y="2335119"/>
                  <a:ext cx="140040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35C11E9-BB18-4E82-D96C-F5C35CC66920}"/>
                    </a:ext>
                  </a:extLst>
                </p14:cNvPr>
                <p14:cNvContentPartPr/>
                <p14:nvPr/>
              </p14:nvContentPartPr>
              <p14:xfrm>
                <a:off x="8936989" y="2944599"/>
                <a:ext cx="97200" cy="175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35C11E9-BB18-4E82-D96C-F5C35CC6692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18922" y="2926599"/>
                  <a:ext cx="132972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5CFD59D-0CEE-531A-38C5-A909DC5B0498}"/>
              </a:ext>
            </a:extLst>
          </p:cNvPr>
          <p:cNvGrpSpPr/>
          <p:nvPr/>
        </p:nvGrpSpPr>
        <p:grpSpPr>
          <a:xfrm>
            <a:off x="7604269" y="3233679"/>
            <a:ext cx="1281600" cy="190440"/>
            <a:chOff x="7604269" y="3233679"/>
            <a:chExt cx="128160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FAF949B-BA17-8E7A-EE12-F1DCE26B4E48}"/>
                    </a:ext>
                  </a:extLst>
                </p14:cNvPr>
                <p14:cNvContentPartPr/>
                <p14:nvPr/>
              </p14:nvContentPartPr>
              <p14:xfrm>
                <a:off x="7604269" y="3307839"/>
                <a:ext cx="1209960" cy="7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FAF949B-BA17-8E7A-EE12-F1DCE26B4E4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86269" y="3289839"/>
                  <a:ext cx="12456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B1EC6E0-ECE6-E7AF-5421-2C54857C4A3F}"/>
                    </a:ext>
                  </a:extLst>
                </p14:cNvPr>
                <p14:cNvContentPartPr/>
                <p14:nvPr/>
              </p14:nvContentPartPr>
              <p14:xfrm>
                <a:off x="8773909" y="3233679"/>
                <a:ext cx="111960" cy="190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B1EC6E0-ECE6-E7AF-5421-2C54857C4A3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55909" y="3215645"/>
                  <a:ext cx="147600" cy="2261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4F1701-42DA-BA45-B420-B578513C432D}"/>
              </a:ext>
            </a:extLst>
          </p:cNvPr>
          <p:cNvGrpSpPr/>
          <p:nvPr/>
        </p:nvGrpSpPr>
        <p:grpSpPr>
          <a:xfrm>
            <a:off x="7637749" y="3586479"/>
            <a:ext cx="1273320" cy="743760"/>
            <a:chOff x="7637749" y="3586479"/>
            <a:chExt cx="1273320" cy="74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A4C95DF-0F58-B267-7818-6A719608A44F}"/>
                    </a:ext>
                  </a:extLst>
                </p14:cNvPr>
                <p14:cNvContentPartPr/>
                <p14:nvPr/>
              </p14:nvContentPartPr>
              <p14:xfrm>
                <a:off x="7637749" y="3619239"/>
                <a:ext cx="1247400" cy="711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A4C95DF-0F58-B267-7818-6A719608A44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9749" y="3601239"/>
                  <a:ext cx="128304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880B54B-4A5C-EA80-7745-89206F030A47}"/>
                    </a:ext>
                  </a:extLst>
                </p14:cNvPr>
                <p14:cNvContentPartPr/>
                <p14:nvPr/>
              </p14:nvContentPartPr>
              <p14:xfrm>
                <a:off x="8794069" y="3586479"/>
                <a:ext cx="117000" cy="130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880B54B-4A5C-EA80-7745-89206F030A4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776069" y="3568479"/>
                  <a:ext cx="152640" cy="166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213710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8F619-EBD5-A351-499F-8A19C16D8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CEE4186-FDFC-F0A5-A3D8-0354DB913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83" y="1629000"/>
            <a:ext cx="7257825" cy="360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A934F5B7-F696-3766-C910-EE8B369F39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2371" y="5173169"/>
                <a:ext cx="5576046" cy="159658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000" dirty="0"/>
                  <a:t>In this example, </a:t>
                </a:r>
                <a:r>
                  <a:rPr lang="en-US" sz="3000" b="1" dirty="0">
                    <a:solidFill>
                      <a:srgbClr val="C00000"/>
                    </a:solidFill>
                  </a:rPr>
                  <a:t>Dog</a:t>
                </a:r>
                <a:r>
                  <a:rPr lang="en-US" sz="3000" dirty="0"/>
                  <a:t> has the largest value so </a:t>
                </a:r>
                <a14:m>
                  <m:oMath xmlns:m="http://schemas.openxmlformats.org/officeDocument/2006/math">
                    <m:r>
                      <a:rPr lang="en-US" sz="3000" b="1" i="1" dirty="0" smtClean="0">
                        <a:latin typeface="Cambria Math" panose="02040503050406030204" pitchFamily="18" charset="0"/>
                      </a:rPr>
                      <m:t>𝒂𝒓𝒈𝒎𝒂𝒙</m:t>
                    </m:r>
                  </m:oMath>
                </a14:m>
                <a:r>
                  <a:rPr lang="en-US" sz="3000" dirty="0">
                    <a:solidFill>
                      <a:srgbClr val="FF0000"/>
                    </a:solidFill>
                  </a:rPr>
                  <a:t> </a:t>
                </a:r>
                <a:r>
                  <a:rPr lang="en-US" sz="3000" dirty="0"/>
                  <a:t>sets the final output value of </a:t>
                </a:r>
                <a:r>
                  <a:rPr lang="en-US" sz="3000" b="1" dirty="0">
                    <a:solidFill>
                      <a:srgbClr val="C00000"/>
                    </a:solidFill>
                  </a:rPr>
                  <a:t>Dog</a:t>
                </a:r>
                <a:r>
                  <a:rPr lang="en-US" sz="3000" dirty="0"/>
                  <a:t> to</a:t>
                </a:r>
                <a:r>
                  <a:rPr lang="en-US" sz="3000" b="1" dirty="0"/>
                  <a:t> 1</a:t>
                </a:r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A934F5B7-F696-3766-C910-EE8B369F3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371" y="5173169"/>
                <a:ext cx="5576046" cy="1596588"/>
              </a:xfrm>
              <a:prstGeom prst="rect">
                <a:avLst/>
              </a:prstGeom>
              <a:blipFill>
                <a:blip r:embed="rId3"/>
                <a:stretch>
                  <a:fillRect l="-2623" t="-7252" r="-120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B109886-FF40-1EE3-9BA1-B53CC6BF0FBD}"/>
                  </a:ext>
                </a:extLst>
              </p:cNvPr>
              <p:cNvSpPr txBox="1"/>
              <p:nvPr/>
            </p:nvSpPr>
            <p:spPr>
              <a:xfrm>
                <a:off x="9072281" y="2967335"/>
                <a:ext cx="1601400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𝒂𝒓𝒈𝒎𝒂𝒙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B109886-FF40-1EE3-9BA1-B53CC6BF0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281" y="2967335"/>
                <a:ext cx="16014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84A4DDD8-05FE-5E8D-01C7-1D4141D189AD}"/>
              </a:ext>
            </a:extLst>
          </p:cNvPr>
          <p:cNvGrpSpPr/>
          <p:nvPr/>
        </p:nvGrpSpPr>
        <p:grpSpPr>
          <a:xfrm>
            <a:off x="7630909" y="2353119"/>
            <a:ext cx="1403280" cy="766800"/>
            <a:chOff x="7630909" y="2353119"/>
            <a:chExt cx="1403280" cy="76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DF3341E-2C12-B569-A63B-B49447B1009B}"/>
                    </a:ext>
                  </a:extLst>
                </p14:cNvPr>
                <p14:cNvContentPartPr/>
                <p14:nvPr/>
              </p14:nvContentPartPr>
              <p14:xfrm>
                <a:off x="7630909" y="2353119"/>
                <a:ext cx="1364760" cy="687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DF3341E-2C12-B569-A63B-B49447B1009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12909" y="2335119"/>
                  <a:ext cx="140040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11B8D0C-AB3E-AE82-E4C6-7BC7EE3E926F}"/>
                    </a:ext>
                  </a:extLst>
                </p14:cNvPr>
                <p14:cNvContentPartPr/>
                <p14:nvPr/>
              </p14:nvContentPartPr>
              <p14:xfrm>
                <a:off x="8936989" y="2944599"/>
                <a:ext cx="97200" cy="175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11B8D0C-AB3E-AE82-E4C6-7BC7EE3E926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18922" y="2926599"/>
                  <a:ext cx="132972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7E95E2-AEF2-5203-422F-A3640F713547}"/>
              </a:ext>
            </a:extLst>
          </p:cNvPr>
          <p:cNvGrpSpPr/>
          <p:nvPr/>
        </p:nvGrpSpPr>
        <p:grpSpPr>
          <a:xfrm>
            <a:off x="7604269" y="3233679"/>
            <a:ext cx="1281600" cy="190440"/>
            <a:chOff x="7604269" y="3233679"/>
            <a:chExt cx="128160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DB5F882-54A3-582A-6FC1-9681577A3E93}"/>
                    </a:ext>
                  </a:extLst>
                </p14:cNvPr>
                <p14:cNvContentPartPr/>
                <p14:nvPr/>
              </p14:nvContentPartPr>
              <p14:xfrm>
                <a:off x="7604269" y="3307839"/>
                <a:ext cx="1209960" cy="7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DB5F882-54A3-582A-6FC1-9681577A3E9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86269" y="3289839"/>
                  <a:ext cx="12456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383A970-1AB2-2EAD-1B50-01F42A75C081}"/>
                    </a:ext>
                  </a:extLst>
                </p14:cNvPr>
                <p14:cNvContentPartPr/>
                <p14:nvPr/>
              </p14:nvContentPartPr>
              <p14:xfrm>
                <a:off x="8773909" y="3233679"/>
                <a:ext cx="111960" cy="190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383A970-1AB2-2EAD-1B50-01F42A75C08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55909" y="3215645"/>
                  <a:ext cx="147600" cy="2261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22FED8F-9E0B-537F-5BAC-4B484A82EF54}"/>
              </a:ext>
            </a:extLst>
          </p:cNvPr>
          <p:cNvGrpSpPr/>
          <p:nvPr/>
        </p:nvGrpSpPr>
        <p:grpSpPr>
          <a:xfrm>
            <a:off x="7637749" y="3586479"/>
            <a:ext cx="1273320" cy="743760"/>
            <a:chOff x="7637749" y="3586479"/>
            <a:chExt cx="1273320" cy="74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94D2FE5-D897-9D52-C3C4-B570E6E85723}"/>
                    </a:ext>
                  </a:extLst>
                </p14:cNvPr>
                <p14:cNvContentPartPr/>
                <p14:nvPr/>
              </p14:nvContentPartPr>
              <p14:xfrm>
                <a:off x="7637749" y="3619239"/>
                <a:ext cx="1247400" cy="711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94D2FE5-D897-9D52-C3C4-B570E6E8572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9749" y="3601239"/>
                  <a:ext cx="128304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A8FC109-A0A2-0985-7925-CB1E17BF87A8}"/>
                    </a:ext>
                  </a:extLst>
                </p14:cNvPr>
                <p14:cNvContentPartPr/>
                <p14:nvPr/>
              </p14:nvContentPartPr>
              <p14:xfrm>
                <a:off x="8794069" y="3586479"/>
                <a:ext cx="117000" cy="130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A8FC109-A0A2-0985-7925-CB1E17BF87A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776069" y="3568479"/>
                  <a:ext cx="152640" cy="16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4191F1-A615-4F68-1C41-AB9F4EA8599D}"/>
                  </a:ext>
                </a:extLst>
              </p:cNvPr>
              <p:cNvSpPr txBox="1"/>
              <p:nvPr/>
            </p:nvSpPr>
            <p:spPr>
              <a:xfrm>
                <a:off x="11210362" y="2122286"/>
                <a:ext cx="558055" cy="461665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4191F1-A615-4F68-1C41-AB9F4EA85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0362" y="2122286"/>
                <a:ext cx="558055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E809291F-994C-5087-E464-C9F73BD448C2}"/>
              </a:ext>
            </a:extLst>
          </p:cNvPr>
          <p:cNvGrpSpPr/>
          <p:nvPr/>
        </p:nvGrpSpPr>
        <p:grpSpPr>
          <a:xfrm>
            <a:off x="10347353" y="2426919"/>
            <a:ext cx="703800" cy="578880"/>
            <a:chOff x="10347353" y="2426919"/>
            <a:chExt cx="703800" cy="57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E94BE45-A85C-03C0-8E35-7799C09511A7}"/>
                    </a:ext>
                  </a:extLst>
                </p14:cNvPr>
                <p14:cNvContentPartPr/>
                <p14:nvPr/>
              </p14:nvContentPartPr>
              <p14:xfrm>
                <a:off x="10347353" y="2488839"/>
                <a:ext cx="685440" cy="516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E94BE45-A85C-03C0-8E35-7799C09511A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329353" y="2470839"/>
                  <a:ext cx="72108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2A1679B-521D-F39E-4F14-74A27D956701}"/>
                    </a:ext>
                  </a:extLst>
                </p14:cNvPr>
                <p14:cNvContentPartPr/>
                <p14:nvPr/>
              </p14:nvContentPartPr>
              <p14:xfrm>
                <a:off x="10945673" y="2426919"/>
                <a:ext cx="105480" cy="209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2A1679B-521D-F39E-4F14-74A27D95670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928033" y="2409279"/>
                  <a:ext cx="141120" cy="244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3463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54F0D-47BE-C609-D3E5-F95D9805F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4CBCFE7-A3E3-8213-F3DB-068FC5792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83" y="1629000"/>
            <a:ext cx="7257825" cy="36000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6F39E90-0D45-FB86-D158-8495EBF5FA9C}"/>
              </a:ext>
            </a:extLst>
          </p:cNvPr>
          <p:cNvSpPr txBox="1">
            <a:spLocks/>
          </p:cNvSpPr>
          <p:nvPr/>
        </p:nvSpPr>
        <p:spPr>
          <a:xfrm>
            <a:off x="6192371" y="5173169"/>
            <a:ext cx="5576046" cy="8511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/>
              <a:t>And the final output values of </a:t>
            </a:r>
            <a:r>
              <a:rPr lang="en-US" sz="3000" b="1" dirty="0">
                <a:solidFill>
                  <a:srgbClr val="FFC000"/>
                </a:solidFill>
              </a:rPr>
              <a:t>Cat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Rabbit</a:t>
            </a:r>
            <a:r>
              <a:rPr lang="en-US" sz="3000" dirty="0"/>
              <a:t> to </a:t>
            </a:r>
            <a:r>
              <a:rPr lang="en-US" sz="3000" b="1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D472E3-605A-EEC3-AF9C-F4BCFC769C58}"/>
                  </a:ext>
                </a:extLst>
              </p:cNvPr>
              <p:cNvSpPr txBox="1"/>
              <p:nvPr/>
            </p:nvSpPr>
            <p:spPr>
              <a:xfrm>
                <a:off x="9072281" y="2967335"/>
                <a:ext cx="1601400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𝒂𝒓𝒈𝒎𝒂𝒙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D472E3-605A-EEC3-AF9C-F4BCFC769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281" y="2967335"/>
                <a:ext cx="16014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EA330D52-0BC1-B16D-C241-D437632EE936}"/>
              </a:ext>
            </a:extLst>
          </p:cNvPr>
          <p:cNvGrpSpPr/>
          <p:nvPr/>
        </p:nvGrpSpPr>
        <p:grpSpPr>
          <a:xfrm>
            <a:off x="7630909" y="2353119"/>
            <a:ext cx="1403280" cy="766800"/>
            <a:chOff x="7630909" y="2353119"/>
            <a:chExt cx="1403280" cy="76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A8FE2EC-1508-28AD-A8E6-2ED0A968363A}"/>
                    </a:ext>
                  </a:extLst>
                </p14:cNvPr>
                <p14:cNvContentPartPr/>
                <p14:nvPr/>
              </p14:nvContentPartPr>
              <p14:xfrm>
                <a:off x="7630909" y="2353119"/>
                <a:ext cx="1364760" cy="687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A8FE2EC-1508-28AD-A8E6-2ED0A968363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12909" y="2335119"/>
                  <a:ext cx="140040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D995701-55A4-B1CA-8816-605CC991524E}"/>
                    </a:ext>
                  </a:extLst>
                </p14:cNvPr>
                <p14:cNvContentPartPr/>
                <p14:nvPr/>
              </p14:nvContentPartPr>
              <p14:xfrm>
                <a:off x="8936989" y="2944599"/>
                <a:ext cx="97200" cy="175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D995701-55A4-B1CA-8816-605CC991524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18922" y="2926599"/>
                  <a:ext cx="132972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6CE6519-6B66-C646-7F5F-0C1E01D74370}"/>
              </a:ext>
            </a:extLst>
          </p:cNvPr>
          <p:cNvGrpSpPr/>
          <p:nvPr/>
        </p:nvGrpSpPr>
        <p:grpSpPr>
          <a:xfrm>
            <a:off x="7604269" y="3233679"/>
            <a:ext cx="1281600" cy="190440"/>
            <a:chOff x="7604269" y="3233679"/>
            <a:chExt cx="128160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FC22000-37A6-6C8A-FD29-FDC7B9B44A4C}"/>
                    </a:ext>
                  </a:extLst>
                </p14:cNvPr>
                <p14:cNvContentPartPr/>
                <p14:nvPr/>
              </p14:nvContentPartPr>
              <p14:xfrm>
                <a:off x="7604269" y="3307839"/>
                <a:ext cx="1209960" cy="7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FC22000-37A6-6C8A-FD29-FDC7B9B44A4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86269" y="3289839"/>
                  <a:ext cx="12456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FBA49F8-1344-5F3B-EF24-3A0606779251}"/>
                    </a:ext>
                  </a:extLst>
                </p14:cNvPr>
                <p14:cNvContentPartPr/>
                <p14:nvPr/>
              </p14:nvContentPartPr>
              <p14:xfrm>
                <a:off x="8773909" y="3233679"/>
                <a:ext cx="111960" cy="190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FBA49F8-1344-5F3B-EF24-3A060677925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55909" y="3215645"/>
                  <a:ext cx="147600" cy="2261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C8256BF-4524-86DE-7C6F-E8A61B56AF76}"/>
              </a:ext>
            </a:extLst>
          </p:cNvPr>
          <p:cNvGrpSpPr/>
          <p:nvPr/>
        </p:nvGrpSpPr>
        <p:grpSpPr>
          <a:xfrm>
            <a:off x="7637749" y="3586479"/>
            <a:ext cx="1273320" cy="743760"/>
            <a:chOff x="7637749" y="3586479"/>
            <a:chExt cx="1273320" cy="74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119F5E9-095F-D44C-CC99-FE76208E6F96}"/>
                    </a:ext>
                  </a:extLst>
                </p14:cNvPr>
                <p14:cNvContentPartPr/>
                <p14:nvPr/>
              </p14:nvContentPartPr>
              <p14:xfrm>
                <a:off x="7637749" y="3619239"/>
                <a:ext cx="1247400" cy="711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119F5E9-095F-D44C-CC99-FE76208E6F9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19749" y="3601239"/>
                  <a:ext cx="128304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1C8A2D8-9052-4BA4-F4FC-AE6AE194292C}"/>
                    </a:ext>
                  </a:extLst>
                </p14:cNvPr>
                <p14:cNvContentPartPr/>
                <p14:nvPr/>
              </p14:nvContentPartPr>
              <p14:xfrm>
                <a:off x="8794069" y="3586479"/>
                <a:ext cx="117000" cy="130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1C8A2D8-9052-4BA4-F4FC-AE6AE19429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76069" y="3568479"/>
                  <a:ext cx="152640" cy="16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0394B5-E9DE-44BD-A12C-E73A6C26497F}"/>
                  </a:ext>
                </a:extLst>
              </p:cNvPr>
              <p:cNvSpPr txBox="1"/>
              <p:nvPr/>
            </p:nvSpPr>
            <p:spPr>
              <a:xfrm>
                <a:off x="11210362" y="2122286"/>
                <a:ext cx="558055" cy="461665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0394B5-E9DE-44BD-A12C-E73A6C264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0362" y="2122286"/>
                <a:ext cx="55805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063C7BA-65DD-1E9F-E394-14B9D59CE4CC}"/>
              </a:ext>
            </a:extLst>
          </p:cNvPr>
          <p:cNvGrpSpPr/>
          <p:nvPr/>
        </p:nvGrpSpPr>
        <p:grpSpPr>
          <a:xfrm>
            <a:off x="10347353" y="2426919"/>
            <a:ext cx="703800" cy="578880"/>
            <a:chOff x="10347353" y="2426919"/>
            <a:chExt cx="703800" cy="57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0C8FBD0-509B-B74E-5EF7-2505AD3C9B44}"/>
                    </a:ext>
                  </a:extLst>
                </p14:cNvPr>
                <p14:cNvContentPartPr/>
                <p14:nvPr/>
              </p14:nvContentPartPr>
              <p14:xfrm>
                <a:off x="10347353" y="2488839"/>
                <a:ext cx="685440" cy="516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0C8FBD0-509B-B74E-5EF7-2505AD3C9B4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329353" y="2470839"/>
                  <a:ext cx="72108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B936A9-2566-D702-67CA-3ADC81DE9FB8}"/>
                    </a:ext>
                  </a:extLst>
                </p14:cNvPr>
                <p14:cNvContentPartPr/>
                <p14:nvPr/>
              </p14:nvContentPartPr>
              <p14:xfrm>
                <a:off x="10945673" y="2426919"/>
                <a:ext cx="105480" cy="209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B936A9-2566-D702-67CA-3ADC81DE9FB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927673" y="2408919"/>
                  <a:ext cx="141120" cy="24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E7C1C9-89B5-4487-F4A8-362E4067B806}"/>
                  </a:ext>
                </a:extLst>
              </p:cNvPr>
              <p:cNvSpPr txBox="1"/>
              <p:nvPr/>
            </p:nvSpPr>
            <p:spPr>
              <a:xfrm>
                <a:off x="11210362" y="3084566"/>
                <a:ext cx="558055" cy="461665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E7C1C9-89B5-4487-F4A8-362E4067B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0362" y="3084566"/>
                <a:ext cx="558055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EFD3D9-6DE9-B170-B55C-24A277657FD2}"/>
                  </a:ext>
                </a:extLst>
              </p:cNvPr>
              <p:cNvSpPr txBox="1"/>
              <p:nvPr/>
            </p:nvSpPr>
            <p:spPr>
              <a:xfrm>
                <a:off x="11210361" y="4097287"/>
                <a:ext cx="558055" cy="461665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EFD3D9-6DE9-B170-B55C-24A277657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0361" y="4097287"/>
                <a:ext cx="558055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9768D591-DE1D-1BB5-9F65-9C321CAA7A1A}"/>
              </a:ext>
            </a:extLst>
          </p:cNvPr>
          <p:cNvGrpSpPr/>
          <p:nvPr/>
        </p:nvGrpSpPr>
        <p:grpSpPr>
          <a:xfrm>
            <a:off x="10690189" y="3207039"/>
            <a:ext cx="396000" cy="206280"/>
            <a:chOff x="10690189" y="3207039"/>
            <a:chExt cx="396000" cy="20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89AD274-F3C1-02D9-00A2-67593B1B629F}"/>
                    </a:ext>
                  </a:extLst>
                </p14:cNvPr>
                <p14:cNvContentPartPr/>
                <p14:nvPr/>
              </p14:nvContentPartPr>
              <p14:xfrm>
                <a:off x="10690189" y="3267159"/>
                <a:ext cx="38304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89AD274-F3C1-02D9-00A2-67593B1B629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672189" y="3249519"/>
                  <a:ext cx="418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23CB900-EBFC-ADEB-8767-D281AEB9E1D9}"/>
                    </a:ext>
                  </a:extLst>
                </p14:cNvPr>
                <p14:cNvContentPartPr/>
                <p14:nvPr/>
              </p14:nvContentPartPr>
              <p14:xfrm>
                <a:off x="11019589" y="3207039"/>
                <a:ext cx="66600" cy="206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23CB900-EBFC-ADEB-8767-D281AEB9E1D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001949" y="3189039"/>
                  <a:ext cx="10224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BF78F58-BB85-F9A3-86C9-7F04C043ED10}"/>
              </a:ext>
            </a:extLst>
          </p:cNvPr>
          <p:cNvGrpSpPr/>
          <p:nvPr/>
        </p:nvGrpSpPr>
        <p:grpSpPr>
          <a:xfrm>
            <a:off x="10394269" y="3509439"/>
            <a:ext cx="759600" cy="720000"/>
            <a:chOff x="10394269" y="3509439"/>
            <a:chExt cx="759600" cy="72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AF00C75-7BDD-5AB8-406D-BA32DCCAB55D}"/>
                    </a:ext>
                  </a:extLst>
                </p14:cNvPr>
                <p14:cNvContentPartPr/>
                <p14:nvPr/>
              </p14:nvContentPartPr>
              <p14:xfrm>
                <a:off x="10394269" y="3509439"/>
                <a:ext cx="719280" cy="664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AF00C75-7BDD-5AB8-406D-BA32DCCAB55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376629" y="3491799"/>
                  <a:ext cx="754920" cy="70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AE6CE3E-877F-8225-7977-3282A5D6AB3E}"/>
                    </a:ext>
                  </a:extLst>
                </p14:cNvPr>
                <p14:cNvContentPartPr/>
                <p14:nvPr/>
              </p14:nvContentPartPr>
              <p14:xfrm>
                <a:off x="11014549" y="4033959"/>
                <a:ext cx="139320" cy="195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AE6CE3E-877F-8225-7977-3282A5D6AB3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996549" y="4016319"/>
                  <a:ext cx="174960" cy="23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821716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6EF44-73AB-74CB-53C0-CBCF37305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4845550-9281-E57E-C56D-FFF3C59CA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83" y="1629000"/>
            <a:ext cx="7257825" cy="360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9FCCA12-6DD7-A161-58C5-5064DAEEBC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2371" y="5173169"/>
                <a:ext cx="5576046" cy="128730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000" dirty="0"/>
                  <a:t>Thus, when we use </a:t>
                </a:r>
                <a14:m>
                  <m:oMath xmlns:m="http://schemas.openxmlformats.org/officeDocument/2006/math">
                    <m:r>
                      <a:rPr lang="en-PH" sz="3000" b="1" i="1" smtClean="0">
                        <a:latin typeface="Cambria Math" panose="02040503050406030204" pitchFamily="18" charset="0"/>
                      </a:rPr>
                      <m:t>𝒂𝒓𝒈𝒎𝒂𝒙</m:t>
                    </m:r>
                  </m:oMath>
                </a14:m>
                <a:r>
                  <a:rPr lang="en-PH" sz="3000" b="1" dirty="0"/>
                  <a:t>, </a:t>
                </a:r>
                <a:r>
                  <a:rPr lang="en-PH" sz="3000" dirty="0"/>
                  <a:t>the neural network’s prediction is </a:t>
                </a:r>
                <a:r>
                  <a:rPr lang="en-PH" sz="3000" b="1" dirty="0"/>
                  <a:t>simply the output with 1 in it </a:t>
                </a:r>
              </a:p>
              <a:p>
                <a:pPr marL="0" indent="0">
                  <a:buNone/>
                </a:pPr>
                <a:r>
                  <a:rPr lang="en-US" sz="3000" dirty="0"/>
                  <a:t> </a:t>
                </a:r>
                <a:endParaRPr lang="en-US" sz="3000" b="1" dirty="0"/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E9FCCA12-6DD7-A161-58C5-5064DAEEB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371" y="5173169"/>
                <a:ext cx="5576046" cy="1287306"/>
              </a:xfrm>
              <a:prstGeom prst="rect">
                <a:avLst/>
              </a:prstGeom>
              <a:blipFill>
                <a:blip r:embed="rId3"/>
                <a:stretch>
                  <a:fillRect l="-2623" t="-9005" b="-1848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AA3D6E-942C-48E9-C6F9-B1F56F3354AA}"/>
                  </a:ext>
                </a:extLst>
              </p:cNvPr>
              <p:cNvSpPr txBox="1"/>
              <p:nvPr/>
            </p:nvSpPr>
            <p:spPr>
              <a:xfrm>
                <a:off x="9072281" y="2967335"/>
                <a:ext cx="1601400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𝒂𝒓𝒈𝒎𝒂𝒙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AA3D6E-942C-48E9-C6F9-B1F56F335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281" y="2967335"/>
                <a:ext cx="16014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A735D6A5-6DC4-84D8-4A97-CF48DF991107}"/>
              </a:ext>
            </a:extLst>
          </p:cNvPr>
          <p:cNvGrpSpPr/>
          <p:nvPr/>
        </p:nvGrpSpPr>
        <p:grpSpPr>
          <a:xfrm>
            <a:off x="7630909" y="2353119"/>
            <a:ext cx="1403280" cy="766800"/>
            <a:chOff x="7630909" y="2353119"/>
            <a:chExt cx="1403280" cy="76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B5D32BE-10FE-812D-D810-47CCFC849032}"/>
                    </a:ext>
                  </a:extLst>
                </p14:cNvPr>
                <p14:cNvContentPartPr/>
                <p14:nvPr/>
              </p14:nvContentPartPr>
              <p14:xfrm>
                <a:off x="7630909" y="2353119"/>
                <a:ext cx="1364760" cy="687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B5D32BE-10FE-812D-D810-47CCFC84903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12909" y="2335119"/>
                  <a:ext cx="140040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83236F3-AB0B-9F4C-8027-97F21E3D97E4}"/>
                    </a:ext>
                  </a:extLst>
                </p14:cNvPr>
                <p14:cNvContentPartPr/>
                <p14:nvPr/>
              </p14:nvContentPartPr>
              <p14:xfrm>
                <a:off x="8936989" y="2944599"/>
                <a:ext cx="97200" cy="175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83236F3-AB0B-9F4C-8027-97F21E3D97E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18922" y="2926599"/>
                  <a:ext cx="132972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00C04F-1F05-E58A-AB53-013A75D0C85D}"/>
              </a:ext>
            </a:extLst>
          </p:cNvPr>
          <p:cNvGrpSpPr/>
          <p:nvPr/>
        </p:nvGrpSpPr>
        <p:grpSpPr>
          <a:xfrm>
            <a:off x="7604269" y="3233679"/>
            <a:ext cx="1281600" cy="190440"/>
            <a:chOff x="7604269" y="3233679"/>
            <a:chExt cx="128160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4BC988A-D658-F2E5-BFF5-91771D2D7950}"/>
                    </a:ext>
                  </a:extLst>
                </p14:cNvPr>
                <p14:cNvContentPartPr/>
                <p14:nvPr/>
              </p14:nvContentPartPr>
              <p14:xfrm>
                <a:off x="7604269" y="3307839"/>
                <a:ext cx="1209960" cy="7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4BC988A-D658-F2E5-BFF5-91771D2D795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86269" y="3289839"/>
                  <a:ext cx="12456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3AFF829-144F-B71F-81DD-C2A58ED4739C}"/>
                    </a:ext>
                  </a:extLst>
                </p14:cNvPr>
                <p14:cNvContentPartPr/>
                <p14:nvPr/>
              </p14:nvContentPartPr>
              <p14:xfrm>
                <a:off x="8773909" y="3233679"/>
                <a:ext cx="111960" cy="190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3AFF829-144F-B71F-81DD-C2A58ED4739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55909" y="3215645"/>
                  <a:ext cx="147600" cy="2261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1CD7772-1C11-8D3E-ADDE-0449B9E7AC17}"/>
              </a:ext>
            </a:extLst>
          </p:cNvPr>
          <p:cNvGrpSpPr/>
          <p:nvPr/>
        </p:nvGrpSpPr>
        <p:grpSpPr>
          <a:xfrm>
            <a:off x="7637749" y="3586479"/>
            <a:ext cx="1273320" cy="743760"/>
            <a:chOff x="7637749" y="3586479"/>
            <a:chExt cx="1273320" cy="74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24C366D-7C39-8372-5FB8-F1E2EC1040D7}"/>
                    </a:ext>
                  </a:extLst>
                </p14:cNvPr>
                <p14:cNvContentPartPr/>
                <p14:nvPr/>
              </p14:nvContentPartPr>
              <p14:xfrm>
                <a:off x="7637749" y="3619239"/>
                <a:ext cx="1247400" cy="711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24C366D-7C39-8372-5FB8-F1E2EC1040D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9749" y="3601239"/>
                  <a:ext cx="128304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A234A6D-C220-9154-0672-6855BC62607C}"/>
                    </a:ext>
                  </a:extLst>
                </p14:cNvPr>
                <p14:cNvContentPartPr/>
                <p14:nvPr/>
              </p14:nvContentPartPr>
              <p14:xfrm>
                <a:off x="8794069" y="3586479"/>
                <a:ext cx="117000" cy="130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A234A6D-C220-9154-0672-6855BC62607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776069" y="3568479"/>
                  <a:ext cx="152640" cy="16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F52326-F9DE-8155-BC69-61FC940A5051}"/>
                  </a:ext>
                </a:extLst>
              </p:cNvPr>
              <p:cNvSpPr txBox="1"/>
              <p:nvPr/>
            </p:nvSpPr>
            <p:spPr>
              <a:xfrm>
                <a:off x="11210362" y="2122286"/>
                <a:ext cx="558055" cy="461665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F52326-F9DE-8155-BC69-61FC940A5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0362" y="2122286"/>
                <a:ext cx="558055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5EE3A7E9-4684-82C2-57EE-82F7AF44846A}"/>
              </a:ext>
            </a:extLst>
          </p:cNvPr>
          <p:cNvGrpSpPr/>
          <p:nvPr/>
        </p:nvGrpSpPr>
        <p:grpSpPr>
          <a:xfrm>
            <a:off x="10347353" y="2426919"/>
            <a:ext cx="703800" cy="578880"/>
            <a:chOff x="10347353" y="2426919"/>
            <a:chExt cx="703800" cy="57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AA76D68-E657-2092-06D1-2E4A690A5A39}"/>
                    </a:ext>
                  </a:extLst>
                </p14:cNvPr>
                <p14:cNvContentPartPr/>
                <p14:nvPr/>
              </p14:nvContentPartPr>
              <p14:xfrm>
                <a:off x="10347353" y="2488839"/>
                <a:ext cx="685440" cy="516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AA76D68-E657-2092-06D1-2E4A690A5A3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329353" y="2470839"/>
                  <a:ext cx="72108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A91B1C7-9404-674A-D1D8-8CC981493D57}"/>
                    </a:ext>
                  </a:extLst>
                </p14:cNvPr>
                <p14:cNvContentPartPr/>
                <p14:nvPr/>
              </p14:nvContentPartPr>
              <p14:xfrm>
                <a:off x="10945673" y="2426919"/>
                <a:ext cx="105480" cy="209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A91B1C7-9404-674A-D1D8-8CC981493D5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927673" y="2408919"/>
                  <a:ext cx="141120" cy="24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F2BFCB-8FBE-60F5-5E9E-7E3A5D7F1640}"/>
                  </a:ext>
                </a:extLst>
              </p:cNvPr>
              <p:cNvSpPr txBox="1"/>
              <p:nvPr/>
            </p:nvSpPr>
            <p:spPr>
              <a:xfrm>
                <a:off x="11210362" y="3084566"/>
                <a:ext cx="558055" cy="461665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F2BFCB-8FBE-60F5-5E9E-7E3A5D7F1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0362" y="3084566"/>
                <a:ext cx="558055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11E86F-B529-EB23-F3E5-1CF9CFAE3FA7}"/>
                  </a:ext>
                </a:extLst>
              </p:cNvPr>
              <p:cNvSpPr txBox="1"/>
              <p:nvPr/>
            </p:nvSpPr>
            <p:spPr>
              <a:xfrm>
                <a:off x="11210361" y="4097287"/>
                <a:ext cx="558055" cy="461665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11E86F-B529-EB23-F3E5-1CF9CFAE3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0361" y="4097287"/>
                <a:ext cx="558055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455D3DBC-AE34-F18E-8A37-7E4C0BF75920}"/>
              </a:ext>
            </a:extLst>
          </p:cNvPr>
          <p:cNvGrpSpPr/>
          <p:nvPr/>
        </p:nvGrpSpPr>
        <p:grpSpPr>
          <a:xfrm>
            <a:off x="10690189" y="3207039"/>
            <a:ext cx="396000" cy="206280"/>
            <a:chOff x="10690189" y="3207039"/>
            <a:chExt cx="396000" cy="20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DE73A4-0940-2173-534E-F0C08E152A3F}"/>
                    </a:ext>
                  </a:extLst>
                </p14:cNvPr>
                <p14:cNvContentPartPr/>
                <p14:nvPr/>
              </p14:nvContentPartPr>
              <p14:xfrm>
                <a:off x="10690189" y="3267159"/>
                <a:ext cx="38304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DE73A4-0940-2173-534E-F0C08E152A3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672206" y="3249159"/>
                  <a:ext cx="418647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6F28CCA-FAD4-94A2-28EE-5437FCA3AA64}"/>
                    </a:ext>
                  </a:extLst>
                </p14:cNvPr>
                <p14:cNvContentPartPr/>
                <p14:nvPr/>
              </p14:nvContentPartPr>
              <p14:xfrm>
                <a:off x="11019589" y="3207039"/>
                <a:ext cx="66600" cy="206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6F28CCA-FAD4-94A2-28EE-5437FCA3AA6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01589" y="3189039"/>
                  <a:ext cx="10224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79A144C-E7DF-6213-9A2F-80D4C94309F0}"/>
              </a:ext>
            </a:extLst>
          </p:cNvPr>
          <p:cNvGrpSpPr/>
          <p:nvPr/>
        </p:nvGrpSpPr>
        <p:grpSpPr>
          <a:xfrm>
            <a:off x="10394269" y="3509439"/>
            <a:ext cx="759600" cy="720000"/>
            <a:chOff x="10394269" y="3509439"/>
            <a:chExt cx="759600" cy="72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07DD238-5668-1C78-3986-B18F186BC4D2}"/>
                    </a:ext>
                  </a:extLst>
                </p14:cNvPr>
                <p14:cNvContentPartPr/>
                <p14:nvPr/>
              </p14:nvContentPartPr>
              <p14:xfrm>
                <a:off x="10394269" y="3509439"/>
                <a:ext cx="719280" cy="664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07DD238-5668-1C78-3986-B18F186BC4D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376260" y="3491439"/>
                  <a:ext cx="754938" cy="70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19AA196-16F2-67C3-4A91-F89109E98CC6}"/>
                    </a:ext>
                  </a:extLst>
                </p14:cNvPr>
                <p14:cNvContentPartPr/>
                <p14:nvPr/>
              </p14:nvContentPartPr>
              <p14:xfrm>
                <a:off x="11014549" y="4033959"/>
                <a:ext cx="139320" cy="195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19AA196-16F2-67C3-4A91-F89109E98CC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996595" y="4015959"/>
                  <a:ext cx="174868" cy="23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628412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33011-C038-C0C9-21A5-94E9A2139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8853D4F-6FA6-F652-59FC-D55CC7C0C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83" y="1629000"/>
            <a:ext cx="7257825" cy="360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E1B9421-6482-659B-1363-0E02A26C77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2371" y="5173169"/>
                <a:ext cx="5576046" cy="161003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PH" sz="3000" dirty="0"/>
                  <a:t>The only problem with </a:t>
                </a:r>
                <a14:m>
                  <m:oMath xmlns:m="http://schemas.openxmlformats.org/officeDocument/2006/math">
                    <m:r>
                      <a:rPr lang="en-PH" sz="3000" b="1" i="1" smtClean="0">
                        <a:latin typeface="Cambria Math" panose="02040503050406030204" pitchFamily="18" charset="0"/>
                      </a:rPr>
                      <m:t>𝒂𝒓𝒈𝒎𝒂𝒙</m:t>
                    </m:r>
                  </m:oMath>
                </a14:m>
                <a:r>
                  <a:rPr lang="en-US" sz="3000" b="1" dirty="0"/>
                  <a:t> </a:t>
                </a:r>
                <a:r>
                  <a:rPr lang="en-US" sz="3000" dirty="0"/>
                  <a:t>is that </a:t>
                </a:r>
                <a:r>
                  <a:rPr lang="en-US" sz="3000" b="1" dirty="0"/>
                  <a:t>we cannot use it to optimize the weights and biases </a:t>
                </a:r>
                <a:r>
                  <a:rPr lang="en-US" sz="3000" dirty="0"/>
                  <a:t>in the neural network.</a:t>
                </a:r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9E1B9421-6482-659B-1363-0E02A26C7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371" y="5173169"/>
                <a:ext cx="5576046" cy="1610036"/>
              </a:xfrm>
              <a:prstGeom prst="rect">
                <a:avLst/>
              </a:prstGeom>
              <a:blipFill>
                <a:blip r:embed="rId3"/>
                <a:stretch>
                  <a:fillRect l="-2623" t="-7197" b="-2007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BC63C4-1E4D-37A5-823A-7BB9B4763944}"/>
                  </a:ext>
                </a:extLst>
              </p:cNvPr>
              <p:cNvSpPr txBox="1"/>
              <p:nvPr/>
            </p:nvSpPr>
            <p:spPr>
              <a:xfrm>
                <a:off x="9072281" y="2967335"/>
                <a:ext cx="1601400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𝒂𝒓𝒈𝒎𝒂𝒙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BC63C4-1E4D-37A5-823A-7BB9B4763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281" y="2967335"/>
                <a:ext cx="16014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005B153C-9B29-561A-68EE-A1D5775D667C}"/>
              </a:ext>
            </a:extLst>
          </p:cNvPr>
          <p:cNvGrpSpPr/>
          <p:nvPr/>
        </p:nvGrpSpPr>
        <p:grpSpPr>
          <a:xfrm>
            <a:off x="7630909" y="2353119"/>
            <a:ext cx="1403280" cy="766800"/>
            <a:chOff x="7630909" y="2353119"/>
            <a:chExt cx="1403280" cy="76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B2CB4A5-99D7-EEBF-AEF8-009AA8EE4390}"/>
                    </a:ext>
                  </a:extLst>
                </p14:cNvPr>
                <p14:cNvContentPartPr/>
                <p14:nvPr/>
              </p14:nvContentPartPr>
              <p14:xfrm>
                <a:off x="7630909" y="2353119"/>
                <a:ext cx="1364760" cy="687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B2CB4A5-99D7-EEBF-AEF8-009AA8EE439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12909" y="2335119"/>
                  <a:ext cx="140040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15BD77C-FC61-FE48-1EBC-CC991D74699A}"/>
                    </a:ext>
                  </a:extLst>
                </p14:cNvPr>
                <p14:cNvContentPartPr/>
                <p14:nvPr/>
              </p14:nvContentPartPr>
              <p14:xfrm>
                <a:off x="8936989" y="2944599"/>
                <a:ext cx="97200" cy="175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15BD77C-FC61-FE48-1EBC-CC991D74699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18922" y="2926599"/>
                  <a:ext cx="132972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B30AF8D-7627-A133-AD02-363A92765C1C}"/>
              </a:ext>
            </a:extLst>
          </p:cNvPr>
          <p:cNvGrpSpPr/>
          <p:nvPr/>
        </p:nvGrpSpPr>
        <p:grpSpPr>
          <a:xfrm>
            <a:off x="7604269" y="3233679"/>
            <a:ext cx="1281600" cy="190440"/>
            <a:chOff x="7604269" y="3233679"/>
            <a:chExt cx="128160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CEAA91A-EB8E-1C3F-B5AD-C0F814DE43C5}"/>
                    </a:ext>
                  </a:extLst>
                </p14:cNvPr>
                <p14:cNvContentPartPr/>
                <p14:nvPr/>
              </p14:nvContentPartPr>
              <p14:xfrm>
                <a:off x="7604269" y="3307839"/>
                <a:ext cx="1209960" cy="7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CEAA91A-EB8E-1C3F-B5AD-C0F814DE43C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86269" y="3289839"/>
                  <a:ext cx="12456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4B71885-6E9D-CB78-2C7B-D0917BCB19F4}"/>
                    </a:ext>
                  </a:extLst>
                </p14:cNvPr>
                <p14:cNvContentPartPr/>
                <p14:nvPr/>
              </p14:nvContentPartPr>
              <p14:xfrm>
                <a:off x="8773909" y="3233679"/>
                <a:ext cx="111960" cy="190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4B71885-6E9D-CB78-2C7B-D0917BCB19F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55909" y="3215645"/>
                  <a:ext cx="147600" cy="2261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0D40D0-6007-2D0D-DA91-D58DEBDC077F}"/>
              </a:ext>
            </a:extLst>
          </p:cNvPr>
          <p:cNvGrpSpPr/>
          <p:nvPr/>
        </p:nvGrpSpPr>
        <p:grpSpPr>
          <a:xfrm>
            <a:off x="7637749" y="3586479"/>
            <a:ext cx="1273320" cy="743760"/>
            <a:chOff x="7637749" y="3586479"/>
            <a:chExt cx="1273320" cy="74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FE092F8-CBD9-82FC-7591-41CFAD5E18B9}"/>
                    </a:ext>
                  </a:extLst>
                </p14:cNvPr>
                <p14:cNvContentPartPr/>
                <p14:nvPr/>
              </p14:nvContentPartPr>
              <p14:xfrm>
                <a:off x="7637749" y="3619239"/>
                <a:ext cx="1247400" cy="711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FE092F8-CBD9-82FC-7591-41CFAD5E18B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9749" y="3601239"/>
                  <a:ext cx="128304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954D645-A6AD-7EFE-3D4B-ED40230B2846}"/>
                    </a:ext>
                  </a:extLst>
                </p14:cNvPr>
                <p14:cNvContentPartPr/>
                <p14:nvPr/>
              </p14:nvContentPartPr>
              <p14:xfrm>
                <a:off x="8794069" y="3586479"/>
                <a:ext cx="117000" cy="130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954D645-A6AD-7EFE-3D4B-ED40230B284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776069" y="3568479"/>
                  <a:ext cx="152640" cy="16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32E3DD7-B840-FD65-BC46-FFBB2DBDB3C0}"/>
                  </a:ext>
                </a:extLst>
              </p:cNvPr>
              <p:cNvSpPr txBox="1"/>
              <p:nvPr/>
            </p:nvSpPr>
            <p:spPr>
              <a:xfrm>
                <a:off x="11210362" y="2122286"/>
                <a:ext cx="558055" cy="461665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32E3DD7-B840-FD65-BC46-FFBB2DBDB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0362" y="2122286"/>
                <a:ext cx="558055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5B800D90-812A-8DAE-FFAA-9A651485CD7D}"/>
              </a:ext>
            </a:extLst>
          </p:cNvPr>
          <p:cNvGrpSpPr/>
          <p:nvPr/>
        </p:nvGrpSpPr>
        <p:grpSpPr>
          <a:xfrm>
            <a:off x="10347353" y="2426919"/>
            <a:ext cx="703800" cy="578880"/>
            <a:chOff x="10347353" y="2426919"/>
            <a:chExt cx="703800" cy="57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18065EC-233B-AAC6-A076-B48A10E7EA65}"/>
                    </a:ext>
                  </a:extLst>
                </p14:cNvPr>
                <p14:cNvContentPartPr/>
                <p14:nvPr/>
              </p14:nvContentPartPr>
              <p14:xfrm>
                <a:off x="10347353" y="2488839"/>
                <a:ext cx="685440" cy="516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18065EC-233B-AAC6-A076-B48A10E7EA6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329353" y="2470839"/>
                  <a:ext cx="72108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20341CB-B97F-4FE7-2F46-A92E63A60CC3}"/>
                    </a:ext>
                  </a:extLst>
                </p14:cNvPr>
                <p14:cNvContentPartPr/>
                <p14:nvPr/>
              </p14:nvContentPartPr>
              <p14:xfrm>
                <a:off x="10945673" y="2426919"/>
                <a:ext cx="105480" cy="209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20341CB-B97F-4FE7-2F46-A92E63A60CC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927673" y="2408919"/>
                  <a:ext cx="141120" cy="24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7548AD-3F49-47A0-DCBC-9853AFF33D66}"/>
                  </a:ext>
                </a:extLst>
              </p:cNvPr>
              <p:cNvSpPr txBox="1"/>
              <p:nvPr/>
            </p:nvSpPr>
            <p:spPr>
              <a:xfrm>
                <a:off x="11210362" y="3084566"/>
                <a:ext cx="558055" cy="461665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7548AD-3F49-47A0-DCBC-9853AFF33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0362" y="3084566"/>
                <a:ext cx="558055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7BCD34-FC6B-34A3-6B5F-D40078251C6A}"/>
                  </a:ext>
                </a:extLst>
              </p:cNvPr>
              <p:cNvSpPr txBox="1"/>
              <p:nvPr/>
            </p:nvSpPr>
            <p:spPr>
              <a:xfrm>
                <a:off x="11210361" y="4097287"/>
                <a:ext cx="558055" cy="461665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7BCD34-FC6B-34A3-6B5F-D40078251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0361" y="4097287"/>
                <a:ext cx="558055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F134A483-3FCD-FBEC-84CA-85A86A83A23A}"/>
              </a:ext>
            </a:extLst>
          </p:cNvPr>
          <p:cNvGrpSpPr/>
          <p:nvPr/>
        </p:nvGrpSpPr>
        <p:grpSpPr>
          <a:xfrm>
            <a:off x="10690189" y="3207039"/>
            <a:ext cx="396000" cy="206280"/>
            <a:chOff x="10690189" y="3207039"/>
            <a:chExt cx="396000" cy="20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D0DF79C-5506-87A1-9797-0026C9803301}"/>
                    </a:ext>
                  </a:extLst>
                </p14:cNvPr>
                <p14:cNvContentPartPr/>
                <p14:nvPr/>
              </p14:nvContentPartPr>
              <p14:xfrm>
                <a:off x="10690189" y="3267159"/>
                <a:ext cx="38304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D0DF79C-5506-87A1-9797-0026C980330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672206" y="3249159"/>
                  <a:ext cx="418647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548CE40-2465-5108-BA3F-60B733D00974}"/>
                    </a:ext>
                  </a:extLst>
                </p14:cNvPr>
                <p14:cNvContentPartPr/>
                <p14:nvPr/>
              </p14:nvContentPartPr>
              <p14:xfrm>
                <a:off x="11019589" y="3207039"/>
                <a:ext cx="66600" cy="206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548CE40-2465-5108-BA3F-60B733D0097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01589" y="3189039"/>
                  <a:ext cx="10224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1363DB5-9D1B-2D56-E64A-58EA176C5A41}"/>
              </a:ext>
            </a:extLst>
          </p:cNvPr>
          <p:cNvGrpSpPr/>
          <p:nvPr/>
        </p:nvGrpSpPr>
        <p:grpSpPr>
          <a:xfrm>
            <a:off x="10394269" y="3509439"/>
            <a:ext cx="759600" cy="720000"/>
            <a:chOff x="10394269" y="3509439"/>
            <a:chExt cx="759600" cy="72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1450DCC-5D9D-1197-0676-10D6D0D9E4D1}"/>
                    </a:ext>
                  </a:extLst>
                </p14:cNvPr>
                <p14:cNvContentPartPr/>
                <p14:nvPr/>
              </p14:nvContentPartPr>
              <p14:xfrm>
                <a:off x="10394269" y="3509439"/>
                <a:ext cx="719280" cy="664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1450DCC-5D9D-1197-0676-10D6D0D9E4D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376260" y="3491439"/>
                  <a:ext cx="754938" cy="70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16AE78D-3A9F-7F05-D999-45F40DE4208E}"/>
                    </a:ext>
                  </a:extLst>
                </p14:cNvPr>
                <p14:cNvContentPartPr/>
                <p14:nvPr/>
              </p14:nvContentPartPr>
              <p14:xfrm>
                <a:off x="11014549" y="4033959"/>
                <a:ext cx="139320" cy="195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16AE78D-3A9F-7F05-D999-45F40DE4208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996595" y="4015959"/>
                  <a:ext cx="174868" cy="23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303041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67EF8-0747-7551-3D50-2D0E32F61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4B6AC41-E0C5-B3B7-199E-1EF972653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83" y="1629000"/>
            <a:ext cx="7257825" cy="36000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FCEAADF-C655-A4A4-31C9-F5EB72793AAE}"/>
              </a:ext>
            </a:extLst>
          </p:cNvPr>
          <p:cNvSpPr txBox="1">
            <a:spLocks/>
          </p:cNvSpPr>
          <p:nvPr/>
        </p:nvSpPr>
        <p:spPr>
          <a:xfrm>
            <a:off x="6192371" y="5173169"/>
            <a:ext cx="5576046" cy="161003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sz="3000" dirty="0"/>
              <a:t>Which we will do when performing </a:t>
            </a:r>
            <a:r>
              <a:rPr lang="en-PH" sz="3000" b="1" dirty="0"/>
              <a:t>backpropagation</a:t>
            </a:r>
            <a:r>
              <a:rPr lang="en-PH" sz="3000" dirty="0"/>
              <a:t>.</a:t>
            </a:r>
            <a:endParaRPr lang="en-US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35FE06-F30B-F332-0533-14E1ECB34B5F}"/>
                  </a:ext>
                </a:extLst>
              </p:cNvPr>
              <p:cNvSpPr txBox="1"/>
              <p:nvPr/>
            </p:nvSpPr>
            <p:spPr>
              <a:xfrm>
                <a:off x="9072281" y="2967335"/>
                <a:ext cx="1601400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𝒂𝒓𝒈𝒎𝒂𝒙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35FE06-F30B-F332-0533-14E1ECB34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281" y="2967335"/>
                <a:ext cx="16014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B81E13ED-5DF6-883A-575F-BAAA14C5C94F}"/>
              </a:ext>
            </a:extLst>
          </p:cNvPr>
          <p:cNvGrpSpPr/>
          <p:nvPr/>
        </p:nvGrpSpPr>
        <p:grpSpPr>
          <a:xfrm>
            <a:off x="7630909" y="2353119"/>
            <a:ext cx="1403280" cy="766800"/>
            <a:chOff x="7630909" y="2353119"/>
            <a:chExt cx="1403280" cy="76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556D346-89FF-C840-76CE-A1EA66A89366}"/>
                    </a:ext>
                  </a:extLst>
                </p14:cNvPr>
                <p14:cNvContentPartPr/>
                <p14:nvPr/>
              </p14:nvContentPartPr>
              <p14:xfrm>
                <a:off x="7630909" y="2353119"/>
                <a:ext cx="1364760" cy="687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556D346-89FF-C840-76CE-A1EA66A8936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12909" y="2335119"/>
                  <a:ext cx="140040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ECEEAC5-ECD7-557C-9498-75BF09BEB0A1}"/>
                    </a:ext>
                  </a:extLst>
                </p14:cNvPr>
                <p14:cNvContentPartPr/>
                <p14:nvPr/>
              </p14:nvContentPartPr>
              <p14:xfrm>
                <a:off x="8936989" y="2944599"/>
                <a:ext cx="97200" cy="175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ECEEAC5-ECD7-557C-9498-75BF09BEB0A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18922" y="2926599"/>
                  <a:ext cx="132972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0E28EC6-D67F-A703-7011-FD27C290412D}"/>
              </a:ext>
            </a:extLst>
          </p:cNvPr>
          <p:cNvGrpSpPr/>
          <p:nvPr/>
        </p:nvGrpSpPr>
        <p:grpSpPr>
          <a:xfrm>
            <a:off x="7604269" y="3233679"/>
            <a:ext cx="1281600" cy="190440"/>
            <a:chOff x="7604269" y="3233679"/>
            <a:chExt cx="128160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D07A32B-7DA0-EA89-F7CA-CB92EBB7AC2F}"/>
                    </a:ext>
                  </a:extLst>
                </p14:cNvPr>
                <p14:cNvContentPartPr/>
                <p14:nvPr/>
              </p14:nvContentPartPr>
              <p14:xfrm>
                <a:off x="7604269" y="3307839"/>
                <a:ext cx="1209960" cy="7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D07A32B-7DA0-EA89-F7CA-CB92EBB7AC2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86269" y="3289839"/>
                  <a:ext cx="12456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E52A36C-BD91-E6F5-B34E-FD71AFACBABF}"/>
                    </a:ext>
                  </a:extLst>
                </p14:cNvPr>
                <p14:cNvContentPartPr/>
                <p14:nvPr/>
              </p14:nvContentPartPr>
              <p14:xfrm>
                <a:off x="8773909" y="3233679"/>
                <a:ext cx="111960" cy="190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E52A36C-BD91-E6F5-B34E-FD71AFACBA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55909" y="3215645"/>
                  <a:ext cx="147600" cy="2261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3878BD-7844-E8A5-8D63-FD75CAB918AC}"/>
              </a:ext>
            </a:extLst>
          </p:cNvPr>
          <p:cNvGrpSpPr/>
          <p:nvPr/>
        </p:nvGrpSpPr>
        <p:grpSpPr>
          <a:xfrm>
            <a:off x="7637749" y="3586479"/>
            <a:ext cx="1273320" cy="743760"/>
            <a:chOff x="7637749" y="3586479"/>
            <a:chExt cx="1273320" cy="74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62D9EF8-ABBF-80F3-AEF7-501D489651CC}"/>
                    </a:ext>
                  </a:extLst>
                </p14:cNvPr>
                <p14:cNvContentPartPr/>
                <p14:nvPr/>
              </p14:nvContentPartPr>
              <p14:xfrm>
                <a:off x="7637749" y="3619239"/>
                <a:ext cx="1247400" cy="711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62D9EF8-ABBF-80F3-AEF7-501D489651C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19749" y="3601239"/>
                  <a:ext cx="128304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BAE869C-1BD8-C92C-BF3C-28B2396A3819}"/>
                    </a:ext>
                  </a:extLst>
                </p14:cNvPr>
                <p14:cNvContentPartPr/>
                <p14:nvPr/>
              </p14:nvContentPartPr>
              <p14:xfrm>
                <a:off x="8794069" y="3586479"/>
                <a:ext cx="117000" cy="130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BAE869C-1BD8-C92C-BF3C-28B2396A381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76069" y="3568479"/>
                  <a:ext cx="152640" cy="16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19BDD0-583D-6AF1-6DD7-AFBD2C19B31C}"/>
                  </a:ext>
                </a:extLst>
              </p:cNvPr>
              <p:cNvSpPr txBox="1"/>
              <p:nvPr/>
            </p:nvSpPr>
            <p:spPr>
              <a:xfrm>
                <a:off x="11210362" y="2122286"/>
                <a:ext cx="558055" cy="461665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19BDD0-583D-6AF1-6DD7-AFBD2C19B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0362" y="2122286"/>
                <a:ext cx="55805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6494248-2A3A-799B-00A6-C47D628ECF33}"/>
              </a:ext>
            </a:extLst>
          </p:cNvPr>
          <p:cNvGrpSpPr/>
          <p:nvPr/>
        </p:nvGrpSpPr>
        <p:grpSpPr>
          <a:xfrm>
            <a:off x="10347353" y="2426919"/>
            <a:ext cx="703800" cy="578880"/>
            <a:chOff x="10347353" y="2426919"/>
            <a:chExt cx="703800" cy="57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4A34965-2306-CBFD-FB4A-F14A147A70B3}"/>
                    </a:ext>
                  </a:extLst>
                </p14:cNvPr>
                <p14:cNvContentPartPr/>
                <p14:nvPr/>
              </p14:nvContentPartPr>
              <p14:xfrm>
                <a:off x="10347353" y="2488839"/>
                <a:ext cx="685440" cy="516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4A34965-2306-CBFD-FB4A-F14A147A70B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329353" y="2470839"/>
                  <a:ext cx="72108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EE4E6A0-02DF-35F1-B119-35B0192294CA}"/>
                    </a:ext>
                  </a:extLst>
                </p14:cNvPr>
                <p14:cNvContentPartPr/>
                <p14:nvPr/>
              </p14:nvContentPartPr>
              <p14:xfrm>
                <a:off x="10945673" y="2426919"/>
                <a:ext cx="105480" cy="209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EE4E6A0-02DF-35F1-B119-35B0192294C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927673" y="2408919"/>
                  <a:ext cx="141120" cy="24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B7DE62-2932-E15C-5EC2-2780063AB6CF}"/>
                  </a:ext>
                </a:extLst>
              </p:cNvPr>
              <p:cNvSpPr txBox="1"/>
              <p:nvPr/>
            </p:nvSpPr>
            <p:spPr>
              <a:xfrm>
                <a:off x="11210362" y="3084566"/>
                <a:ext cx="558055" cy="461665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B7DE62-2932-E15C-5EC2-2780063AB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0362" y="3084566"/>
                <a:ext cx="558055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587AC1-A68E-A81C-96E8-CF805F944AFF}"/>
                  </a:ext>
                </a:extLst>
              </p:cNvPr>
              <p:cNvSpPr txBox="1"/>
              <p:nvPr/>
            </p:nvSpPr>
            <p:spPr>
              <a:xfrm>
                <a:off x="11210361" y="4097287"/>
                <a:ext cx="558055" cy="461665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587AC1-A68E-A81C-96E8-CF805F944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0361" y="4097287"/>
                <a:ext cx="558055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E01304B3-C81E-03C2-32F5-61F33DE385D1}"/>
              </a:ext>
            </a:extLst>
          </p:cNvPr>
          <p:cNvGrpSpPr/>
          <p:nvPr/>
        </p:nvGrpSpPr>
        <p:grpSpPr>
          <a:xfrm>
            <a:off x="10690189" y="3207039"/>
            <a:ext cx="396000" cy="206280"/>
            <a:chOff x="10690189" y="3207039"/>
            <a:chExt cx="396000" cy="20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559871E-280D-D2B7-A7E8-8A1F7E6214B3}"/>
                    </a:ext>
                  </a:extLst>
                </p14:cNvPr>
                <p14:cNvContentPartPr/>
                <p14:nvPr/>
              </p14:nvContentPartPr>
              <p14:xfrm>
                <a:off x="10690189" y="3267159"/>
                <a:ext cx="38304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559871E-280D-D2B7-A7E8-8A1F7E6214B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672206" y="3249159"/>
                  <a:ext cx="418647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D179A4B-8A31-A253-49D8-9E3DA1A83AA8}"/>
                    </a:ext>
                  </a:extLst>
                </p14:cNvPr>
                <p14:cNvContentPartPr/>
                <p14:nvPr/>
              </p14:nvContentPartPr>
              <p14:xfrm>
                <a:off x="11019589" y="3207039"/>
                <a:ext cx="66600" cy="206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D179A4B-8A31-A253-49D8-9E3DA1A83AA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001589" y="3189039"/>
                  <a:ext cx="10224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03ABCFA-517E-AC64-F058-9C360E49F64F}"/>
              </a:ext>
            </a:extLst>
          </p:cNvPr>
          <p:cNvGrpSpPr/>
          <p:nvPr/>
        </p:nvGrpSpPr>
        <p:grpSpPr>
          <a:xfrm>
            <a:off x="10394269" y="3509439"/>
            <a:ext cx="759600" cy="720000"/>
            <a:chOff x="10394269" y="3509439"/>
            <a:chExt cx="759600" cy="72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080C210-FD3B-4F23-E4FA-50DF6F908636}"/>
                    </a:ext>
                  </a:extLst>
                </p14:cNvPr>
                <p14:cNvContentPartPr/>
                <p14:nvPr/>
              </p14:nvContentPartPr>
              <p14:xfrm>
                <a:off x="10394269" y="3509439"/>
                <a:ext cx="719280" cy="664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080C210-FD3B-4F23-E4FA-50DF6F90863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376260" y="3491439"/>
                  <a:ext cx="754938" cy="70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4A03783-0559-4F86-8E01-A5A76F6A92DC}"/>
                    </a:ext>
                  </a:extLst>
                </p14:cNvPr>
                <p14:cNvContentPartPr/>
                <p14:nvPr/>
              </p14:nvContentPartPr>
              <p14:xfrm>
                <a:off x="11014549" y="4033959"/>
                <a:ext cx="139320" cy="195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4A03783-0559-4F86-8E01-A5A76F6A92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996595" y="4015959"/>
                  <a:ext cx="174868" cy="23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42213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42EFC-645D-FA3A-7C04-C48A4AB31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56D2868-6256-07CF-7A66-67E46BD6E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83" y="1629000"/>
            <a:ext cx="7257825" cy="36000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5A45F72-BB71-539C-1ED0-3E9DB72D2E97}"/>
              </a:ext>
            </a:extLst>
          </p:cNvPr>
          <p:cNvSpPr txBox="1">
            <a:spLocks/>
          </p:cNvSpPr>
          <p:nvPr/>
        </p:nvSpPr>
        <p:spPr>
          <a:xfrm>
            <a:off x="7198657" y="5173169"/>
            <a:ext cx="4372537" cy="86646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/>
              <a:t>So that leads us to the </a:t>
            </a:r>
            <a:r>
              <a:rPr lang="en-US" sz="3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SoftMax</a:t>
            </a:r>
            <a:r>
              <a:rPr lang="en-US" sz="3000" dirty="0"/>
              <a:t> function</a:t>
            </a:r>
            <a:endParaRPr lang="en-US" sz="3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2C8F78-03BE-9A03-099B-83BE555D2330}"/>
                  </a:ext>
                </a:extLst>
              </p:cNvPr>
              <p:cNvSpPr txBox="1"/>
              <p:nvPr/>
            </p:nvSpPr>
            <p:spPr>
              <a:xfrm>
                <a:off x="9072281" y="2967335"/>
                <a:ext cx="170719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𝑺𝒐𝒇𝒕𝑴𝒂𝒙</m:t>
                      </m:r>
                    </m:oMath>
                  </m:oMathPara>
                </a14:m>
                <a:endParaRPr lang="en-PH" sz="30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2C8F78-03BE-9A03-099B-83BE555D2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281" y="2967335"/>
                <a:ext cx="170719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741E9637-690E-2FB9-1491-CA98DD97B110}"/>
              </a:ext>
            </a:extLst>
          </p:cNvPr>
          <p:cNvGrpSpPr/>
          <p:nvPr/>
        </p:nvGrpSpPr>
        <p:grpSpPr>
          <a:xfrm>
            <a:off x="7630909" y="2353119"/>
            <a:ext cx="1403280" cy="766800"/>
            <a:chOff x="7630909" y="2353119"/>
            <a:chExt cx="1403280" cy="76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E4B22F7-BFE9-A3EE-F276-423FD9ACE57B}"/>
                    </a:ext>
                  </a:extLst>
                </p14:cNvPr>
                <p14:cNvContentPartPr/>
                <p14:nvPr/>
              </p14:nvContentPartPr>
              <p14:xfrm>
                <a:off x="7630909" y="2353119"/>
                <a:ext cx="1364760" cy="687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4B22F7-BFE9-A3EE-F276-423FD9ACE57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12909" y="2335119"/>
                  <a:ext cx="140040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80B86D8-AD34-D37B-B603-0C472CB7AA42}"/>
                    </a:ext>
                  </a:extLst>
                </p14:cNvPr>
                <p14:cNvContentPartPr/>
                <p14:nvPr/>
              </p14:nvContentPartPr>
              <p14:xfrm>
                <a:off x="8936989" y="2944599"/>
                <a:ext cx="97200" cy="175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80B86D8-AD34-D37B-B603-0C472CB7AA4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18922" y="2926599"/>
                  <a:ext cx="132972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AA7ABA-C72A-B87E-6B51-DECE7ADB43FA}"/>
              </a:ext>
            </a:extLst>
          </p:cNvPr>
          <p:cNvGrpSpPr/>
          <p:nvPr/>
        </p:nvGrpSpPr>
        <p:grpSpPr>
          <a:xfrm>
            <a:off x="7604269" y="3233679"/>
            <a:ext cx="1281600" cy="190440"/>
            <a:chOff x="7604269" y="3233679"/>
            <a:chExt cx="128160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05DFD60-167D-C0D1-0534-EB1189A3454B}"/>
                    </a:ext>
                  </a:extLst>
                </p14:cNvPr>
                <p14:cNvContentPartPr/>
                <p14:nvPr/>
              </p14:nvContentPartPr>
              <p14:xfrm>
                <a:off x="7604269" y="3307839"/>
                <a:ext cx="1209960" cy="7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05DFD60-167D-C0D1-0534-EB1189A3454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86269" y="3289839"/>
                  <a:ext cx="12456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FBC25D8-1209-5F87-0334-303236B691D0}"/>
                    </a:ext>
                  </a:extLst>
                </p14:cNvPr>
                <p14:cNvContentPartPr/>
                <p14:nvPr/>
              </p14:nvContentPartPr>
              <p14:xfrm>
                <a:off x="8773909" y="3233679"/>
                <a:ext cx="111960" cy="190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FBC25D8-1209-5F87-0334-303236B691D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55909" y="3215645"/>
                  <a:ext cx="147600" cy="2261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0BA8BEF-AE53-1A46-5EEA-28DF46CDAC3C}"/>
              </a:ext>
            </a:extLst>
          </p:cNvPr>
          <p:cNvGrpSpPr/>
          <p:nvPr/>
        </p:nvGrpSpPr>
        <p:grpSpPr>
          <a:xfrm>
            <a:off x="7637749" y="3586479"/>
            <a:ext cx="1273320" cy="743760"/>
            <a:chOff x="7637749" y="3586479"/>
            <a:chExt cx="1273320" cy="74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6C0FF0F-8882-0D9D-C322-42F172F413F8}"/>
                    </a:ext>
                  </a:extLst>
                </p14:cNvPr>
                <p14:cNvContentPartPr/>
                <p14:nvPr/>
              </p14:nvContentPartPr>
              <p14:xfrm>
                <a:off x="7637749" y="3619239"/>
                <a:ext cx="1247400" cy="711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6C0FF0F-8882-0D9D-C322-42F172F413F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19749" y="3601239"/>
                  <a:ext cx="128304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4C5515E-A32C-6226-818F-B17CDB696F06}"/>
                    </a:ext>
                  </a:extLst>
                </p14:cNvPr>
                <p14:cNvContentPartPr/>
                <p14:nvPr/>
              </p14:nvContentPartPr>
              <p14:xfrm>
                <a:off x="8794069" y="3586479"/>
                <a:ext cx="117000" cy="130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4C5515E-A32C-6226-818F-B17CDB696F0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76069" y="3568479"/>
                  <a:ext cx="152640" cy="166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599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5D0C3-4718-5ACA-F832-D0DDBF700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883964E-569C-C862-3B75-7F97EC7336D8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883964E-569C-C862-3B75-7F97EC7336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49BA8940-6C39-ADF2-E391-7FE9ADAB0461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F1885D-20F9-49EE-F290-3EF2BE148846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E1DAD25-B711-1779-0D26-9AFE8A368485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8052B9-11F4-45E9-598F-0F14C98682A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DDDECE-6920-BAE8-6448-F86FB2A215B4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59CF35-08F0-6321-228D-F658D358922A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6418729" y="1559625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7FFEC2-E99B-799F-0C74-5E44D44BDCBA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DF243E0-16C0-F842-3911-4464FBCD4F47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384411-4C37-EB12-30D9-7FCFA74B4B52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9DDF5B-2651-D7B2-E14D-44A15070D78B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2236C6-C95D-826A-4316-76F79BD40ED2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2236C6-C95D-826A-4316-76F79BD40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7D4750-8C34-67FA-8B07-4F733692D840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7D4750-8C34-67FA-8B07-4F733692D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11381D1-A4F8-CC13-A45A-A87D91086F34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11381D1-A4F8-CC13-A45A-A87D91086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9DA8340-B2F5-CBBE-7607-D5530B6B15F8}"/>
                  </a:ext>
                </a:extLst>
              </p:cNvPr>
              <p:cNvSpPr txBox="1"/>
              <p:nvPr/>
            </p:nvSpPr>
            <p:spPr>
              <a:xfrm>
                <a:off x="8008080" y="869360"/>
                <a:ext cx="4025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𝑾𝒆𝒊𝒈𝒉𝒕𝒔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9DA8340-B2F5-CBBE-7607-D5530B6B1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080" y="869360"/>
                <a:ext cx="4025687" cy="461665"/>
              </a:xfrm>
              <a:prstGeom prst="rect">
                <a:avLst/>
              </a:prstGeom>
              <a:blipFill>
                <a:blip r:embed="rId7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4425F2-5A6D-07E5-DCBC-AEC4F4107D3D}"/>
                  </a:ext>
                </a:extLst>
              </p:cNvPr>
              <p:cNvSpPr txBox="1"/>
              <p:nvPr/>
            </p:nvSpPr>
            <p:spPr>
              <a:xfrm>
                <a:off x="7465788" y="1739826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4425F2-5A6D-07E5-DCBC-AEC4F4107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1739826"/>
                <a:ext cx="750462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A0D910-1B20-4C87-7293-1F5866A7188D}"/>
                  </a:ext>
                </a:extLst>
              </p:cNvPr>
              <p:cNvSpPr txBox="1"/>
              <p:nvPr/>
            </p:nvSpPr>
            <p:spPr>
              <a:xfrm>
                <a:off x="7465788" y="3888146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A0D910-1B20-4C87-7293-1F5866A71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3888146"/>
                <a:ext cx="750462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23F2B516-6C89-CD62-712B-8F6F031B6067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BFDBB6-71C1-4D43-6DAF-B2B8F29E5014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B1980D-D353-2F45-84E5-81C4E5604B8F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156489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3409E-A145-54B1-B00D-E240E412E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1720EDD-F2DF-8186-998F-8344BB471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83" y="1629000"/>
            <a:ext cx="7257825" cy="36000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B625FD4-D920-717C-1F78-D876D5F19953}"/>
              </a:ext>
            </a:extLst>
          </p:cNvPr>
          <p:cNvSpPr txBox="1">
            <a:spLocks/>
          </p:cNvSpPr>
          <p:nvPr/>
        </p:nvSpPr>
        <p:spPr>
          <a:xfrm>
            <a:off x="7198657" y="5173169"/>
            <a:ext cx="4372537" cy="86646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/>
              <a:t>Let us see the </a:t>
            </a:r>
            <a:r>
              <a:rPr lang="en-US" sz="3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SoftMax</a:t>
            </a:r>
            <a:r>
              <a:rPr lang="en-US" sz="3000" dirty="0"/>
              <a:t> function in action!</a:t>
            </a:r>
            <a:endParaRPr lang="en-US" sz="3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2F3F60-562B-49B2-3303-BBE5FF76478D}"/>
                  </a:ext>
                </a:extLst>
              </p:cNvPr>
              <p:cNvSpPr txBox="1"/>
              <p:nvPr/>
            </p:nvSpPr>
            <p:spPr>
              <a:xfrm>
                <a:off x="9072281" y="2967335"/>
                <a:ext cx="170719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𝑺𝒐𝒇𝒕𝑴𝒂𝒙</m:t>
                      </m:r>
                    </m:oMath>
                  </m:oMathPara>
                </a14:m>
                <a:endParaRPr lang="en-PH" sz="30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2F3F60-562B-49B2-3303-BBE5FF764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281" y="2967335"/>
                <a:ext cx="170719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F14CA6D9-EC93-CF64-E87D-A2F049988082}"/>
              </a:ext>
            </a:extLst>
          </p:cNvPr>
          <p:cNvGrpSpPr/>
          <p:nvPr/>
        </p:nvGrpSpPr>
        <p:grpSpPr>
          <a:xfrm>
            <a:off x="7630909" y="2353119"/>
            <a:ext cx="1403280" cy="766800"/>
            <a:chOff x="7630909" y="2353119"/>
            <a:chExt cx="1403280" cy="76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AAFBE10-0131-8680-95AA-615643A5FF0A}"/>
                    </a:ext>
                  </a:extLst>
                </p14:cNvPr>
                <p14:cNvContentPartPr/>
                <p14:nvPr/>
              </p14:nvContentPartPr>
              <p14:xfrm>
                <a:off x="7630909" y="2353119"/>
                <a:ext cx="1364760" cy="687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AAFBE10-0131-8680-95AA-615643A5FF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12909" y="2335119"/>
                  <a:ext cx="140040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7A53180-6973-A598-6A18-3228F674510F}"/>
                    </a:ext>
                  </a:extLst>
                </p14:cNvPr>
                <p14:cNvContentPartPr/>
                <p14:nvPr/>
              </p14:nvContentPartPr>
              <p14:xfrm>
                <a:off x="8936989" y="2944599"/>
                <a:ext cx="97200" cy="175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7A53180-6973-A598-6A18-3228F67451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18922" y="2926599"/>
                  <a:ext cx="132972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1A92B08-CF03-A2BA-4567-A492C0CA15D2}"/>
              </a:ext>
            </a:extLst>
          </p:cNvPr>
          <p:cNvGrpSpPr/>
          <p:nvPr/>
        </p:nvGrpSpPr>
        <p:grpSpPr>
          <a:xfrm>
            <a:off x="7604269" y="3233679"/>
            <a:ext cx="1281600" cy="190440"/>
            <a:chOff x="7604269" y="3233679"/>
            <a:chExt cx="128160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09EB288-EB74-B39D-4F82-67695B638C48}"/>
                    </a:ext>
                  </a:extLst>
                </p14:cNvPr>
                <p14:cNvContentPartPr/>
                <p14:nvPr/>
              </p14:nvContentPartPr>
              <p14:xfrm>
                <a:off x="7604269" y="3307839"/>
                <a:ext cx="1209960" cy="7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09EB288-EB74-B39D-4F82-67695B638C4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86269" y="3289839"/>
                  <a:ext cx="12456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24E0C31-7198-34E8-55ED-70FC1F41F08D}"/>
                    </a:ext>
                  </a:extLst>
                </p14:cNvPr>
                <p14:cNvContentPartPr/>
                <p14:nvPr/>
              </p14:nvContentPartPr>
              <p14:xfrm>
                <a:off x="8773909" y="3233679"/>
                <a:ext cx="111960" cy="190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24E0C31-7198-34E8-55ED-70FC1F41F08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55909" y="3215645"/>
                  <a:ext cx="147600" cy="2261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BF88261-5CE9-2CDE-6A21-77E2F20675FD}"/>
              </a:ext>
            </a:extLst>
          </p:cNvPr>
          <p:cNvGrpSpPr/>
          <p:nvPr/>
        </p:nvGrpSpPr>
        <p:grpSpPr>
          <a:xfrm>
            <a:off x="7637749" y="3586479"/>
            <a:ext cx="1273320" cy="743760"/>
            <a:chOff x="7637749" y="3586479"/>
            <a:chExt cx="1273320" cy="74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2774F62-AABB-7005-D226-03C32E37E419}"/>
                    </a:ext>
                  </a:extLst>
                </p14:cNvPr>
                <p14:cNvContentPartPr/>
                <p14:nvPr/>
              </p14:nvContentPartPr>
              <p14:xfrm>
                <a:off x="7637749" y="3619239"/>
                <a:ext cx="1247400" cy="711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2774F62-AABB-7005-D226-03C32E37E4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19749" y="3601239"/>
                  <a:ext cx="128304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D10EFB4-1713-65C9-F1FF-36A422139F7C}"/>
                    </a:ext>
                  </a:extLst>
                </p14:cNvPr>
                <p14:cNvContentPartPr/>
                <p14:nvPr/>
              </p14:nvContentPartPr>
              <p14:xfrm>
                <a:off x="8794069" y="3586479"/>
                <a:ext cx="117000" cy="130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D10EFB4-1713-65C9-F1FF-36A422139F7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76069" y="3568479"/>
                  <a:ext cx="152640" cy="166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728875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47762-D5E0-7B2B-7B27-265D3C7F7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5A6FBE94-D3F8-08FA-70DA-CFF09E5B07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56961" y="1037533"/>
                <a:ext cx="5760719" cy="95890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000" dirty="0"/>
                  <a:t>First, let us solve for the </a:t>
                </a:r>
                <a14:m>
                  <m:oMath xmlns:m="http://schemas.openxmlformats.org/officeDocument/2006/math">
                    <m:r>
                      <a:rPr lang="en-PH" sz="3000" b="1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𝑺𝒐𝒇𝒕𝑴𝒂𝒙</m:t>
                    </m:r>
                  </m:oMath>
                </a14:m>
                <a:endParaRPr lang="en-PH" sz="30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3000" dirty="0"/>
                  <a:t>output for </a:t>
                </a:r>
                <a:r>
                  <a:rPr lang="en-US" sz="3000" b="1" dirty="0">
                    <a:solidFill>
                      <a:srgbClr val="C00000"/>
                    </a:solidFill>
                  </a:rPr>
                  <a:t>Dog</a:t>
                </a:r>
                <a:r>
                  <a:rPr lang="en-US" sz="3000" dirty="0"/>
                  <a:t> </a:t>
                </a:r>
                <a:endParaRPr lang="en-US" sz="3000" b="1" dirty="0"/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5A6FBE94-D3F8-08FA-70DA-CFF09E5B0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961" y="1037533"/>
                <a:ext cx="5760719" cy="958907"/>
              </a:xfrm>
              <a:prstGeom prst="rect">
                <a:avLst/>
              </a:prstGeom>
              <a:blipFill>
                <a:blip r:embed="rId2"/>
                <a:stretch>
                  <a:fillRect l="-2434" t="-12025" b="-2848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3BC582-3B67-BABC-FBCC-93885040449C}"/>
                  </a:ext>
                </a:extLst>
              </p:cNvPr>
              <p:cNvSpPr txBox="1"/>
              <p:nvPr/>
            </p:nvSpPr>
            <p:spPr>
              <a:xfrm>
                <a:off x="5134382" y="4534609"/>
                <a:ext cx="6959432" cy="1342868"/>
              </a:xfrm>
              <a:prstGeom prst="rect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4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PH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𝐷𝑜𝑔</m:t>
                          </m:r>
                        </m:sub>
                      </m:sSub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4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𝐷𝑜𝑔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4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𝐷𝑜𝑔</m:t>
                              </m:r>
                            </m:sup>
                          </m:sSup>
                          <m:r>
                            <a:rPr lang="en-PH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4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𝐶𝑎𝑡</m:t>
                              </m:r>
                            </m:sup>
                          </m:sSup>
                          <m:r>
                            <a:rPr lang="en-PH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4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𝑅𝑎𝑏𝑏𝑖𝑡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3BC582-3B67-BABC-FBCC-938850404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382" y="4534609"/>
                <a:ext cx="6959432" cy="1342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12B1AE-082F-54A6-15EA-DE25C10E1379}"/>
                  </a:ext>
                </a:extLst>
              </p:cNvPr>
              <p:cNvSpPr txBox="1"/>
              <p:nvPr/>
            </p:nvSpPr>
            <p:spPr>
              <a:xfrm>
                <a:off x="7045273" y="2789719"/>
                <a:ext cx="3488170" cy="1277401"/>
              </a:xfrm>
              <a:prstGeom prst="rect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GB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GB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4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4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4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12B1AE-082F-54A6-15EA-DE25C10E1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273" y="2789719"/>
                <a:ext cx="3488170" cy="12774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4F326FA-4051-A4F1-E982-40E7146368D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9731"/>
          <a:stretch/>
        </p:blipFill>
        <p:spPr>
          <a:xfrm>
            <a:off x="243840" y="1134699"/>
            <a:ext cx="2206662" cy="540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8EC2DC-3E01-4453-A5C5-10E2B9B9E6D2}"/>
                  </a:ext>
                </a:extLst>
              </p:cNvPr>
              <p:cNvSpPr txBox="1"/>
              <p:nvPr/>
            </p:nvSpPr>
            <p:spPr>
              <a:xfrm>
                <a:off x="3137543" y="3395426"/>
                <a:ext cx="170719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𝑺𝒐𝒇𝒕𝑴𝒂𝒙</m:t>
                      </m:r>
                    </m:oMath>
                  </m:oMathPara>
                </a14:m>
                <a:endParaRPr lang="en-PH" sz="30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8EC2DC-3E01-4453-A5C5-10E2B9B9E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543" y="3395426"/>
                <a:ext cx="170719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88A3225D-2EBE-3998-1692-9975665184F1}"/>
              </a:ext>
            </a:extLst>
          </p:cNvPr>
          <p:cNvGrpSpPr/>
          <p:nvPr/>
        </p:nvGrpSpPr>
        <p:grpSpPr>
          <a:xfrm rot="1014490">
            <a:off x="2237549" y="2628465"/>
            <a:ext cx="1018144" cy="556349"/>
            <a:chOff x="7630909" y="2353119"/>
            <a:chExt cx="1403280" cy="76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7A727BD-4990-CED5-148A-C6D2A6A65536}"/>
                    </a:ext>
                  </a:extLst>
                </p14:cNvPr>
                <p14:cNvContentPartPr/>
                <p14:nvPr/>
              </p14:nvContentPartPr>
              <p14:xfrm>
                <a:off x="7630909" y="2353119"/>
                <a:ext cx="1364760" cy="687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7A727BD-4990-CED5-148A-C6D2A6A6553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606104" y="2328327"/>
                  <a:ext cx="1413874" cy="736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706735D-0777-99F9-BDBB-EDD856DDF669}"/>
                    </a:ext>
                  </a:extLst>
                </p14:cNvPr>
                <p14:cNvContentPartPr/>
                <p14:nvPr/>
              </p14:nvContentPartPr>
              <p14:xfrm>
                <a:off x="8936989" y="2944599"/>
                <a:ext cx="97200" cy="175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706735D-0777-99F9-BDBB-EDD856DDF66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12193" y="2919766"/>
                  <a:ext cx="146296" cy="22448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7EC2D0-941C-B3B2-6B92-392F4185080C}"/>
              </a:ext>
            </a:extLst>
          </p:cNvPr>
          <p:cNvGrpSpPr/>
          <p:nvPr/>
        </p:nvGrpSpPr>
        <p:grpSpPr>
          <a:xfrm>
            <a:off x="2358239" y="3477519"/>
            <a:ext cx="689761" cy="190440"/>
            <a:chOff x="7604269" y="3233679"/>
            <a:chExt cx="128160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2B05C9E-02C7-A3F1-58D3-0DA8E71A9BBB}"/>
                    </a:ext>
                  </a:extLst>
                </p14:cNvPr>
                <p14:cNvContentPartPr/>
                <p14:nvPr/>
              </p14:nvContentPartPr>
              <p14:xfrm>
                <a:off x="7604269" y="3307839"/>
                <a:ext cx="1209960" cy="7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2B05C9E-02C7-A3F1-58D3-0DA8E71A9BB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70845" y="3289839"/>
                  <a:ext cx="12761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EA71DB1-79CD-5226-AC53-69CBAC9ED8E3}"/>
                    </a:ext>
                  </a:extLst>
                </p14:cNvPr>
                <p14:cNvContentPartPr/>
                <p14:nvPr/>
              </p14:nvContentPartPr>
              <p14:xfrm>
                <a:off x="8773909" y="3233679"/>
                <a:ext cx="111960" cy="190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EA71DB1-79CD-5226-AC53-69CBAC9ED8E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40588" y="3215645"/>
                  <a:ext cx="177936" cy="2261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0FEDF92-3937-EA36-24B2-28FE0794D4DE}"/>
              </a:ext>
            </a:extLst>
          </p:cNvPr>
          <p:cNvGrpSpPr/>
          <p:nvPr/>
        </p:nvGrpSpPr>
        <p:grpSpPr>
          <a:xfrm rot="20785227">
            <a:off x="2151542" y="4136406"/>
            <a:ext cx="1135161" cy="663060"/>
            <a:chOff x="7637749" y="3586479"/>
            <a:chExt cx="1273320" cy="74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9729C33-83E7-077A-408B-6C224A0BD504}"/>
                    </a:ext>
                  </a:extLst>
                </p14:cNvPr>
                <p14:cNvContentPartPr/>
                <p14:nvPr/>
              </p14:nvContentPartPr>
              <p14:xfrm>
                <a:off x="7637749" y="3619239"/>
                <a:ext cx="1247400" cy="711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9729C33-83E7-077A-408B-6C224A0BD50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617558" y="3599052"/>
                  <a:ext cx="1287378" cy="7509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6E4EFD9-52AA-1CD6-BB04-586F7BE1AF12}"/>
                    </a:ext>
                  </a:extLst>
                </p14:cNvPr>
                <p14:cNvContentPartPr/>
                <p14:nvPr/>
              </p14:nvContentPartPr>
              <p14:xfrm>
                <a:off x="8794069" y="3586479"/>
                <a:ext cx="117000" cy="130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6E4EFD9-52AA-1CD6-BB04-586F7BE1AF1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73897" y="3566312"/>
                  <a:ext cx="156941" cy="17061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2434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04152-D268-09A5-DA55-9B6971CD9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7BB39D-1E5E-A980-58A0-64600AD3CBC5}"/>
                  </a:ext>
                </a:extLst>
              </p:cNvPr>
              <p:cNvSpPr txBox="1"/>
              <p:nvPr/>
            </p:nvSpPr>
            <p:spPr>
              <a:xfrm>
                <a:off x="5454422" y="951819"/>
                <a:ext cx="6364198" cy="1342868"/>
              </a:xfrm>
              <a:prstGeom prst="rect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4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PH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𝐷𝑜𝑔</m:t>
                          </m:r>
                        </m:sub>
                      </m:sSub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4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1.43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4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1.43</m:t>
                              </m:r>
                            </m:sup>
                          </m:sSup>
                          <m:r>
                            <a:rPr lang="en-PH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4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−0.4</m:t>
                              </m:r>
                            </m:sup>
                          </m:sSup>
                          <m:r>
                            <a:rPr lang="en-PH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4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0.23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7BB39D-1E5E-A980-58A0-64600AD3C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422" y="951819"/>
                <a:ext cx="6364198" cy="13428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BC767A-DBFE-8BDF-EB35-B88B57B76289}"/>
                  </a:ext>
                </a:extLst>
              </p:cNvPr>
              <p:cNvSpPr txBox="1"/>
              <p:nvPr/>
            </p:nvSpPr>
            <p:spPr>
              <a:xfrm>
                <a:off x="8939675" y="2562818"/>
                <a:ext cx="2872740" cy="758028"/>
              </a:xfrm>
              <a:prstGeom prst="rect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4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PH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𝐷𝑜𝑔</m:t>
                          </m:r>
                        </m:sub>
                      </m:sSub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4000" b="0" i="1" smtClean="0">
                          <a:latin typeface="Cambria Math" panose="02040503050406030204" pitchFamily="18" charset="0"/>
                        </a:rPr>
                        <m:t>0.69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BC767A-DBFE-8BDF-EB35-B88B57B76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9675" y="2562818"/>
                <a:ext cx="2872740" cy="7580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474B1FB-350D-55F3-509A-358DA780546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9731"/>
          <a:stretch/>
        </p:blipFill>
        <p:spPr>
          <a:xfrm>
            <a:off x="243840" y="1134699"/>
            <a:ext cx="2206662" cy="540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D0C236-5D79-62D3-53C4-6A9E99C4D089}"/>
                  </a:ext>
                </a:extLst>
              </p:cNvPr>
              <p:cNvSpPr txBox="1"/>
              <p:nvPr/>
            </p:nvSpPr>
            <p:spPr>
              <a:xfrm>
                <a:off x="3137543" y="3395426"/>
                <a:ext cx="170719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𝑺𝒐𝒇𝒕𝑴𝒂𝒙</m:t>
                      </m:r>
                    </m:oMath>
                  </m:oMathPara>
                </a14:m>
                <a:endParaRPr lang="en-PH" sz="30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D0C236-5D79-62D3-53C4-6A9E99C4D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543" y="3395426"/>
                <a:ext cx="170719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C2224E90-8296-3EE4-868B-D3A05513C84D}"/>
              </a:ext>
            </a:extLst>
          </p:cNvPr>
          <p:cNvGrpSpPr/>
          <p:nvPr/>
        </p:nvGrpSpPr>
        <p:grpSpPr>
          <a:xfrm rot="1014490">
            <a:off x="2237549" y="2628465"/>
            <a:ext cx="1018144" cy="556349"/>
            <a:chOff x="7630909" y="2353119"/>
            <a:chExt cx="1403280" cy="76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2C18D80-CD91-41B8-AFBA-2546C80F1F15}"/>
                    </a:ext>
                  </a:extLst>
                </p14:cNvPr>
                <p14:cNvContentPartPr/>
                <p14:nvPr/>
              </p14:nvContentPartPr>
              <p14:xfrm>
                <a:off x="7630909" y="2353119"/>
                <a:ext cx="1364760" cy="687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2C18D80-CD91-41B8-AFBA-2546C80F1F1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06104" y="2328327"/>
                  <a:ext cx="1413874" cy="736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E724106-C52A-DEF4-B981-A3EBCDE5698F}"/>
                    </a:ext>
                  </a:extLst>
                </p14:cNvPr>
                <p14:cNvContentPartPr/>
                <p14:nvPr/>
              </p14:nvContentPartPr>
              <p14:xfrm>
                <a:off x="8936989" y="2944599"/>
                <a:ext cx="97200" cy="175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E724106-C52A-DEF4-B981-A3EBCDE5698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12193" y="2919766"/>
                  <a:ext cx="146296" cy="22448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E8F329-9E18-2131-FFA0-55AEA9D7AE7D}"/>
              </a:ext>
            </a:extLst>
          </p:cNvPr>
          <p:cNvGrpSpPr/>
          <p:nvPr/>
        </p:nvGrpSpPr>
        <p:grpSpPr>
          <a:xfrm>
            <a:off x="2358239" y="3477519"/>
            <a:ext cx="689761" cy="190440"/>
            <a:chOff x="7604269" y="3233679"/>
            <a:chExt cx="128160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724E316-0CE0-94D5-06CD-554ADD9E5B66}"/>
                    </a:ext>
                  </a:extLst>
                </p14:cNvPr>
                <p14:cNvContentPartPr/>
                <p14:nvPr/>
              </p14:nvContentPartPr>
              <p14:xfrm>
                <a:off x="7604269" y="3307839"/>
                <a:ext cx="1209960" cy="7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724E316-0CE0-94D5-06CD-554ADD9E5B6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70845" y="3289839"/>
                  <a:ext cx="12761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13AFF9B-B8FB-84A1-2E73-5AA44D0A4187}"/>
                    </a:ext>
                  </a:extLst>
                </p14:cNvPr>
                <p14:cNvContentPartPr/>
                <p14:nvPr/>
              </p14:nvContentPartPr>
              <p14:xfrm>
                <a:off x="8773909" y="3233679"/>
                <a:ext cx="111960" cy="190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13AFF9B-B8FB-84A1-2E73-5AA44D0A418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40588" y="3215645"/>
                  <a:ext cx="177936" cy="2261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C1272FC-6FC4-E665-FE3B-21ADD61FA4D5}"/>
              </a:ext>
            </a:extLst>
          </p:cNvPr>
          <p:cNvGrpSpPr/>
          <p:nvPr/>
        </p:nvGrpSpPr>
        <p:grpSpPr>
          <a:xfrm rot="20785227">
            <a:off x="2151542" y="4136406"/>
            <a:ext cx="1135161" cy="663060"/>
            <a:chOff x="7637749" y="3586479"/>
            <a:chExt cx="1273320" cy="74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0481576-7B54-AEE6-E83B-937B8CF51228}"/>
                    </a:ext>
                  </a:extLst>
                </p14:cNvPr>
                <p14:cNvContentPartPr/>
                <p14:nvPr/>
              </p14:nvContentPartPr>
              <p14:xfrm>
                <a:off x="7637749" y="3619239"/>
                <a:ext cx="1247400" cy="711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0481576-7B54-AEE6-E83B-937B8CF5122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17558" y="3599052"/>
                  <a:ext cx="1287378" cy="7509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07A57F4-D255-4572-D211-48DF4C966676}"/>
                    </a:ext>
                  </a:extLst>
                </p14:cNvPr>
                <p14:cNvContentPartPr/>
                <p14:nvPr/>
              </p14:nvContentPartPr>
              <p14:xfrm>
                <a:off x="8794069" y="3586479"/>
                <a:ext cx="117000" cy="130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07A57F4-D255-4572-D211-48DF4C96667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73897" y="3566312"/>
                  <a:ext cx="156941" cy="17061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1643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A6E52-0397-0BE7-3B25-6F30575F4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0475B61-A24A-5BE2-1565-C9B24CF234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731"/>
          <a:stretch/>
        </p:blipFill>
        <p:spPr>
          <a:xfrm>
            <a:off x="243840" y="1134699"/>
            <a:ext cx="2206662" cy="540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EC45CA-A35B-4A51-B9E0-CE124EC00C9A}"/>
                  </a:ext>
                </a:extLst>
              </p:cNvPr>
              <p:cNvSpPr txBox="1"/>
              <p:nvPr/>
            </p:nvSpPr>
            <p:spPr>
              <a:xfrm>
                <a:off x="3137543" y="3395426"/>
                <a:ext cx="170719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𝑺𝒐𝒇𝒕𝑴𝒂𝒙</m:t>
                      </m:r>
                    </m:oMath>
                  </m:oMathPara>
                </a14:m>
                <a:endParaRPr lang="en-PH" sz="30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EC45CA-A35B-4A51-B9E0-CE124EC00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543" y="3395426"/>
                <a:ext cx="170719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062346A0-E008-196A-03DA-1384E6E2A8AE}"/>
              </a:ext>
            </a:extLst>
          </p:cNvPr>
          <p:cNvGrpSpPr/>
          <p:nvPr/>
        </p:nvGrpSpPr>
        <p:grpSpPr>
          <a:xfrm rot="1014490">
            <a:off x="2237549" y="2628465"/>
            <a:ext cx="1018144" cy="556349"/>
            <a:chOff x="7630909" y="2353119"/>
            <a:chExt cx="1403280" cy="76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3A4A0BE-958F-AA5D-1ACB-6E0A44F74BCB}"/>
                    </a:ext>
                  </a:extLst>
                </p14:cNvPr>
                <p14:cNvContentPartPr/>
                <p14:nvPr/>
              </p14:nvContentPartPr>
              <p14:xfrm>
                <a:off x="7630909" y="2353119"/>
                <a:ext cx="1364760" cy="687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3A4A0BE-958F-AA5D-1ACB-6E0A44F74BC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06104" y="2328327"/>
                  <a:ext cx="1413874" cy="736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D27F710-80C1-8237-72C8-E7869697E717}"/>
                    </a:ext>
                  </a:extLst>
                </p14:cNvPr>
                <p14:cNvContentPartPr/>
                <p14:nvPr/>
              </p14:nvContentPartPr>
              <p14:xfrm>
                <a:off x="8936989" y="2944599"/>
                <a:ext cx="97200" cy="175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D27F710-80C1-8237-72C8-E7869697E71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12193" y="2919766"/>
                  <a:ext cx="146296" cy="22448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173174B-7D0A-7C3B-2C63-6C7605CC82D3}"/>
              </a:ext>
            </a:extLst>
          </p:cNvPr>
          <p:cNvGrpSpPr/>
          <p:nvPr/>
        </p:nvGrpSpPr>
        <p:grpSpPr>
          <a:xfrm>
            <a:off x="2358239" y="3477519"/>
            <a:ext cx="689761" cy="190440"/>
            <a:chOff x="7604269" y="3233679"/>
            <a:chExt cx="128160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264973B-2AE7-1D64-16F0-6F3CB31220B5}"/>
                    </a:ext>
                  </a:extLst>
                </p14:cNvPr>
                <p14:cNvContentPartPr/>
                <p14:nvPr/>
              </p14:nvContentPartPr>
              <p14:xfrm>
                <a:off x="7604269" y="3307839"/>
                <a:ext cx="1209960" cy="7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264973B-2AE7-1D64-16F0-6F3CB31220B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70845" y="3289839"/>
                  <a:ext cx="12761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EF5F65C-C66D-5163-C802-A06C672F05B5}"/>
                    </a:ext>
                  </a:extLst>
                </p14:cNvPr>
                <p14:cNvContentPartPr/>
                <p14:nvPr/>
              </p14:nvContentPartPr>
              <p14:xfrm>
                <a:off x="8773909" y="3233679"/>
                <a:ext cx="111960" cy="190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EF5F65C-C66D-5163-C802-A06C672F05B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40588" y="3215645"/>
                  <a:ext cx="177936" cy="2261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6CC66DE-3116-8263-634B-D05CB7D1603E}"/>
              </a:ext>
            </a:extLst>
          </p:cNvPr>
          <p:cNvGrpSpPr/>
          <p:nvPr/>
        </p:nvGrpSpPr>
        <p:grpSpPr>
          <a:xfrm rot="20785227">
            <a:off x="2151542" y="4136406"/>
            <a:ext cx="1135161" cy="663060"/>
            <a:chOff x="7637749" y="3586479"/>
            <a:chExt cx="1273320" cy="74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01114E0-CFE2-624F-3CFD-C25B7583771E}"/>
                    </a:ext>
                  </a:extLst>
                </p14:cNvPr>
                <p14:cNvContentPartPr/>
                <p14:nvPr/>
              </p14:nvContentPartPr>
              <p14:xfrm>
                <a:off x="7637749" y="3619239"/>
                <a:ext cx="1247400" cy="711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01114E0-CFE2-624F-3CFD-C25B7583771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17558" y="3599052"/>
                  <a:ext cx="1287378" cy="7509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3BC9D0A-5DAD-9134-EBBA-0687C4D2235A}"/>
                    </a:ext>
                  </a:extLst>
                </p14:cNvPr>
                <p14:cNvContentPartPr/>
                <p14:nvPr/>
              </p14:nvContentPartPr>
              <p14:xfrm>
                <a:off x="8794069" y="3586479"/>
                <a:ext cx="117000" cy="130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3BC9D0A-5DAD-9134-EBBA-0687C4D223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73897" y="3566312"/>
                  <a:ext cx="156941" cy="17061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2CDC615-D5AE-993C-9CB5-66D19F3A0E08}"/>
              </a:ext>
            </a:extLst>
          </p:cNvPr>
          <p:cNvGrpSpPr/>
          <p:nvPr/>
        </p:nvGrpSpPr>
        <p:grpSpPr>
          <a:xfrm rot="17395305">
            <a:off x="4295390" y="2694849"/>
            <a:ext cx="1018144" cy="556349"/>
            <a:chOff x="7630909" y="2353119"/>
            <a:chExt cx="1403280" cy="76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1302D0F-4A96-2AFD-77CA-DE47BF46DFD7}"/>
                    </a:ext>
                  </a:extLst>
                </p14:cNvPr>
                <p14:cNvContentPartPr/>
                <p14:nvPr/>
              </p14:nvContentPartPr>
              <p14:xfrm>
                <a:off x="7630909" y="2353119"/>
                <a:ext cx="1364760" cy="687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1302D0F-4A96-2AFD-77CA-DE47BF46DFD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06104" y="2328327"/>
                  <a:ext cx="1413874" cy="736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E528721-8D0E-E5B9-8378-66AF39FA9020}"/>
                    </a:ext>
                  </a:extLst>
                </p14:cNvPr>
                <p14:cNvContentPartPr/>
                <p14:nvPr/>
              </p14:nvContentPartPr>
              <p14:xfrm>
                <a:off x="8936989" y="2944599"/>
                <a:ext cx="97200" cy="175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E528721-8D0E-E5B9-8378-66AF39FA902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12193" y="2919766"/>
                  <a:ext cx="146296" cy="22448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5A7C693-9DAE-D77C-1262-72E72C260E3D}"/>
                  </a:ext>
                </a:extLst>
              </p:cNvPr>
              <p:cNvSpPr txBox="1"/>
              <p:nvPr/>
            </p:nvSpPr>
            <p:spPr>
              <a:xfrm>
                <a:off x="5239451" y="1784545"/>
                <a:ext cx="856550" cy="553998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0.69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5A7C693-9DAE-D77C-1262-72E72C260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451" y="1784545"/>
                <a:ext cx="856550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5016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9A19B-BB11-BF55-DB2B-AAA8DAC37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435E155-2E42-E473-01A0-D9178A8850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731"/>
          <a:stretch/>
        </p:blipFill>
        <p:spPr>
          <a:xfrm>
            <a:off x="243840" y="1134699"/>
            <a:ext cx="2206662" cy="540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E67E47-DD4F-B308-37AA-2E94700DB210}"/>
                  </a:ext>
                </a:extLst>
              </p:cNvPr>
              <p:cNvSpPr txBox="1"/>
              <p:nvPr/>
            </p:nvSpPr>
            <p:spPr>
              <a:xfrm>
                <a:off x="3137543" y="3395426"/>
                <a:ext cx="170719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𝑺𝒐𝒇𝒕𝑴𝒂𝒙</m:t>
                      </m:r>
                    </m:oMath>
                  </m:oMathPara>
                </a14:m>
                <a:endParaRPr lang="en-PH" sz="30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E67E47-DD4F-B308-37AA-2E94700DB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543" y="3395426"/>
                <a:ext cx="170719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32D6B957-DE4A-F71B-9CC9-C1E105186572}"/>
              </a:ext>
            </a:extLst>
          </p:cNvPr>
          <p:cNvGrpSpPr/>
          <p:nvPr/>
        </p:nvGrpSpPr>
        <p:grpSpPr>
          <a:xfrm rot="1014490">
            <a:off x="2237549" y="2628465"/>
            <a:ext cx="1018144" cy="556349"/>
            <a:chOff x="7630909" y="2353119"/>
            <a:chExt cx="1403280" cy="76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F20B8F6-0D72-19B7-17AD-EF60E8A732DF}"/>
                    </a:ext>
                  </a:extLst>
                </p14:cNvPr>
                <p14:cNvContentPartPr/>
                <p14:nvPr/>
              </p14:nvContentPartPr>
              <p14:xfrm>
                <a:off x="7630909" y="2353119"/>
                <a:ext cx="1364760" cy="687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F20B8F6-0D72-19B7-17AD-EF60E8A732D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06104" y="2328327"/>
                  <a:ext cx="1413874" cy="736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CF7507F-25DD-354F-1953-525D21596EE6}"/>
                    </a:ext>
                  </a:extLst>
                </p14:cNvPr>
                <p14:cNvContentPartPr/>
                <p14:nvPr/>
              </p14:nvContentPartPr>
              <p14:xfrm>
                <a:off x="8936989" y="2944599"/>
                <a:ext cx="97200" cy="175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CF7507F-25DD-354F-1953-525D21596EE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12193" y="2919766"/>
                  <a:ext cx="146296" cy="22448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FF77AEA-A1F1-A4FA-3F70-5CF180F853C6}"/>
              </a:ext>
            </a:extLst>
          </p:cNvPr>
          <p:cNvGrpSpPr/>
          <p:nvPr/>
        </p:nvGrpSpPr>
        <p:grpSpPr>
          <a:xfrm>
            <a:off x="2358239" y="3477519"/>
            <a:ext cx="689761" cy="190440"/>
            <a:chOff x="7604269" y="3233679"/>
            <a:chExt cx="128160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8E9501E-C6DA-6D60-12B8-239F1D3B36C7}"/>
                    </a:ext>
                  </a:extLst>
                </p14:cNvPr>
                <p14:cNvContentPartPr/>
                <p14:nvPr/>
              </p14:nvContentPartPr>
              <p14:xfrm>
                <a:off x="7604269" y="3307839"/>
                <a:ext cx="1209960" cy="7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8E9501E-C6DA-6D60-12B8-239F1D3B36C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70845" y="3289839"/>
                  <a:ext cx="12761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DDE78EE-B4EA-AFB5-83AD-70385C745560}"/>
                    </a:ext>
                  </a:extLst>
                </p14:cNvPr>
                <p14:cNvContentPartPr/>
                <p14:nvPr/>
              </p14:nvContentPartPr>
              <p14:xfrm>
                <a:off x="8773909" y="3233679"/>
                <a:ext cx="111960" cy="190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DDE78EE-B4EA-AFB5-83AD-70385C74556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40588" y="3215645"/>
                  <a:ext cx="177936" cy="2261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A2E80E2-CBCC-9521-F82B-DE0ED091535D}"/>
              </a:ext>
            </a:extLst>
          </p:cNvPr>
          <p:cNvGrpSpPr/>
          <p:nvPr/>
        </p:nvGrpSpPr>
        <p:grpSpPr>
          <a:xfrm rot="20785227">
            <a:off x="2151542" y="4136406"/>
            <a:ext cx="1135161" cy="663060"/>
            <a:chOff x="7637749" y="3586479"/>
            <a:chExt cx="1273320" cy="74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26C9073-6AB9-5574-E838-DB7002621756}"/>
                    </a:ext>
                  </a:extLst>
                </p14:cNvPr>
                <p14:cNvContentPartPr/>
                <p14:nvPr/>
              </p14:nvContentPartPr>
              <p14:xfrm>
                <a:off x="7637749" y="3619239"/>
                <a:ext cx="1247400" cy="711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26C9073-6AB9-5574-E838-DB700262175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17558" y="3599052"/>
                  <a:ext cx="1287378" cy="7509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E83FE92-9357-1B75-B9C5-01C2B23A82F6}"/>
                    </a:ext>
                  </a:extLst>
                </p14:cNvPr>
                <p14:cNvContentPartPr/>
                <p14:nvPr/>
              </p14:nvContentPartPr>
              <p14:xfrm>
                <a:off x="8794069" y="3586479"/>
                <a:ext cx="117000" cy="130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E83FE92-9357-1B75-B9C5-01C2B23A82F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73897" y="3566312"/>
                  <a:ext cx="156941" cy="17061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46FB9BC-F503-1409-01BA-7EE22A677C45}"/>
                  </a:ext>
                </a:extLst>
              </p:cNvPr>
              <p:cNvSpPr txBox="1"/>
              <p:nvPr/>
            </p:nvSpPr>
            <p:spPr>
              <a:xfrm>
                <a:off x="5239451" y="1784545"/>
                <a:ext cx="856550" cy="553998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0.69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46FB9BC-F503-1409-01BA-7EE22A677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451" y="1784545"/>
                <a:ext cx="856550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2E578BC-E701-A26F-2B78-82ADB8BCE0BF}"/>
              </a:ext>
            </a:extLst>
          </p:cNvPr>
          <p:cNvGrpSpPr/>
          <p:nvPr/>
        </p:nvGrpSpPr>
        <p:grpSpPr>
          <a:xfrm rot="17395305">
            <a:off x="4295390" y="2694849"/>
            <a:ext cx="1018144" cy="556349"/>
            <a:chOff x="7630909" y="2353119"/>
            <a:chExt cx="1403280" cy="76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7A6DBD3-0803-75D9-0F2E-0CD7476414CC}"/>
                    </a:ext>
                  </a:extLst>
                </p14:cNvPr>
                <p14:cNvContentPartPr/>
                <p14:nvPr/>
              </p14:nvContentPartPr>
              <p14:xfrm>
                <a:off x="7630909" y="2353119"/>
                <a:ext cx="1364760" cy="687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7A6DBD3-0803-75D9-0F2E-0CD7476414C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06104" y="2328327"/>
                  <a:ext cx="1413874" cy="736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A3D753F-BA8A-F4A7-0EE1-2B3E20CE2DEF}"/>
                    </a:ext>
                  </a:extLst>
                </p14:cNvPr>
                <p14:cNvContentPartPr/>
                <p14:nvPr/>
              </p14:nvContentPartPr>
              <p14:xfrm>
                <a:off x="8936989" y="2944599"/>
                <a:ext cx="97200" cy="175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A3D753F-BA8A-F4A7-0EE1-2B3E20CE2DE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12193" y="2919766"/>
                  <a:ext cx="146296" cy="22448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A74A57-2988-703C-0014-FBE9F7F354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74181" y="967904"/>
                <a:ext cx="5173979" cy="228958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000" dirty="0"/>
                  <a:t>Next, let us solve for the </a:t>
                </a:r>
                <a14:m>
                  <m:oMath xmlns:m="http://schemas.openxmlformats.org/officeDocument/2006/math">
                    <m:r>
                      <a:rPr lang="en-PH" sz="3000" b="1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𝑺𝒐𝒇𝒕𝑴𝒂𝒙</m:t>
                    </m:r>
                  </m:oMath>
                </a14:m>
                <a:r>
                  <a:rPr lang="en-PH" sz="30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3000" dirty="0"/>
                  <a:t>output for </a:t>
                </a:r>
                <a:r>
                  <a:rPr lang="en-US" sz="3000" b="1" dirty="0">
                    <a:solidFill>
                      <a:srgbClr val="FFC000"/>
                    </a:solidFill>
                  </a:rPr>
                  <a:t>Cat</a:t>
                </a:r>
              </a:p>
              <a:p>
                <a:pPr marL="0" indent="0">
                  <a:buNone/>
                </a:pPr>
                <a:r>
                  <a:rPr lang="en-US" sz="3000" dirty="0"/>
                  <a:t>But this time, we change the numerator by plugging in the output for </a:t>
                </a:r>
                <a:r>
                  <a:rPr lang="en-US" sz="3000" b="1" dirty="0">
                    <a:solidFill>
                      <a:srgbClr val="FFC000"/>
                    </a:solidFill>
                  </a:rPr>
                  <a:t>Cat</a:t>
                </a:r>
                <a:r>
                  <a:rPr lang="en-US" sz="3000" dirty="0"/>
                  <a:t> </a:t>
                </a:r>
              </a:p>
              <a:p>
                <a:pPr marL="0" indent="0">
                  <a:buNone/>
                </a:pPr>
                <a:r>
                  <a:rPr lang="en-US" sz="3000" dirty="0"/>
                  <a:t> </a:t>
                </a:r>
                <a:endParaRPr lang="en-US" sz="30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A74A57-2988-703C-0014-FBE9F7F35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181" y="967904"/>
                <a:ext cx="5173979" cy="2289586"/>
              </a:xfrm>
              <a:prstGeom prst="rect">
                <a:avLst/>
              </a:prstGeom>
              <a:blipFill>
                <a:blip r:embed="rId19"/>
                <a:stretch>
                  <a:fillRect l="-2709" t="-5067" b="-8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14473B-5A33-9DFD-DB07-D50EDE58F25F}"/>
                  </a:ext>
                </a:extLst>
              </p:cNvPr>
              <p:cNvSpPr txBox="1"/>
              <p:nvPr/>
            </p:nvSpPr>
            <p:spPr>
              <a:xfrm>
                <a:off x="6537127" y="3320848"/>
                <a:ext cx="5217419" cy="1030218"/>
              </a:xfrm>
              <a:prstGeom prst="rect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PH" sz="3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𝐶𝑎𝑡</m:t>
                          </m:r>
                        </m:sub>
                      </m:sSub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𝐶𝑎𝑡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3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𝐷𝑜𝑔</m:t>
                              </m:r>
                            </m:sup>
                          </m:sSup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𝐶𝑎𝑡</m:t>
                              </m:r>
                            </m:sup>
                          </m:sSup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3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𝑅𝑎𝑏𝑏𝑖𝑡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14473B-5A33-9DFD-DB07-D50EDE58F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127" y="3320848"/>
                <a:ext cx="5217419" cy="103021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8D1FE6-92B8-6902-FA11-4A0074A1FAC7}"/>
                  </a:ext>
                </a:extLst>
              </p:cNvPr>
              <p:cNvSpPr txBox="1"/>
              <p:nvPr/>
            </p:nvSpPr>
            <p:spPr>
              <a:xfrm>
                <a:off x="6537127" y="4570236"/>
                <a:ext cx="5217419" cy="1029962"/>
              </a:xfrm>
              <a:prstGeom prst="rect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PH" sz="3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𝐶𝑎𝑡</m:t>
                          </m:r>
                        </m:sub>
                      </m:sSub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−0.4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3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1.43</m:t>
                              </m:r>
                            </m:sup>
                          </m:sSup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3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−0.4</m:t>
                              </m:r>
                            </m:sup>
                          </m:sSup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3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0.23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8D1FE6-92B8-6902-FA11-4A0074A1F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127" y="4570236"/>
                <a:ext cx="5217419" cy="102996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081C85-B903-95FF-5EC5-5EC4E3FB0A92}"/>
                  </a:ext>
                </a:extLst>
              </p:cNvPr>
              <p:cNvSpPr txBox="1"/>
              <p:nvPr/>
            </p:nvSpPr>
            <p:spPr>
              <a:xfrm>
                <a:off x="6537127" y="5819368"/>
                <a:ext cx="2545913" cy="553998"/>
              </a:xfrm>
              <a:prstGeom prst="rect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PH" sz="3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𝐶𝑎𝑡</m:t>
                          </m:r>
                        </m:sub>
                      </m:sSub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0.10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081C85-B903-95FF-5EC5-5EC4E3FB0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127" y="5819368"/>
                <a:ext cx="2545913" cy="55399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71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B96DD-B980-CE31-FC76-11F98CE6C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566DAA0-7600-B04A-26C4-AC8E6199EC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731"/>
          <a:stretch/>
        </p:blipFill>
        <p:spPr>
          <a:xfrm>
            <a:off x="243840" y="1134699"/>
            <a:ext cx="2206662" cy="540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DD89C9-B0E6-6EA3-2DAE-6A6312B27E8A}"/>
                  </a:ext>
                </a:extLst>
              </p:cNvPr>
              <p:cNvSpPr txBox="1"/>
              <p:nvPr/>
            </p:nvSpPr>
            <p:spPr>
              <a:xfrm>
                <a:off x="3137543" y="3395426"/>
                <a:ext cx="170719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𝑺𝒐𝒇𝒕𝑴𝒂𝒙</m:t>
                      </m:r>
                    </m:oMath>
                  </m:oMathPara>
                </a14:m>
                <a:endParaRPr lang="en-PH" sz="30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DD89C9-B0E6-6EA3-2DAE-6A6312B27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543" y="3395426"/>
                <a:ext cx="170719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1FA81128-35C8-BD2A-71DB-EDF185700908}"/>
              </a:ext>
            </a:extLst>
          </p:cNvPr>
          <p:cNvGrpSpPr/>
          <p:nvPr/>
        </p:nvGrpSpPr>
        <p:grpSpPr>
          <a:xfrm rot="1014490">
            <a:off x="2237549" y="2628465"/>
            <a:ext cx="1018144" cy="556349"/>
            <a:chOff x="7630909" y="2353119"/>
            <a:chExt cx="1403280" cy="76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CE5018D-737A-099D-167C-9FE39D6B4CB8}"/>
                    </a:ext>
                  </a:extLst>
                </p14:cNvPr>
                <p14:cNvContentPartPr/>
                <p14:nvPr/>
              </p14:nvContentPartPr>
              <p14:xfrm>
                <a:off x="7630909" y="2353119"/>
                <a:ext cx="1364760" cy="687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CE5018D-737A-099D-167C-9FE39D6B4CB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06104" y="2328327"/>
                  <a:ext cx="1413874" cy="736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BC22CD1-66F4-1E3F-E773-4C9F615EC5B6}"/>
                    </a:ext>
                  </a:extLst>
                </p14:cNvPr>
                <p14:cNvContentPartPr/>
                <p14:nvPr/>
              </p14:nvContentPartPr>
              <p14:xfrm>
                <a:off x="8936989" y="2944599"/>
                <a:ext cx="97200" cy="175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BC22CD1-66F4-1E3F-E773-4C9F615EC5B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12193" y="2919766"/>
                  <a:ext cx="146296" cy="22448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B5AB8B-F613-5245-84DE-AC0CDA48B47C}"/>
              </a:ext>
            </a:extLst>
          </p:cNvPr>
          <p:cNvGrpSpPr/>
          <p:nvPr/>
        </p:nvGrpSpPr>
        <p:grpSpPr>
          <a:xfrm>
            <a:off x="2358239" y="3477519"/>
            <a:ext cx="689761" cy="190440"/>
            <a:chOff x="7604269" y="3233679"/>
            <a:chExt cx="128160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25E4AB3-2A68-3509-5763-1A32CE7CBB36}"/>
                    </a:ext>
                  </a:extLst>
                </p14:cNvPr>
                <p14:cNvContentPartPr/>
                <p14:nvPr/>
              </p14:nvContentPartPr>
              <p14:xfrm>
                <a:off x="7604269" y="3307839"/>
                <a:ext cx="1209960" cy="7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25E4AB3-2A68-3509-5763-1A32CE7CBB3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70845" y="3289839"/>
                  <a:ext cx="12761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66764CB-3636-B261-8C9A-9EDB059CBCBF}"/>
                    </a:ext>
                  </a:extLst>
                </p14:cNvPr>
                <p14:cNvContentPartPr/>
                <p14:nvPr/>
              </p14:nvContentPartPr>
              <p14:xfrm>
                <a:off x="8773909" y="3233679"/>
                <a:ext cx="111960" cy="190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66764CB-3636-B261-8C9A-9EDB059CBC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40588" y="3215645"/>
                  <a:ext cx="177936" cy="2261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C7FAB40-FAC8-1F6F-0C3F-85E78ABCA4CB}"/>
              </a:ext>
            </a:extLst>
          </p:cNvPr>
          <p:cNvGrpSpPr/>
          <p:nvPr/>
        </p:nvGrpSpPr>
        <p:grpSpPr>
          <a:xfrm rot="20785227">
            <a:off x="2151542" y="4136406"/>
            <a:ext cx="1135161" cy="663060"/>
            <a:chOff x="7637749" y="3586479"/>
            <a:chExt cx="1273320" cy="74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B10B980-666E-7CF1-C30B-372063F4E36E}"/>
                    </a:ext>
                  </a:extLst>
                </p14:cNvPr>
                <p14:cNvContentPartPr/>
                <p14:nvPr/>
              </p14:nvContentPartPr>
              <p14:xfrm>
                <a:off x="7637749" y="3619239"/>
                <a:ext cx="1247400" cy="711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B10B980-666E-7CF1-C30B-372063F4E36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17558" y="3599052"/>
                  <a:ext cx="1287378" cy="7509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404CFA2-807A-38AB-E696-DE7C1D8E86A4}"/>
                    </a:ext>
                  </a:extLst>
                </p14:cNvPr>
                <p14:cNvContentPartPr/>
                <p14:nvPr/>
              </p14:nvContentPartPr>
              <p14:xfrm>
                <a:off x="8794069" y="3586479"/>
                <a:ext cx="117000" cy="130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404CFA2-807A-38AB-E696-DE7C1D8E86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73897" y="3566312"/>
                  <a:ext cx="156941" cy="17061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B20229D-CC3D-8943-5C62-7E8337A417E0}"/>
                  </a:ext>
                </a:extLst>
              </p:cNvPr>
              <p:cNvSpPr txBox="1"/>
              <p:nvPr/>
            </p:nvSpPr>
            <p:spPr>
              <a:xfrm>
                <a:off x="5239451" y="1784545"/>
                <a:ext cx="856550" cy="553998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0.69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B20229D-CC3D-8943-5C62-7E8337A41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451" y="1784545"/>
                <a:ext cx="856550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65195D4-E077-FFBA-4EA6-5EBAA0148F68}"/>
              </a:ext>
            </a:extLst>
          </p:cNvPr>
          <p:cNvGrpSpPr/>
          <p:nvPr/>
        </p:nvGrpSpPr>
        <p:grpSpPr>
          <a:xfrm rot="17395305">
            <a:off x="4295390" y="2694849"/>
            <a:ext cx="1018144" cy="556349"/>
            <a:chOff x="7630909" y="2353119"/>
            <a:chExt cx="1403280" cy="76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FC5F654-96F9-F48E-EDAC-2BB17D50CD6B}"/>
                    </a:ext>
                  </a:extLst>
                </p14:cNvPr>
                <p14:cNvContentPartPr/>
                <p14:nvPr/>
              </p14:nvContentPartPr>
              <p14:xfrm>
                <a:off x="7630909" y="2353119"/>
                <a:ext cx="1364760" cy="687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FC5F654-96F9-F48E-EDAC-2BB17D50CD6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06104" y="2328327"/>
                  <a:ext cx="1413874" cy="736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77CE29F-2366-5108-3DEF-6E5055403BF6}"/>
                    </a:ext>
                  </a:extLst>
                </p14:cNvPr>
                <p14:cNvContentPartPr/>
                <p14:nvPr/>
              </p14:nvContentPartPr>
              <p14:xfrm>
                <a:off x="8936989" y="2944599"/>
                <a:ext cx="97200" cy="175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77CE29F-2366-5108-3DEF-6E5055403BF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12193" y="2919766"/>
                  <a:ext cx="146296" cy="22448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D9B6B9-223F-ED3C-1FEB-3E0C8C41F6D1}"/>
              </a:ext>
            </a:extLst>
          </p:cNvPr>
          <p:cNvGrpSpPr/>
          <p:nvPr/>
        </p:nvGrpSpPr>
        <p:grpSpPr>
          <a:xfrm>
            <a:off x="4844741" y="3572739"/>
            <a:ext cx="394709" cy="190440"/>
            <a:chOff x="7604269" y="3233679"/>
            <a:chExt cx="128160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5EC4839-18F9-D80E-87D4-53DE27D7F99D}"/>
                    </a:ext>
                  </a:extLst>
                </p14:cNvPr>
                <p14:cNvContentPartPr/>
                <p14:nvPr/>
              </p14:nvContentPartPr>
              <p14:xfrm>
                <a:off x="7604269" y="3307839"/>
                <a:ext cx="1209960" cy="7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5EC4839-18F9-D80E-87D4-53DE27D7F99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45873" y="3289839"/>
                  <a:ext cx="1325584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F66B623-9489-29BE-40AA-77D5EC935EB1}"/>
                    </a:ext>
                  </a:extLst>
                </p14:cNvPr>
                <p14:cNvContentPartPr/>
                <p14:nvPr/>
              </p14:nvContentPartPr>
              <p14:xfrm>
                <a:off x="8773909" y="3233679"/>
                <a:ext cx="111960" cy="190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F66B623-9489-29BE-40AA-77D5EC935EB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716198" y="3215645"/>
                  <a:ext cx="226228" cy="22614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91814D1-F5E9-D4B4-7239-2966FE9DD5F4}"/>
                  </a:ext>
                </a:extLst>
              </p:cNvPr>
              <p:cNvSpPr txBox="1"/>
              <p:nvPr/>
            </p:nvSpPr>
            <p:spPr>
              <a:xfrm>
                <a:off x="5377869" y="3369900"/>
                <a:ext cx="856550" cy="553998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0.10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91814D1-F5E9-D4B4-7239-2966FE9DD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869" y="3369900"/>
                <a:ext cx="856550" cy="553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5715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3384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7C671-551F-2791-6FA2-E1FE8DB60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2D7598F-DD44-BCF9-D26A-DA1F05C874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731"/>
          <a:stretch/>
        </p:blipFill>
        <p:spPr>
          <a:xfrm>
            <a:off x="243840" y="1134699"/>
            <a:ext cx="2206662" cy="540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A5F779-F194-B81D-CFA2-E62594DECC10}"/>
                  </a:ext>
                </a:extLst>
              </p:cNvPr>
              <p:cNvSpPr txBox="1"/>
              <p:nvPr/>
            </p:nvSpPr>
            <p:spPr>
              <a:xfrm>
                <a:off x="3137543" y="3395426"/>
                <a:ext cx="170719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𝑺𝒐𝒇𝒕𝑴𝒂𝒙</m:t>
                      </m:r>
                    </m:oMath>
                  </m:oMathPara>
                </a14:m>
                <a:endParaRPr lang="en-PH" sz="30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A5F779-F194-B81D-CFA2-E62594DEC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543" y="3395426"/>
                <a:ext cx="170719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554D653-81DF-E096-8F22-6321E4A4350B}"/>
              </a:ext>
            </a:extLst>
          </p:cNvPr>
          <p:cNvGrpSpPr/>
          <p:nvPr/>
        </p:nvGrpSpPr>
        <p:grpSpPr>
          <a:xfrm rot="1014490">
            <a:off x="2237549" y="2628465"/>
            <a:ext cx="1018144" cy="556349"/>
            <a:chOff x="7630909" y="2353119"/>
            <a:chExt cx="1403280" cy="76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946ED4-A829-95C7-8ED2-A003D6D05DEF}"/>
                    </a:ext>
                  </a:extLst>
                </p14:cNvPr>
                <p14:cNvContentPartPr/>
                <p14:nvPr/>
              </p14:nvContentPartPr>
              <p14:xfrm>
                <a:off x="7630909" y="2353119"/>
                <a:ext cx="1364760" cy="687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946ED4-A829-95C7-8ED2-A003D6D05D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06104" y="2328327"/>
                  <a:ext cx="1413874" cy="736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7EF3D35-8049-C0C4-7010-BDE3C4A37FD4}"/>
                    </a:ext>
                  </a:extLst>
                </p14:cNvPr>
                <p14:cNvContentPartPr/>
                <p14:nvPr/>
              </p14:nvContentPartPr>
              <p14:xfrm>
                <a:off x="8936989" y="2944599"/>
                <a:ext cx="97200" cy="175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7EF3D35-8049-C0C4-7010-BDE3C4A37FD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12193" y="2919766"/>
                  <a:ext cx="146296" cy="22448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77C9CF-9BFD-0A00-B41E-7A00AD74E977}"/>
              </a:ext>
            </a:extLst>
          </p:cNvPr>
          <p:cNvGrpSpPr/>
          <p:nvPr/>
        </p:nvGrpSpPr>
        <p:grpSpPr>
          <a:xfrm>
            <a:off x="2358239" y="3477519"/>
            <a:ext cx="689761" cy="190440"/>
            <a:chOff x="7604269" y="3233679"/>
            <a:chExt cx="128160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2F5CE1D-909C-4F67-783F-E7058C0C8BEB}"/>
                    </a:ext>
                  </a:extLst>
                </p14:cNvPr>
                <p14:cNvContentPartPr/>
                <p14:nvPr/>
              </p14:nvContentPartPr>
              <p14:xfrm>
                <a:off x="7604269" y="3307839"/>
                <a:ext cx="1209960" cy="7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2F5CE1D-909C-4F67-783F-E7058C0C8BE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70845" y="3289839"/>
                  <a:ext cx="12761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3BE5193-B6AB-D857-5558-35F6F0F0C3CB}"/>
                    </a:ext>
                  </a:extLst>
                </p14:cNvPr>
                <p14:cNvContentPartPr/>
                <p14:nvPr/>
              </p14:nvContentPartPr>
              <p14:xfrm>
                <a:off x="8773909" y="3233679"/>
                <a:ext cx="111960" cy="190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3BE5193-B6AB-D857-5558-35F6F0F0C3C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40588" y="3215645"/>
                  <a:ext cx="177936" cy="2261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E73637-F974-F1A7-73E7-DF14AE952525}"/>
              </a:ext>
            </a:extLst>
          </p:cNvPr>
          <p:cNvGrpSpPr/>
          <p:nvPr/>
        </p:nvGrpSpPr>
        <p:grpSpPr>
          <a:xfrm rot="20785227">
            <a:off x="2151542" y="4136406"/>
            <a:ext cx="1135161" cy="663060"/>
            <a:chOff x="7637749" y="3586479"/>
            <a:chExt cx="1273320" cy="74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4366A30-6083-7DE7-7F32-BAB2BEA69B28}"/>
                    </a:ext>
                  </a:extLst>
                </p14:cNvPr>
                <p14:cNvContentPartPr/>
                <p14:nvPr/>
              </p14:nvContentPartPr>
              <p14:xfrm>
                <a:off x="7637749" y="3619239"/>
                <a:ext cx="1247400" cy="711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4366A30-6083-7DE7-7F32-BAB2BEA69B2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17558" y="3599052"/>
                  <a:ext cx="1287378" cy="7509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E35D168-E08A-FD14-00F7-3AB9F6590D8B}"/>
                    </a:ext>
                  </a:extLst>
                </p14:cNvPr>
                <p14:cNvContentPartPr/>
                <p14:nvPr/>
              </p14:nvContentPartPr>
              <p14:xfrm>
                <a:off x="8794069" y="3586479"/>
                <a:ext cx="117000" cy="130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E35D168-E08A-FD14-00F7-3AB9F6590D8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73897" y="3566312"/>
                  <a:ext cx="156941" cy="17061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D4BE94B-1C60-7B07-D8EA-E3B134DFB012}"/>
                  </a:ext>
                </a:extLst>
              </p:cNvPr>
              <p:cNvSpPr txBox="1"/>
              <p:nvPr/>
            </p:nvSpPr>
            <p:spPr>
              <a:xfrm>
                <a:off x="5239451" y="1784545"/>
                <a:ext cx="856550" cy="553998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0.69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D4BE94B-1C60-7B07-D8EA-E3B134DFB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451" y="1784545"/>
                <a:ext cx="856550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4F8EE4D-4EF6-EEC2-9663-F82DD49CB228}"/>
              </a:ext>
            </a:extLst>
          </p:cNvPr>
          <p:cNvGrpSpPr/>
          <p:nvPr/>
        </p:nvGrpSpPr>
        <p:grpSpPr>
          <a:xfrm rot="17395305">
            <a:off x="4295390" y="2694849"/>
            <a:ext cx="1018144" cy="556349"/>
            <a:chOff x="7630909" y="2353119"/>
            <a:chExt cx="1403280" cy="76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B426143-5334-9F2B-65A3-01E25A2DC257}"/>
                    </a:ext>
                  </a:extLst>
                </p14:cNvPr>
                <p14:cNvContentPartPr/>
                <p14:nvPr/>
              </p14:nvContentPartPr>
              <p14:xfrm>
                <a:off x="7630909" y="2353119"/>
                <a:ext cx="1364760" cy="687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B426143-5334-9F2B-65A3-01E25A2DC25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06104" y="2328327"/>
                  <a:ext cx="1413874" cy="736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A1203B3-4AC7-62CC-84E0-4605B5402C5E}"/>
                    </a:ext>
                  </a:extLst>
                </p14:cNvPr>
                <p14:cNvContentPartPr/>
                <p14:nvPr/>
              </p14:nvContentPartPr>
              <p14:xfrm>
                <a:off x="8936989" y="2944599"/>
                <a:ext cx="97200" cy="175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A1203B3-4AC7-62CC-84E0-4605B5402C5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12193" y="2919766"/>
                  <a:ext cx="146296" cy="22448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0840BA-9E87-5B27-E781-1E04D48C835A}"/>
              </a:ext>
            </a:extLst>
          </p:cNvPr>
          <p:cNvGrpSpPr/>
          <p:nvPr/>
        </p:nvGrpSpPr>
        <p:grpSpPr>
          <a:xfrm>
            <a:off x="4844741" y="3572739"/>
            <a:ext cx="394709" cy="190440"/>
            <a:chOff x="7604269" y="3233679"/>
            <a:chExt cx="128160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4C21051-CF73-6A27-8D39-14242238FFA7}"/>
                    </a:ext>
                  </a:extLst>
                </p14:cNvPr>
                <p14:cNvContentPartPr/>
                <p14:nvPr/>
              </p14:nvContentPartPr>
              <p14:xfrm>
                <a:off x="7604269" y="3307839"/>
                <a:ext cx="1209960" cy="7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4C21051-CF73-6A27-8D39-14242238FF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45873" y="3289839"/>
                  <a:ext cx="1325584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9CD01EC-4694-ECB3-BB2A-2B18B80ADF6D}"/>
                    </a:ext>
                  </a:extLst>
                </p14:cNvPr>
                <p14:cNvContentPartPr/>
                <p14:nvPr/>
              </p14:nvContentPartPr>
              <p14:xfrm>
                <a:off x="8773909" y="3233679"/>
                <a:ext cx="111960" cy="190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9CD01EC-4694-ECB3-BB2A-2B18B80ADF6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716198" y="3215645"/>
                  <a:ext cx="226228" cy="22614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B8C04BF-75B8-7A8F-A91D-7B0A60AA4412}"/>
                  </a:ext>
                </a:extLst>
              </p:cNvPr>
              <p:cNvSpPr txBox="1"/>
              <p:nvPr/>
            </p:nvSpPr>
            <p:spPr>
              <a:xfrm>
                <a:off x="5377869" y="3369900"/>
                <a:ext cx="856550" cy="553998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0.10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B8C04BF-75B8-7A8F-A91D-7B0A60AA4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869" y="3369900"/>
                <a:ext cx="856550" cy="553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5715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99EE73-C557-3C68-1842-29D763C78B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74181" y="967904"/>
                <a:ext cx="5173979" cy="187435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000" dirty="0"/>
                  <a:t>Lastly, let us solve for the </a:t>
                </a:r>
                <a14:m>
                  <m:oMath xmlns:m="http://schemas.openxmlformats.org/officeDocument/2006/math">
                    <m:r>
                      <a:rPr lang="en-PH" sz="3000" b="1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𝑺𝒐𝒇𝒕𝑴𝒂𝒙</m:t>
                    </m:r>
                  </m:oMath>
                </a14:m>
                <a:r>
                  <a:rPr lang="en-PH" sz="30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3000" dirty="0"/>
                  <a:t>output for </a:t>
                </a:r>
                <a:r>
                  <a:rPr lang="en-US" sz="3000" b="1" dirty="0">
                    <a:solidFill>
                      <a:srgbClr val="FFC000"/>
                    </a:solidFill>
                  </a:rPr>
                  <a:t>Rabbit.</a:t>
                </a:r>
              </a:p>
              <a:p>
                <a:pPr marL="0" indent="0">
                  <a:buNone/>
                </a:pPr>
                <a:r>
                  <a:rPr lang="en-US" sz="3000" dirty="0"/>
                  <a:t>Just like before, we just change the numerator.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99EE73-C557-3C68-1842-29D763C78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181" y="967904"/>
                <a:ext cx="5173979" cy="1874356"/>
              </a:xfrm>
              <a:prstGeom prst="rect">
                <a:avLst/>
              </a:prstGeom>
              <a:blipFill>
                <a:blip r:embed="rId24"/>
                <a:stretch>
                  <a:fillRect l="-2709" t="-6189" b="-1009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20DEA8-37D5-071F-9692-9A77EF22833B}"/>
                  </a:ext>
                </a:extLst>
              </p:cNvPr>
              <p:cNvSpPr txBox="1"/>
              <p:nvPr/>
            </p:nvSpPr>
            <p:spPr>
              <a:xfrm>
                <a:off x="6553076" y="3057630"/>
                <a:ext cx="5471284" cy="1046248"/>
              </a:xfrm>
              <a:prstGeom prst="rect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PH" sz="30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𝑅𝑎𝑏𝑏𝑖𝑡</m:t>
                          </m:r>
                        </m:sub>
                      </m:sSub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30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𝑅𝑎𝑏𝑏𝑖𝑡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3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𝐷𝑜𝑔</m:t>
                              </m:r>
                            </m:sup>
                          </m:sSup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𝐶𝑎𝑡</m:t>
                              </m:r>
                            </m:sup>
                          </m:sSup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3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𝑅𝑎𝑏𝑏𝑖𝑡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20DEA8-37D5-071F-9692-9A77EF228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076" y="3057630"/>
                <a:ext cx="5471284" cy="104624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FF7913-07AA-EEEF-D526-2BE24A92C041}"/>
                  </a:ext>
                </a:extLst>
              </p:cNvPr>
              <p:cNvSpPr txBox="1"/>
              <p:nvPr/>
            </p:nvSpPr>
            <p:spPr>
              <a:xfrm>
                <a:off x="6553076" y="4307018"/>
                <a:ext cx="5217419" cy="1029962"/>
              </a:xfrm>
              <a:prstGeom prst="rect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PH" sz="30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𝑅𝑎𝑏𝑏𝑖𝑡</m:t>
                          </m:r>
                        </m:sub>
                      </m:sSub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30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0.23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3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1.43</m:t>
                              </m:r>
                            </m:sup>
                          </m:sSup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3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−0.4</m:t>
                              </m:r>
                            </m:sup>
                          </m:sSup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3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0.23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FF7913-07AA-EEEF-D526-2BE24A92C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076" y="4307018"/>
                <a:ext cx="5217419" cy="102996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68C20F-6D56-EBB5-3DB9-B57DD9CA3027}"/>
                  </a:ext>
                </a:extLst>
              </p:cNvPr>
              <p:cNvSpPr txBox="1"/>
              <p:nvPr/>
            </p:nvSpPr>
            <p:spPr>
              <a:xfrm>
                <a:off x="6553076" y="5556150"/>
                <a:ext cx="2545913" cy="553998"/>
              </a:xfrm>
              <a:prstGeom prst="rect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PH" sz="30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𝑅𝑎𝑏𝑏𝑖𝑡</m:t>
                          </m:r>
                        </m:sub>
                      </m:sSub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0.21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68C20F-6D56-EBB5-3DB9-B57DD9CA3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076" y="5556150"/>
                <a:ext cx="2545913" cy="55399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08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CC3A7-5CAE-30DA-71CB-C6F4C6EB6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C90886C-4D34-7616-FC81-634E91782F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731"/>
          <a:stretch/>
        </p:blipFill>
        <p:spPr>
          <a:xfrm>
            <a:off x="243840" y="1134699"/>
            <a:ext cx="2206662" cy="540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F7E151-C574-07F9-BB75-4BDF779D2A06}"/>
                  </a:ext>
                </a:extLst>
              </p:cNvPr>
              <p:cNvSpPr txBox="1"/>
              <p:nvPr/>
            </p:nvSpPr>
            <p:spPr>
              <a:xfrm>
                <a:off x="3137543" y="3395426"/>
                <a:ext cx="170719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𝑺𝒐𝒇𝒕𝑴𝒂𝒙</m:t>
                      </m:r>
                    </m:oMath>
                  </m:oMathPara>
                </a14:m>
                <a:endParaRPr lang="en-PH" sz="30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F7E151-C574-07F9-BB75-4BDF779D2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543" y="3395426"/>
                <a:ext cx="170719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25FFA1A7-4AEC-D892-C214-AF29A3F909D4}"/>
              </a:ext>
            </a:extLst>
          </p:cNvPr>
          <p:cNvGrpSpPr/>
          <p:nvPr/>
        </p:nvGrpSpPr>
        <p:grpSpPr>
          <a:xfrm rot="1014490">
            <a:off x="2237549" y="2628465"/>
            <a:ext cx="1018144" cy="556349"/>
            <a:chOff x="7630909" y="2353119"/>
            <a:chExt cx="1403280" cy="76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77DB061-7A58-7B3A-F41F-763F11618041}"/>
                    </a:ext>
                  </a:extLst>
                </p14:cNvPr>
                <p14:cNvContentPartPr/>
                <p14:nvPr/>
              </p14:nvContentPartPr>
              <p14:xfrm>
                <a:off x="7630909" y="2353119"/>
                <a:ext cx="1364760" cy="687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77DB061-7A58-7B3A-F41F-763F1161804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06104" y="2328327"/>
                  <a:ext cx="1413874" cy="736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C1F2141-CBFD-185A-AD54-548087C1208F}"/>
                    </a:ext>
                  </a:extLst>
                </p14:cNvPr>
                <p14:cNvContentPartPr/>
                <p14:nvPr/>
              </p14:nvContentPartPr>
              <p14:xfrm>
                <a:off x="8936989" y="2944599"/>
                <a:ext cx="97200" cy="175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C1F2141-CBFD-185A-AD54-548087C1208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12193" y="2919766"/>
                  <a:ext cx="146296" cy="22448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F43577-5AF9-3696-D1F3-12A6CDA02CB2}"/>
              </a:ext>
            </a:extLst>
          </p:cNvPr>
          <p:cNvGrpSpPr/>
          <p:nvPr/>
        </p:nvGrpSpPr>
        <p:grpSpPr>
          <a:xfrm>
            <a:off x="2358239" y="3477519"/>
            <a:ext cx="689761" cy="190440"/>
            <a:chOff x="7604269" y="3233679"/>
            <a:chExt cx="128160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AB585F8-D1ED-16D2-291A-C34D7E74944A}"/>
                    </a:ext>
                  </a:extLst>
                </p14:cNvPr>
                <p14:cNvContentPartPr/>
                <p14:nvPr/>
              </p14:nvContentPartPr>
              <p14:xfrm>
                <a:off x="7604269" y="3307839"/>
                <a:ext cx="1209960" cy="7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AB585F8-D1ED-16D2-291A-C34D7E7494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70845" y="3289839"/>
                  <a:ext cx="12761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7084DF2-D6FD-59E6-E7B4-A1E35FB1BD77}"/>
                    </a:ext>
                  </a:extLst>
                </p14:cNvPr>
                <p14:cNvContentPartPr/>
                <p14:nvPr/>
              </p14:nvContentPartPr>
              <p14:xfrm>
                <a:off x="8773909" y="3233679"/>
                <a:ext cx="111960" cy="190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7084DF2-D6FD-59E6-E7B4-A1E35FB1BD7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40588" y="3215645"/>
                  <a:ext cx="177936" cy="2261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750159-078A-D596-2289-216AC546CCEE}"/>
              </a:ext>
            </a:extLst>
          </p:cNvPr>
          <p:cNvGrpSpPr/>
          <p:nvPr/>
        </p:nvGrpSpPr>
        <p:grpSpPr>
          <a:xfrm rot="20785227">
            <a:off x="2151542" y="4136406"/>
            <a:ext cx="1135161" cy="663060"/>
            <a:chOff x="7637749" y="3586479"/>
            <a:chExt cx="1273320" cy="74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EAAA252-7F9E-DA05-FCF3-2900F5A4223D}"/>
                    </a:ext>
                  </a:extLst>
                </p14:cNvPr>
                <p14:cNvContentPartPr/>
                <p14:nvPr/>
              </p14:nvContentPartPr>
              <p14:xfrm>
                <a:off x="7637749" y="3619239"/>
                <a:ext cx="1247400" cy="711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EAAA252-7F9E-DA05-FCF3-2900F5A4223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17558" y="3599052"/>
                  <a:ext cx="1287378" cy="7509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7F5FED0-367D-F8F9-E787-16ECB377CF52}"/>
                    </a:ext>
                  </a:extLst>
                </p14:cNvPr>
                <p14:cNvContentPartPr/>
                <p14:nvPr/>
              </p14:nvContentPartPr>
              <p14:xfrm>
                <a:off x="8794069" y="3586479"/>
                <a:ext cx="117000" cy="130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7F5FED0-367D-F8F9-E787-16ECB377CF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73897" y="3566312"/>
                  <a:ext cx="156941" cy="17061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5954C3-B0E6-A13C-C64D-44AEA7341B68}"/>
                  </a:ext>
                </a:extLst>
              </p:cNvPr>
              <p:cNvSpPr txBox="1"/>
              <p:nvPr/>
            </p:nvSpPr>
            <p:spPr>
              <a:xfrm>
                <a:off x="5239451" y="1784545"/>
                <a:ext cx="856550" cy="553998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0.69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5954C3-B0E6-A13C-C64D-44AEA7341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451" y="1784545"/>
                <a:ext cx="856550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628174C0-BB3E-E011-B7F1-EE8E532B040A}"/>
              </a:ext>
            </a:extLst>
          </p:cNvPr>
          <p:cNvGrpSpPr/>
          <p:nvPr/>
        </p:nvGrpSpPr>
        <p:grpSpPr>
          <a:xfrm rot="17395305">
            <a:off x="4295390" y="2694849"/>
            <a:ext cx="1018144" cy="556349"/>
            <a:chOff x="7630909" y="2353119"/>
            <a:chExt cx="1403280" cy="76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9B517E3-4631-E9DE-D865-BF2F9C116BFD}"/>
                    </a:ext>
                  </a:extLst>
                </p14:cNvPr>
                <p14:cNvContentPartPr/>
                <p14:nvPr/>
              </p14:nvContentPartPr>
              <p14:xfrm>
                <a:off x="7630909" y="2353119"/>
                <a:ext cx="1364760" cy="687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9B517E3-4631-E9DE-D865-BF2F9C116BF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06104" y="2328327"/>
                  <a:ext cx="1413874" cy="736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5A1D541-76C6-837E-C2D1-2731C12AEAB7}"/>
                    </a:ext>
                  </a:extLst>
                </p14:cNvPr>
                <p14:cNvContentPartPr/>
                <p14:nvPr/>
              </p14:nvContentPartPr>
              <p14:xfrm>
                <a:off x="8936989" y="2944599"/>
                <a:ext cx="97200" cy="175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5A1D541-76C6-837E-C2D1-2731C12AEAB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12193" y="2919766"/>
                  <a:ext cx="146296" cy="22448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A64ED8-2C42-B0A1-3839-64E660FA085B}"/>
              </a:ext>
            </a:extLst>
          </p:cNvPr>
          <p:cNvGrpSpPr/>
          <p:nvPr/>
        </p:nvGrpSpPr>
        <p:grpSpPr>
          <a:xfrm>
            <a:off x="4844741" y="3572739"/>
            <a:ext cx="394709" cy="190440"/>
            <a:chOff x="7604269" y="3233679"/>
            <a:chExt cx="128160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AE413D3-FEAB-AAF9-5FC0-5EF322BF11C1}"/>
                    </a:ext>
                  </a:extLst>
                </p14:cNvPr>
                <p14:cNvContentPartPr/>
                <p14:nvPr/>
              </p14:nvContentPartPr>
              <p14:xfrm>
                <a:off x="7604269" y="3307839"/>
                <a:ext cx="1209960" cy="7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AE413D3-FEAB-AAF9-5FC0-5EF322BF11C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45873" y="3289839"/>
                  <a:ext cx="1325584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AE9E573-94DE-B42F-0135-4A70DDBD7B58}"/>
                    </a:ext>
                  </a:extLst>
                </p14:cNvPr>
                <p14:cNvContentPartPr/>
                <p14:nvPr/>
              </p14:nvContentPartPr>
              <p14:xfrm>
                <a:off x="8773909" y="3233679"/>
                <a:ext cx="111960" cy="190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AE9E573-94DE-B42F-0135-4A70DDBD7B5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716198" y="3215645"/>
                  <a:ext cx="226228" cy="22614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7C7E18-C488-B2FA-924A-F5E80E0E450F}"/>
                  </a:ext>
                </a:extLst>
              </p:cNvPr>
              <p:cNvSpPr txBox="1"/>
              <p:nvPr/>
            </p:nvSpPr>
            <p:spPr>
              <a:xfrm>
                <a:off x="5377869" y="3369900"/>
                <a:ext cx="856550" cy="553998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0.10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7C7E18-C488-B2FA-924A-F5E80E0E4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869" y="3369900"/>
                <a:ext cx="856550" cy="553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5715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E7BA4427-38D8-7CC5-B490-E761AFA32860}"/>
              </a:ext>
            </a:extLst>
          </p:cNvPr>
          <p:cNvGrpSpPr/>
          <p:nvPr/>
        </p:nvGrpSpPr>
        <p:grpSpPr>
          <a:xfrm rot="4327340">
            <a:off x="4113126" y="4005016"/>
            <a:ext cx="952673" cy="556467"/>
            <a:chOff x="7637749" y="3586479"/>
            <a:chExt cx="1273320" cy="74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1B37001-2B9D-37BD-DFD7-AFEB9792C4D2}"/>
                    </a:ext>
                  </a:extLst>
                </p14:cNvPr>
                <p14:cNvContentPartPr/>
                <p14:nvPr/>
              </p14:nvContentPartPr>
              <p14:xfrm>
                <a:off x="7637749" y="3619239"/>
                <a:ext cx="1247400" cy="711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1B37001-2B9D-37BD-DFD7-AFEB9792C4D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613696" y="3595186"/>
                  <a:ext cx="1295025" cy="7586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6AEC755-E3CF-2F26-19E3-D12FB6620F5F}"/>
                    </a:ext>
                  </a:extLst>
                </p14:cNvPr>
                <p14:cNvContentPartPr/>
                <p14:nvPr/>
              </p14:nvContentPartPr>
              <p14:xfrm>
                <a:off x="8794069" y="3586479"/>
                <a:ext cx="117000" cy="130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6AEC755-E3CF-2F26-19E3-D12FB6620F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70094" y="3562457"/>
                  <a:ext cx="164471" cy="17824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748BA56-BE95-09D4-14AE-8B4A754C2862}"/>
                  </a:ext>
                </a:extLst>
              </p:cNvPr>
              <p:cNvSpPr txBox="1"/>
              <p:nvPr/>
            </p:nvSpPr>
            <p:spPr>
              <a:xfrm>
                <a:off x="5095829" y="4462877"/>
                <a:ext cx="856550" cy="553998"/>
              </a:xfrm>
              <a:prstGeom prst="rect">
                <a:avLst/>
              </a:prstGeom>
              <a:no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0.21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748BA56-BE95-09D4-14AE-8B4A754C2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829" y="4462877"/>
                <a:ext cx="856550" cy="55399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4E7BC822-FB01-DC99-FA09-2841A13DA7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74181" y="967904"/>
                <a:ext cx="5173979" cy="493759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PH" sz="3000" dirty="0"/>
                  <a:t>Now let us see our </a:t>
                </a:r>
                <a14:m>
                  <m:oMath xmlns:m="http://schemas.openxmlformats.org/officeDocument/2006/math">
                    <m:r>
                      <a:rPr lang="en-PH" sz="3000" b="1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𝑺𝒐𝒇𝒕𝑴𝒂𝒙</m:t>
                    </m:r>
                  </m:oMath>
                </a14:m>
                <a:r>
                  <a:rPr lang="en-PH" sz="3000" dirty="0"/>
                  <a:t> output values. </a:t>
                </a:r>
              </a:p>
              <a:p>
                <a:pPr marL="0" indent="0">
                  <a:buNone/>
                </a:pPr>
                <a:endParaRPr lang="en-PH" sz="3000" dirty="0"/>
              </a:p>
              <a:p>
                <a:pPr marL="0" indent="0">
                  <a:buNone/>
                </a:pPr>
                <a:r>
                  <a:rPr lang="en-PH" sz="3000" dirty="0"/>
                  <a:t>Notice that the largest raw output value </a:t>
                </a:r>
                <a:r>
                  <a:rPr lang="en-PH" sz="3000" b="1" dirty="0"/>
                  <a:t>1.43</a:t>
                </a:r>
                <a:r>
                  <a:rPr lang="en-PH" sz="3000" dirty="0"/>
                  <a:t> for </a:t>
                </a:r>
                <a:r>
                  <a:rPr lang="en-PH" sz="3000" b="1" dirty="0">
                    <a:solidFill>
                      <a:srgbClr val="C00000"/>
                    </a:solidFill>
                  </a:rPr>
                  <a:t>Dog</a:t>
                </a:r>
                <a:r>
                  <a:rPr lang="en-PH" sz="3000" dirty="0"/>
                  <a:t>, has also the largest </a:t>
                </a:r>
                <a14:m>
                  <m:oMath xmlns:m="http://schemas.openxmlformats.org/officeDocument/2006/math">
                    <m:r>
                      <a:rPr lang="en-PH" sz="3000" b="1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𝑺𝒐𝒇𝒕𝑴𝒂𝒙</m:t>
                    </m:r>
                  </m:oMath>
                </a14:m>
                <a:r>
                  <a:rPr lang="en-PH" sz="3000" dirty="0"/>
                  <a:t> output value </a:t>
                </a:r>
                <a:r>
                  <a:rPr lang="en-PH" sz="3000" b="1" dirty="0"/>
                  <a:t>0.69</a:t>
                </a:r>
                <a:endParaRPr lang="en-US" sz="3000" b="1" dirty="0"/>
              </a:p>
            </p:txBody>
          </p:sp>
        </mc:Choice>
        <mc:Fallback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4E7BC822-FB01-DC99-FA09-2841A13DA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181" y="967904"/>
                <a:ext cx="5173979" cy="4937596"/>
              </a:xfrm>
              <a:prstGeom prst="rect">
                <a:avLst/>
              </a:prstGeom>
              <a:blipFill>
                <a:blip r:embed="rId29"/>
                <a:stretch>
                  <a:fillRect l="-2709" t="-2346" r="-318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2173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DE108-F6B2-E77E-A252-919300B80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5DCAD25-7E66-1979-FA9C-6ECDB7CB1C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731"/>
          <a:stretch/>
        </p:blipFill>
        <p:spPr>
          <a:xfrm>
            <a:off x="243840" y="1134699"/>
            <a:ext cx="2206662" cy="540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59C10A-E4AB-328C-2F16-67FED4AD12D6}"/>
                  </a:ext>
                </a:extLst>
              </p:cNvPr>
              <p:cNvSpPr txBox="1"/>
              <p:nvPr/>
            </p:nvSpPr>
            <p:spPr>
              <a:xfrm>
                <a:off x="3137543" y="3395426"/>
                <a:ext cx="170719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𝑺𝒐𝒇𝒕𝑴𝒂𝒙</m:t>
                      </m:r>
                    </m:oMath>
                  </m:oMathPara>
                </a14:m>
                <a:endParaRPr lang="en-PH" sz="30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59C10A-E4AB-328C-2F16-67FED4AD1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543" y="3395426"/>
                <a:ext cx="170719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2A13AC88-EF6B-1D20-F3FA-CE921D694E6A}"/>
              </a:ext>
            </a:extLst>
          </p:cNvPr>
          <p:cNvGrpSpPr/>
          <p:nvPr/>
        </p:nvGrpSpPr>
        <p:grpSpPr>
          <a:xfrm rot="1014490">
            <a:off x="2237549" y="2628465"/>
            <a:ext cx="1018144" cy="556349"/>
            <a:chOff x="7630909" y="2353119"/>
            <a:chExt cx="1403280" cy="76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4F62F8A-5B08-83A7-2054-6A4777C6AD12}"/>
                    </a:ext>
                  </a:extLst>
                </p14:cNvPr>
                <p14:cNvContentPartPr/>
                <p14:nvPr/>
              </p14:nvContentPartPr>
              <p14:xfrm>
                <a:off x="7630909" y="2353119"/>
                <a:ext cx="1364760" cy="687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4F62F8A-5B08-83A7-2054-6A4777C6AD1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06104" y="2328327"/>
                  <a:ext cx="1413874" cy="736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2E287EB-75B1-F402-7D9C-9EC9984849E3}"/>
                    </a:ext>
                  </a:extLst>
                </p14:cNvPr>
                <p14:cNvContentPartPr/>
                <p14:nvPr/>
              </p14:nvContentPartPr>
              <p14:xfrm>
                <a:off x="8936989" y="2944599"/>
                <a:ext cx="97200" cy="175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2E287EB-75B1-F402-7D9C-9EC9984849E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12193" y="2919766"/>
                  <a:ext cx="146296" cy="22448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400DC5C-A0C1-8622-EB46-49F91048D8D4}"/>
              </a:ext>
            </a:extLst>
          </p:cNvPr>
          <p:cNvGrpSpPr/>
          <p:nvPr/>
        </p:nvGrpSpPr>
        <p:grpSpPr>
          <a:xfrm>
            <a:off x="2358239" y="3477519"/>
            <a:ext cx="689761" cy="190440"/>
            <a:chOff x="7604269" y="3233679"/>
            <a:chExt cx="128160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8E34AC7-01ED-12AB-1F0D-CAA318FE5376}"/>
                    </a:ext>
                  </a:extLst>
                </p14:cNvPr>
                <p14:cNvContentPartPr/>
                <p14:nvPr/>
              </p14:nvContentPartPr>
              <p14:xfrm>
                <a:off x="7604269" y="3307839"/>
                <a:ext cx="1209960" cy="7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8E34AC7-01ED-12AB-1F0D-CAA318FE537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70845" y="3289839"/>
                  <a:ext cx="12761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26EFCDB-86AA-6F16-5A60-8213BFC4EFA6}"/>
                    </a:ext>
                  </a:extLst>
                </p14:cNvPr>
                <p14:cNvContentPartPr/>
                <p14:nvPr/>
              </p14:nvContentPartPr>
              <p14:xfrm>
                <a:off x="8773909" y="3233679"/>
                <a:ext cx="111960" cy="190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26EFCDB-86AA-6F16-5A60-8213BFC4EFA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40588" y="3215645"/>
                  <a:ext cx="177936" cy="2261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9A340E-496B-0C5C-9990-31AFB909D8A0}"/>
              </a:ext>
            </a:extLst>
          </p:cNvPr>
          <p:cNvGrpSpPr/>
          <p:nvPr/>
        </p:nvGrpSpPr>
        <p:grpSpPr>
          <a:xfrm rot="20785227">
            <a:off x="2151542" y="4136406"/>
            <a:ext cx="1135161" cy="663060"/>
            <a:chOff x="7637749" y="3586479"/>
            <a:chExt cx="1273320" cy="74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8543C2D-5A28-5685-BE25-E30E064738C2}"/>
                    </a:ext>
                  </a:extLst>
                </p14:cNvPr>
                <p14:cNvContentPartPr/>
                <p14:nvPr/>
              </p14:nvContentPartPr>
              <p14:xfrm>
                <a:off x="7637749" y="3619239"/>
                <a:ext cx="1247400" cy="711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8543C2D-5A28-5685-BE25-E30E064738C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17558" y="3599052"/>
                  <a:ext cx="1287378" cy="7509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7839B07-34C3-63E3-2CEF-3138072CE9A7}"/>
                    </a:ext>
                  </a:extLst>
                </p14:cNvPr>
                <p14:cNvContentPartPr/>
                <p14:nvPr/>
              </p14:nvContentPartPr>
              <p14:xfrm>
                <a:off x="8794069" y="3586479"/>
                <a:ext cx="117000" cy="130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7839B07-34C3-63E3-2CEF-3138072CE9A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73897" y="3566312"/>
                  <a:ext cx="156941" cy="17061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E505F3-9D05-90A6-56AC-6EFB54F4931D}"/>
                  </a:ext>
                </a:extLst>
              </p:cNvPr>
              <p:cNvSpPr txBox="1"/>
              <p:nvPr/>
            </p:nvSpPr>
            <p:spPr>
              <a:xfrm>
                <a:off x="5239451" y="1784545"/>
                <a:ext cx="856550" cy="553998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0.69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E505F3-9D05-90A6-56AC-6EFB54F49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451" y="1784545"/>
                <a:ext cx="856550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CE4382E0-FE76-4107-AF72-FFF03FBEA501}"/>
              </a:ext>
            </a:extLst>
          </p:cNvPr>
          <p:cNvGrpSpPr/>
          <p:nvPr/>
        </p:nvGrpSpPr>
        <p:grpSpPr>
          <a:xfrm rot="17395305">
            <a:off x="4295390" y="2694849"/>
            <a:ext cx="1018144" cy="556349"/>
            <a:chOff x="7630909" y="2353119"/>
            <a:chExt cx="1403280" cy="76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0427C81-D9C0-0C2D-7FB8-23E3C3975EB5}"/>
                    </a:ext>
                  </a:extLst>
                </p14:cNvPr>
                <p14:cNvContentPartPr/>
                <p14:nvPr/>
              </p14:nvContentPartPr>
              <p14:xfrm>
                <a:off x="7630909" y="2353119"/>
                <a:ext cx="1364760" cy="687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0427C81-D9C0-0C2D-7FB8-23E3C3975EB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06104" y="2328327"/>
                  <a:ext cx="1413874" cy="736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D1B64DC-3806-8FF7-D46C-3C2B62DED41D}"/>
                    </a:ext>
                  </a:extLst>
                </p14:cNvPr>
                <p14:cNvContentPartPr/>
                <p14:nvPr/>
              </p14:nvContentPartPr>
              <p14:xfrm>
                <a:off x="8936989" y="2944599"/>
                <a:ext cx="97200" cy="175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D1B64DC-3806-8FF7-D46C-3C2B62DED41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12193" y="2919766"/>
                  <a:ext cx="146296" cy="22448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636A1F-DAE5-982F-3935-D3B6F3589D49}"/>
              </a:ext>
            </a:extLst>
          </p:cNvPr>
          <p:cNvGrpSpPr/>
          <p:nvPr/>
        </p:nvGrpSpPr>
        <p:grpSpPr>
          <a:xfrm>
            <a:off x="4844741" y="3572739"/>
            <a:ext cx="394709" cy="190440"/>
            <a:chOff x="7604269" y="3233679"/>
            <a:chExt cx="128160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8D13D31-E2CA-09EA-3ADF-AA4336690BCC}"/>
                    </a:ext>
                  </a:extLst>
                </p14:cNvPr>
                <p14:cNvContentPartPr/>
                <p14:nvPr/>
              </p14:nvContentPartPr>
              <p14:xfrm>
                <a:off x="7604269" y="3307839"/>
                <a:ext cx="1209960" cy="7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8D13D31-E2CA-09EA-3ADF-AA4336690BC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45873" y="3289839"/>
                  <a:ext cx="1325584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D5233A8-8009-C29B-08B6-2A351866C590}"/>
                    </a:ext>
                  </a:extLst>
                </p14:cNvPr>
                <p14:cNvContentPartPr/>
                <p14:nvPr/>
              </p14:nvContentPartPr>
              <p14:xfrm>
                <a:off x="8773909" y="3233679"/>
                <a:ext cx="111960" cy="190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D5233A8-8009-C29B-08B6-2A351866C59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716198" y="3215645"/>
                  <a:ext cx="226228" cy="22614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F93740-C243-2142-AD64-06670BDC6ABA}"/>
                  </a:ext>
                </a:extLst>
              </p:cNvPr>
              <p:cNvSpPr txBox="1"/>
              <p:nvPr/>
            </p:nvSpPr>
            <p:spPr>
              <a:xfrm>
                <a:off x="5377869" y="3369900"/>
                <a:ext cx="856550" cy="553998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0.10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F93740-C243-2142-AD64-06670BDC6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869" y="3369900"/>
                <a:ext cx="856550" cy="553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5715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AE876994-5B12-8680-2813-26FD7293EE0F}"/>
              </a:ext>
            </a:extLst>
          </p:cNvPr>
          <p:cNvGrpSpPr/>
          <p:nvPr/>
        </p:nvGrpSpPr>
        <p:grpSpPr>
          <a:xfrm rot="4327340">
            <a:off x="4113126" y="4005016"/>
            <a:ext cx="952673" cy="556467"/>
            <a:chOff x="7637749" y="3586479"/>
            <a:chExt cx="1273320" cy="74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BD0EB14-F9B0-9EF5-4C7F-F081907D8577}"/>
                    </a:ext>
                  </a:extLst>
                </p14:cNvPr>
                <p14:cNvContentPartPr/>
                <p14:nvPr/>
              </p14:nvContentPartPr>
              <p14:xfrm>
                <a:off x="7637749" y="3619239"/>
                <a:ext cx="1247400" cy="711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BD0EB14-F9B0-9EF5-4C7F-F081907D857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613696" y="3595186"/>
                  <a:ext cx="1295025" cy="7586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063AB8C-8F18-0E84-CA60-278492B7A7A9}"/>
                    </a:ext>
                  </a:extLst>
                </p14:cNvPr>
                <p14:cNvContentPartPr/>
                <p14:nvPr/>
              </p14:nvContentPartPr>
              <p14:xfrm>
                <a:off x="8794069" y="3586479"/>
                <a:ext cx="117000" cy="130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063AB8C-8F18-0E84-CA60-278492B7A7A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70094" y="3562457"/>
                  <a:ext cx="164471" cy="17824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7D57B07-28A3-D0CA-593F-09492926C471}"/>
                  </a:ext>
                </a:extLst>
              </p:cNvPr>
              <p:cNvSpPr txBox="1"/>
              <p:nvPr/>
            </p:nvSpPr>
            <p:spPr>
              <a:xfrm>
                <a:off x="5095829" y="4462877"/>
                <a:ext cx="856550" cy="553998"/>
              </a:xfrm>
              <a:prstGeom prst="rect">
                <a:avLst/>
              </a:prstGeom>
              <a:no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0.21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7D57B07-28A3-D0CA-593F-09492926C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829" y="4462877"/>
                <a:ext cx="856550" cy="55399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78090622-B6B7-F45E-0727-C92327E311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74181" y="967904"/>
                <a:ext cx="5173979" cy="493759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PH" sz="3000" dirty="0"/>
                  <a:t>Likewise, the second largest raw output value </a:t>
                </a:r>
                <a:r>
                  <a:rPr lang="en-PH" sz="3000" b="1" dirty="0"/>
                  <a:t>0.23</a:t>
                </a:r>
                <a:r>
                  <a:rPr lang="en-PH" sz="3000" dirty="0"/>
                  <a:t> for </a:t>
                </a:r>
                <a:r>
                  <a:rPr lang="en-PH" sz="3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Rabbit, </a:t>
                </a:r>
                <a:r>
                  <a:rPr lang="en-PH" sz="3000" dirty="0"/>
                  <a:t>has also the second largest </a:t>
                </a:r>
                <a14:m>
                  <m:oMath xmlns:m="http://schemas.openxmlformats.org/officeDocument/2006/math">
                    <m:r>
                      <a:rPr lang="en-PH" sz="3000" b="1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𝑺𝒐𝒇𝒕𝑴𝒂𝒙</m:t>
                    </m:r>
                  </m:oMath>
                </a14:m>
                <a:r>
                  <a:rPr lang="en-PH" sz="3000" dirty="0"/>
                  <a:t> output value </a:t>
                </a:r>
                <a:r>
                  <a:rPr lang="en-PH" sz="3000" b="1" dirty="0"/>
                  <a:t>0.21</a:t>
                </a:r>
                <a:endParaRPr lang="en-US" sz="3000" b="1" dirty="0"/>
              </a:p>
            </p:txBody>
          </p:sp>
        </mc:Choice>
        <mc:Fallback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78090622-B6B7-F45E-0727-C92327E31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181" y="967904"/>
                <a:ext cx="5173979" cy="4937596"/>
              </a:xfrm>
              <a:prstGeom prst="rect">
                <a:avLst/>
              </a:prstGeom>
              <a:blipFill>
                <a:blip r:embed="rId29"/>
                <a:stretch>
                  <a:fillRect l="-2709" t="-2346" r="-341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7922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2C66C-B5D3-BBC4-C798-2DF51DD69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1EA4A9C-F257-7EB3-008F-2B5F9D3F97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731"/>
          <a:stretch/>
        </p:blipFill>
        <p:spPr>
          <a:xfrm>
            <a:off x="243840" y="1134699"/>
            <a:ext cx="2206662" cy="540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611E78-CCD1-6CA9-B1CE-CF960E241B30}"/>
                  </a:ext>
                </a:extLst>
              </p:cNvPr>
              <p:cNvSpPr txBox="1"/>
              <p:nvPr/>
            </p:nvSpPr>
            <p:spPr>
              <a:xfrm>
                <a:off x="3137543" y="3395426"/>
                <a:ext cx="170719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𝑺𝒐𝒇𝒕𝑴𝒂𝒙</m:t>
                      </m:r>
                    </m:oMath>
                  </m:oMathPara>
                </a14:m>
                <a:endParaRPr lang="en-PH" sz="30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611E78-CCD1-6CA9-B1CE-CF960E241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543" y="3395426"/>
                <a:ext cx="170719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8AB1EF0-3AC8-C24F-CF73-22C70C8B9CBD}"/>
              </a:ext>
            </a:extLst>
          </p:cNvPr>
          <p:cNvGrpSpPr/>
          <p:nvPr/>
        </p:nvGrpSpPr>
        <p:grpSpPr>
          <a:xfrm rot="1014490">
            <a:off x="2237549" y="2628465"/>
            <a:ext cx="1018144" cy="556349"/>
            <a:chOff x="7630909" y="2353119"/>
            <a:chExt cx="1403280" cy="76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19F8524-DEFC-A4E7-6C33-BDCC7B1A73F0}"/>
                    </a:ext>
                  </a:extLst>
                </p14:cNvPr>
                <p14:cNvContentPartPr/>
                <p14:nvPr/>
              </p14:nvContentPartPr>
              <p14:xfrm>
                <a:off x="7630909" y="2353119"/>
                <a:ext cx="1364760" cy="687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19F8524-DEFC-A4E7-6C33-BDCC7B1A73F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06104" y="2328327"/>
                  <a:ext cx="1413874" cy="736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B72665A-E3F4-BCAC-DF05-A839C4595A98}"/>
                    </a:ext>
                  </a:extLst>
                </p14:cNvPr>
                <p14:cNvContentPartPr/>
                <p14:nvPr/>
              </p14:nvContentPartPr>
              <p14:xfrm>
                <a:off x="8936989" y="2944599"/>
                <a:ext cx="97200" cy="175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B72665A-E3F4-BCAC-DF05-A839C4595A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12193" y="2919766"/>
                  <a:ext cx="146296" cy="22448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1EEA3C-949C-1EFA-92C5-12CCC89E4FEE}"/>
              </a:ext>
            </a:extLst>
          </p:cNvPr>
          <p:cNvGrpSpPr/>
          <p:nvPr/>
        </p:nvGrpSpPr>
        <p:grpSpPr>
          <a:xfrm>
            <a:off x="2358239" y="3477519"/>
            <a:ext cx="689761" cy="190440"/>
            <a:chOff x="7604269" y="3233679"/>
            <a:chExt cx="128160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39D58CB-8D79-4C6E-F9A1-2E802F62B715}"/>
                    </a:ext>
                  </a:extLst>
                </p14:cNvPr>
                <p14:cNvContentPartPr/>
                <p14:nvPr/>
              </p14:nvContentPartPr>
              <p14:xfrm>
                <a:off x="7604269" y="3307839"/>
                <a:ext cx="1209960" cy="7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39D58CB-8D79-4C6E-F9A1-2E802F62B71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70845" y="3289839"/>
                  <a:ext cx="12761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4D0C9B9-F75E-42B2-0668-98F99B4E3DCF}"/>
                    </a:ext>
                  </a:extLst>
                </p14:cNvPr>
                <p14:cNvContentPartPr/>
                <p14:nvPr/>
              </p14:nvContentPartPr>
              <p14:xfrm>
                <a:off x="8773909" y="3233679"/>
                <a:ext cx="111960" cy="190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4D0C9B9-F75E-42B2-0668-98F99B4E3D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40588" y="3215645"/>
                  <a:ext cx="177936" cy="2261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14B6AF-7945-A3D2-9D68-64FB05EA421D}"/>
              </a:ext>
            </a:extLst>
          </p:cNvPr>
          <p:cNvGrpSpPr/>
          <p:nvPr/>
        </p:nvGrpSpPr>
        <p:grpSpPr>
          <a:xfrm rot="20785227">
            <a:off x="2151542" y="4136406"/>
            <a:ext cx="1135161" cy="663060"/>
            <a:chOff x="7637749" y="3586479"/>
            <a:chExt cx="1273320" cy="74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185F178-7187-8FDA-3C0D-0E3C84677E48}"/>
                    </a:ext>
                  </a:extLst>
                </p14:cNvPr>
                <p14:cNvContentPartPr/>
                <p14:nvPr/>
              </p14:nvContentPartPr>
              <p14:xfrm>
                <a:off x="7637749" y="3619239"/>
                <a:ext cx="1247400" cy="711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185F178-7187-8FDA-3C0D-0E3C84677E4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17558" y="3599052"/>
                  <a:ext cx="1287378" cy="7509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FD45E36-5CAB-5411-7D5C-07132DDEC245}"/>
                    </a:ext>
                  </a:extLst>
                </p14:cNvPr>
                <p14:cNvContentPartPr/>
                <p14:nvPr/>
              </p14:nvContentPartPr>
              <p14:xfrm>
                <a:off x="8794069" y="3586479"/>
                <a:ext cx="117000" cy="130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FD45E36-5CAB-5411-7D5C-07132DDEC24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73897" y="3566312"/>
                  <a:ext cx="156941" cy="17061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09A081-3A3D-40E0-EE17-3266A6037739}"/>
                  </a:ext>
                </a:extLst>
              </p:cNvPr>
              <p:cNvSpPr txBox="1"/>
              <p:nvPr/>
            </p:nvSpPr>
            <p:spPr>
              <a:xfrm>
                <a:off x="5239451" y="1784545"/>
                <a:ext cx="856550" cy="553998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0.69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09A081-3A3D-40E0-EE17-3266A6037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451" y="1784545"/>
                <a:ext cx="856550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6028FCC0-A582-C605-AADE-B0DD609256B8}"/>
              </a:ext>
            </a:extLst>
          </p:cNvPr>
          <p:cNvGrpSpPr/>
          <p:nvPr/>
        </p:nvGrpSpPr>
        <p:grpSpPr>
          <a:xfrm rot="17395305">
            <a:off x="4295390" y="2694849"/>
            <a:ext cx="1018144" cy="556349"/>
            <a:chOff x="7630909" y="2353119"/>
            <a:chExt cx="1403280" cy="76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C4D0B2F-67E1-3D19-2491-A8D723E916B1}"/>
                    </a:ext>
                  </a:extLst>
                </p14:cNvPr>
                <p14:cNvContentPartPr/>
                <p14:nvPr/>
              </p14:nvContentPartPr>
              <p14:xfrm>
                <a:off x="7630909" y="2353119"/>
                <a:ext cx="1364760" cy="687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C4D0B2F-67E1-3D19-2491-A8D723E916B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06104" y="2328327"/>
                  <a:ext cx="1413874" cy="736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4CAB414-13A6-A946-DA9A-B8C3E2E5A289}"/>
                    </a:ext>
                  </a:extLst>
                </p14:cNvPr>
                <p14:cNvContentPartPr/>
                <p14:nvPr/>
              </p14:nvContentPartPr>
              <p14:xfrm>
                <a:off x="8936989" y="2944599"/>
                <a:ext cx="97200" cy="175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4CAB414-13A6-A946-DA9A-B8C3E2E5A2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12193" y="2919766"/>
                  <a:ext cx="146296" cy="22448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0E76B4-0B3F-D52B-1C12-A7F6D9AA57AB}"/>
              </a:ext>
            </a:extLst>
          </p:cNvPr>
          <p:cNvGrpSpPr/>
          <p:nvPr/>
        </p:nvGrpSpPr>
        <p:grpSpPr>
          <a:xfrm>
            <a:off x="4844741" y="3572739"/>
            <a:ext cx="394709" cy="190440"/>
            <a:chOff x="7604269" y="3233679"/>
            <a:chExt cx="128160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A8DE07E-22CF-D756-F13A-682C13C860CF}"/>
                    </a:ext>
                  </a:extLst>
                </p14:cNvPr>
                <p14:cNvContentPartPr/>
                <p14:nvPr/>
              </p14:nvContentPartPr>
              <p14:xfrm>
                <a:off x="7604269" y="3307839"/>
                <a:ext cx="1209960" cy="7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A8DE07E-22CF-D756-F13A-682C13C860C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45873" y="3289839"/>
                  <a:ext cx="1325584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1498F76-57CC-FC8F-5C2E-F0602085E8E4}"/>
                    </a:ext>
                  </a:extLst>
                </p14:cNvPr>
                <p14:cNvContentPartPr/>
                <p14:nvPr/>
              </p14:nvContentPartPr>
              <p14:xfrm>
                <a:off x="8773909" y="3233679"/>
                <a:ext cx="111960" cy="190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1498F76-57CC-FC8F-5C2E-F0602085E8E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716198" y="3215645"/>
                  <a:ext cx="226228" cy="22614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198FED-DBD0-0333-96F1-AE388AD8C551}"/>
                  </a:ext>
                </a:extLst>
              </p:cNvPr>
              <p:cNvSpPr txBox="1"/>
              <p:nvPr/>
            </p:nvSpPr>
            <p:spPr>
              <a:xfrm>
                <a:off x="5377869" y="3369900"/>
                <a:ext cx="856550" cy="553998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0.10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198FED-DBD0-0333-96F1-AE388AD8C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869" y="3369900"/>
                <a:ext cx="856550" cy="553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5715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5360A98C-E301-E03C-BAD9-3E7DE5E212EE}"/>
              </a:ext>
            </a:extLst>
          </p:cNvPr>
          <p:cNvGrpSpPr/>
          <p:nvPr/>
        </p:nvGrpSpPr>
        <p:grpSpPr>
          <a:xfrm rot="4327340">
            <a:off x="4113126" y="4005016"/>
            <a:ext cx="952673" cy="556467"/>
            <a:chOff x="7637749" y="3586479"/>
            <a:chExt cx="1273320" cy="74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48E9C8A-493A-9ABD-CE3F-2D882959CD60}"/>
                    </a:ext>
                  </a:extLst>
                </p14:cNvPr>
                <p14:cNvContentPartPr/>
                <p14:nvPr/>
              </p14:nvContentPartPr>
              <p14:xfrm>
                <a:off x="7637749" y="3619239"/>
                <a:ext cx="1247400" cy="711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48E9C8A-493A-9ABD-CE3F-2D882959CD6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613696" y="3595186"/>
                  <a:ext cx="1295025" cy="7586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7F50144-52E4-0B89-B572-43031E3FD9FC}"/>
                    </a:ext>
                  </a:extLst>
                </p14:cNvPr>
                <p14:cNvContentPartPr/>
                <p14:nvPr/>
              </p14:nvContentPartPr>
              <p14:xfrm>
                <a:off x="8794069" y="3586479"/>
                <a:ext cx="117000" cy="130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7F50144-52E4-0B89-B572-43031E3FD9F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70094" y="3562457"/>
                  <a:ext cx="164471" cy="17824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CF1BDDB-052B-3E0C-0CA6-F98DE93B1C1A}"/>
                  </a:ext>
                </a:extLst>
              </p:cNvPr>
              <p:cNvSpPr txBox="1"/>
              <p:nvPr/>
            </p:nvSpPr>
            <p:spPr>
              <a:xfrm>
                <a:off x="5095829" y="4462877"/>
                <a:ext cx="856550" cy="553998"/>
              </a:xfrm>
              <a:prstGeom prst="rect">
                <a:avLst/>
              </a:prstGeom>
              <a:no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0.21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CF1BDDB-052B-3E0C-0CA6-F98DE93B1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829" y="4462877"/>
                <a:ext cx="856550" cy="55399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3188C502-3649-B7E2-7F31-5FBD5A8C45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74181" y="967904"/>
                <a:ext cx="5173979" cy="493759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PH" sz="3000" dirty="0"/>
                  <a:t>Lastly, the lowest raw output value -</a:t>
                </a:r>
                <a:r>
                  <a:rPr lang="en-PH" sz="3000" b="1" dirty="0"/>
                  <a:t>0.4</a:t>
                </a:r>
                <a:r>
                  <a:rPr lang="en-PH" sz="3000" dirty="0"/>
                  <a:t> for </a:t>
                </a:r>
                <a:r>
                  <a:rPr lang="en-PH" sz="3000" b="1" dirty="0">
                    <a:solidFill>
                      <a:srgbClr val="FFC000"/>
                    </a:solidFill>
                  </a:rPr>
                  <a:t>Cat</a:t>
                </a:r>
                <a:r>
                  <a:rPr lang="en-PH" sz="3000" dirty="0"/>
                  <a:t>,</a:t>
                </a:r>
                <a:r>
                  <a:rPr lang="en-PH" sz="3000" b="1" dirty="0">
                    <a:solidFill>
                      <a:srgbClr val="FFC000"/>
                    </a:solidFill>
                  </a:rPr>
                  <a:t> </a:t>
                </a:r>
                <a:r>
                  <a:rPr lang="en-PH" sz="3000" dirty="0"/>
                  <a:t>has also the lowest </a:t>
                </a:r>
                <a14:m>
                  <m:oMath xmlns:m="http://schemas.openxmlformats.org/officeDocument/2006/math">
                    <m:r>
                      <a:rPr lang="en-PH" sz="3000" b="1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𝑺𝒐𝒇𝒕𝑴𝒂𝒙</m:t>
                    </m:r>
                  </m:oMath>
                </a14:m>
                <a:r>
                  <a:rPr lang="en-PH" sz="3000" dirty="0"/>
                  <a:t> output value </a:t>
                </a:r>
                <a:r>
                  <a:rPr lang="en-PH" sz="3000" b="1" dirty="0"/>
                  <a:t>0.10</a:t>
                </a:r>
                <a:endParaRPr lang="en-US" sz="3000" b="1" dirty="0"/>
              </a:p>
            </p:txBody>
          </p:sp>
        </mc:Choice>
        <mc:Fallback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3188C502-3649-B7E2-7F31-5FBD5A8C4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181" y="967904"/>
                <a:ext cx="5173979" cy="4937596"/>
              </a:xfrm>
              <a:prstGeom prst="rect">
                <a:avLst/>
              </a:prstGeom>
              <a:blipFill>
                <a:blip r:embed="rId29"/>
                <a:stretch>
                  <a:fillRect l="-2709" t="-234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774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ADA50-1472-404F-30C4-EEA8DAE3B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446CD80-959B-8A63-35D8-886BE9598D3E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446CD80-959B-8A63-35D8-886BE9598D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98891B4B-CFB2-2F35-64E4-F1547E7C1187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9242BC-DF10-FB45-559B-BE13BE2109B5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2DAF6A2-C18D-16B6-ECFC-68750A14C35D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68CA4A-46D5-3DEA-9F1F-A5236CA3F978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33AED1-C4D9-1B81-10E3-9ECA62AB3B64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B67DE8-A323-3900-0F38-3683DAFD3AE3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6418729" y="1559625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3C7781-489B-8F2C-CE57-46DECC2A7D15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56240FF-0B22-234A-A9B4-C34880DD26D1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2CC542-D2A5-AC91-9D07-BC5D3BC8BE06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7E573A-7538-7EFC-7BFB-0C40B5F55C22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C2BB8ED-6D2D-7DFF-8696-1500B3DC642B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C2BB8ED-6D2D-7DFF-8696-1500B3DC6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AA53D1-4441-A1F2-0DBB-AEAA1DE8F8AE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AA53D1-4441-A1F2-0DBB-AEAA1DE8F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5E4376-DF4F-96AE-B0F1-0F496637318A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5E4376-DF4F-96AE-B0F1-0F496637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B5E8D5-36F1-D7F2-8B8F-134E1321F36E}"/>
                  </a:ext>
                </a:extLst>
              </p:cNvPr>
              <p:cNvSpPr txBox="1"/>
              <p:nvPr/>
            </p:nvSpPr>
            <p:spPr>
              <a:xfrm>
                <a:off x="8008080" y="869360"/>
                <a:ext cx="4025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𝑾𝒆𝒊𝒈𝒉𝒕𝒔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B5E8D5-36F1-D7F2-8B8F-134E1321F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080" y="869360"/>
                <a:ext cx="4025687" cy="461665"/>
              </a:xfrm>
              <a:prstGeom prst="rect">
                <a:avLst/>
              </a:prstGeom>
              <a:blipFill>
                <a:blip r:embed="rId7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4E8795-77ED-92BB-2089-C6C4FEE952E4}"/>
                  </a:ext>
                </a:extLst>
              </p:cNvPr>
              <p:cNvSpPr txBox="1"/>
              <p:nvPr/>
            </p:nvSpPr>
            <p:spPr>
              <a:xfrm>
                <a:off x="7465788" y="1739826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4E8795-77ED-92BB-2089-C6C4FEE95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1739826"/>
                <a:ext cx="750462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462F29-955C-16BA-7625-0939D26B11F9}"/>
                  </a:ext>
                </a:extLst>
              </p:cNvPr>
              <p:cNvSpPr txBox="1"/>
              <p:nvPr/>
            </p:nvSpPr>
            <p:spPr>
              <a:xfrm>
                <a:off x="7465788" y="3888146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462F29-955C-16BA-7625-0939D26B1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3888146"/>
                <a:ext cx="750462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83748C31-CCD2-670A-2791-A7F32650A37E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292D18-6CD9-55B6-3DDA-F18C904901AF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882974F-54E4-FD45-DDDF-2D265E0FCCA0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8C1C84B-F4F8-F475-6AED-BF3EB19A0CB1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8C1C84B-F4F8-F475-6AED-BF3EB19A0C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EF1B48-753E-4CD9-53C8-CF77B1665491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F1D038-E76F-77C3-BBF1-A1CDFC694D7E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B8B5D2D-42BE-2107-A276-2FDA42C9AF75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8498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B8B5D2D-42BE-2107-A276-2FDA42C9A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84984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B1A7677-A26A-F057-34CD-305ECCEC0A21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B1A7677-A26A-F057-34CD-305ECCEC0A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D361116-A020-F7B6-F273-8DE65E03F820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8498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D361116-A020-F7B6-F273-8DE65E03F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849848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05CD99-A557-98CC-F6B1-68DAD028A980}"/>
                  </a:ext>
                </a:extLst>
              </p:cNvPr>
              <p:cNvSpPr txBox="1"/>
              <p:nvPr/>
            </p:nvSpPr>
            <p:spPr>
              <a:xfrm>
                <a:off x="8008080" y="1339530"/>
                <a:ext cx="4025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𝑩𝒊𝒂𝒔𝒆𝒔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05CD99-A557-98CC-F6B1-68DAD028A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080" y="1339530"/>
                <a:ext cx="4025687" cy="461665"/>
              </a:xfrm>
              <a:prstGeom prst="rect">
                <a:avLst/>
              </a:prstGeom>
              <a:blipFill>
                <a:blip r:embed="rId1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B912468-C5AF-8B30-759A-04011248B26D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B912468-C5AF-8B30-759A-04011248B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2936A8-9827-97E7-FD47-A9CAB06994F3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BE0F45B-B463-CB59-77B7-2A9F921A815C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68153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BE0F45B-B463-CB59-77B7-2A9F921A8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681532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7384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B2B39-3302-0037-16A1-19225C312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4C2CAB1-4D99-3999-B323-5C567301C3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731"/>
          <a:stretch/>
        </p:blipFill>
        <p:spPr>
          <a:xfrm>
            <a:off x="243840" y="1134699"/>
            <a:ext cx="2206662" cy="540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E663BA-71DD-2396-BF48-9B4F9ADC492F}"/>
                  </a:ext>
                </a:extLst>
              </p:cNvPr>
              <p:cNvSpPr txBox="1"/>
              <p:nvPr/>
            </p:nvSpPr>
            <p:spPr>
              <a:xfrm>
                <a:off x="3137543" y="3395426"/>
                <a:ext cx="170719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𝑺𝒐𝒇𝒕𝑴𝒂𝒙</m:t>
                      </m:r>
                    </m:oMath>
                  </m:oMathPara>
                </a14:m>
                <a:endParaRPr lang="en-PH" sz="30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E663BA-71DD-2396-BF48-9B4F9ADC4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543" y="3395426"/>
                <a:ext cx="170719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0E4292D-EDDB-E935-509E-253C540A401D}"/>
              </a:ext>
            </a:extLst>
          </p:cNvPr>
          <p:cNvGrpSpPr/>
          <p:nvPr/>
        </p:nvGrpSpPr>
        <p:grpSpPr>
          <a:xfrm rot="1014490">
            <a:off x="2237549" y="2628465"/>
            <a:ext cx="1018144" cy="556349"/>
            <a:chOff x="7630909" y="2353119"/>
            <a:chExt cx="1403280" cy="76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3432D42-C365-76CE-6337-0A0937782150}"/>
                    </a:ext>
                  </a:extLst>
                </p14:cNvPr>
                <p14:cNvContentPartPr/>
                <p14:nvPr/>
              </p14:nvContentPartPr>
              <p14:xfrm>
                <a:off x="7630909" y="2353119"/>
                <a:ext cx="1364760" cy="687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3432D42-C365-76CE-6337-0A093778215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06104" y="2328327"/>
                  <a:ext cx="1413874" cy="736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CDD1E34-28D8-27A4-511B-98DACFD46D2E}"/>
                    </a:ext>
                  </a:extLst>
                </p14:cNvPr>
                <p14:cNvContentPartPr/>
                <p14:nvPr/>
              </p14:nvContentPartPr>
              <p14:xfrm>
                <a:off x="8936989" y="2944599"/>
                <a:ext cx="97200" cy="175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CDD1E34-28D8-27A4-511B-98DACFD46D2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12193" y="2919766"/>
                  <a:ext cx="146296" cy="22448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7942FC3-098B-0E8C-FC6B-CB68BBB1F146}"/>
              </a:ext>
            </a:extLst>
          </p:cNvPr>
          <p:cNvGrpSpPr/>
          <p:nvPr/>
        </p:nvGrpSpPr>
        <p:grpSpPr>
          <a:xfrm>
            <a:off x="2358239" y="3477519"/>
            <a:ext cx="689761" cy="190440"/>
            <a:chOff x="7604269" y="3233679"/>
            <a:chExt cx="128160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8845951-D295-3D7F-D2C8-C701C7AF20D3}"/>
                    </a:ext>
                  </a:extLst>
                </p14:cNvPr>
                <p14:cNvContentPartPr/>
                <p14:nvPr/>
              </p14:nvContentPartPr>
              <p14:xfrm>
                <a:off x="7604269" y="3307839"/>
                <a:ext cx="1209960" cy="7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8845951-D295-3D7F-D2C8-C701C7AF20D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70845" y="3289839"/>
                  <a:ext cx="12761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E9C8339-9705-1F49-5737-79A7E31B78CA}"/>
                    </a:ext>
                  </a:extLst>
                </p14:cNvPr>
                <p14:cNvContentPartPr/>
                <p14:nvPr/>
              </p14:nvContentPartPr>
              <p14:xfrm>
                <a:off x="8773909" y="3233679"/>
                <a:ext cx="111960" cy="190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E9C8339-9705-1F49-5737-79A7E31B78C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40588" y="3215645"/>
                  <a:ext cx="177936" cy="2261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317A97-5404-AC3C-0DFB-4A1ABD955EC5}"/>
              </a:ext>
            </a:extLst>
          </p:cNvPr>
          <p:cNvGrpSpPr/>
          <p:nvPr/>
        </p:nvGrpSpPr>
        <p:grpSpPr>
          <a:xfrm rot="20785227">
            <a:off x="2151542" y="4136406"/>
            <a:ext cx="1135161" cy="663060"/>
            <a:chOff x="7637749" y="3586479"/>
            <a:chExt cx="1273320" cy="74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07EBE4B-C506-E3F9-CE71-C631A7E8BC85}"/>
                    </a:ext>
                  </a:extLst>
                </p14:cNvPr>
                <p14:cNvContentPartPr/>
                <p14:nvPr/>
              </p14:nvContentPartPr>
              <p14:xfrm>
                <a:off x="7637749" y="3619239"/>
                <a:ext cx="1247400" cy="711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07EBE4B-C506-E3F9-CE71-C631A7E8BC8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17558" y="3599052"/>
                  <a:ext cx="1287378" cy="7509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7B9449F-DCC0-1D80-2A99-1FA42FF37895}"/>
                    </a:ext>
                  </a:extLst>
                </p14:cNvPr>
                <p14:cNvContentPartPr/>
                <p14:nvPr/>
              </p14:nvContentPartPr>
              <p14:xfrm>
                <a:off x="8794069" y="3586479"/>
                <a:ext cx="117000" cy="130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7B9449F-DCC0-1D80-2A99-1FA42FF3789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73897" y="3566312"/>
                  <a:ext cx="156941" cy="17061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06888D-EDE2-306B-0B42-CD2D6AE10758}"/>
                  </a:ext>
                </a:extLst>
              </p:cNvPr>
              <p:cNvSpPr txBox="1"/>
              <p:nvPr/>
            </p:nvSpPr>
            <p:spPr>
              <a:xfrm>
                <a:off x="5239451" y="1784545"/>
                <a:ext cx="856550" cy="553998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0.69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06888D-EDE2-306B-0B42-CD2D6AE10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451" y="1784545"/>
                <a:ext cx="856550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4F787A3-0983-3ACC-3A9C-B0822F5B0912}"/>
              </a:ext>
            </a:extLst>
          </p:cNvPr>
          <p:cNvGrpSpPr/>
          <p:nvPr/>
        </p:nvGrpSpPr>
        <p:grpSpPr>
          <a:xfrm rot="17395305">
            <a:off x="4295390" y="2694849"/>
            <a:ext cx="1018144" cy="556349"/>
            <a:chOff x="7630909" y="2353119"/>
            <a:chExt cx="1403280" cy="76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E3F76E9-EF8E-4149-A652-7DA5A5E6B74D}"/>
                    </a:ext>
                  </a:extLst>
                </p14:cNvPr>
                <p14:cNvContentPartPr/>
                <p14:nvPr/>
              </p14:nvContentPartPr>
              <p14:xfrm>
                <a:off x="7630909" y="2353119"/>
                <a:ext cx="1364760" cy="687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E3F76E9-EF8E-4149-A652-7DA5A5E6B74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06104" y="2328327"/>
                  <a:ext cx="1413874" cy="736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82C1C39-2E83-6E0E-B463-DF8B3A6304C5}"/>
                    </a:ext>
                  </a:extLst>
                </p14:cNvPr>
                <p14:cNvContentPartPr/>
                <p14:nvPr/>
              </p14:nvContentPartPr>
              <p14:xfrm>
                <a:off x="8936989" y="2944599"/>
                <a:ext cx="97200" cy="175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82C1C39-2E83-6E0E-B463-DF8B3A6304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12193" y="2919766"/>
                  <a:ext cx="146296" cy="22448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B133634-2133-3EB6-A17D-E9D680DD279D}"/>
              </a:ext>
            </a:extLst>
          </p:cNvPr>
          <p:cNvGrpSpPr/>
          <p:nvPr/>
        </p:nvGrpSpPr>
        <p:grpSpPr>
          <a:xfrm>
            <a:off x="4844741" y="3572739"/>
            <a:ext cx="394709" cy="190440"/>
            <a:chOff x="7604269" y="3233679"/>
            <a:chExt cx="128160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A171E56-9384-ECF1-7F66-1F3E45050035}"/>
                    </a:ext>
                  </a:extLst>
                </p14:cNvPr>
                <p14:cNvContentPartPr/>
                <p14:nvPr/>
              </p14:nvContentPartPr>
              <p14:xfrm>
                <a:off x="7604269" y="3307839"/>
                <a:ext cx="1209960" cy="7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A171E56-9384-ECF1-7F66-1F3E4505003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45873" y="3289839"/>
                  <a:ext cx="1325584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97DD413-9D39-53FD-BB7E-4CF2AA7D8F59}"/>
                    </a:ext>
                  </a:extLst>
                </p14:cNvPr>
                <p14:cNvContentPartPr/>
                <p14:nvPr/>
              </p14:nvContentPartPr>
              <p14:xfrm>
                <a:off x="8773909" y="3233679"/>
                <a:ext cx="111960" cy="190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97DD413-9D39-53FD-BB7E-4CF2AA7D8F5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716198" y="3215645"/>
                  <a:ext cx="226228" cy="22614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3402E1C-FA5D-5B1B-909D-10D83919A1CF}"/>
                  </a:ext>
                </a:extLst>
              </p:cNvPr>
              <p:cNvSpPr txBox="1"/>
              <p:nvPr/>
            </p:nvSpPr>
            <p:spPr>
              <a:xfrm>
                <a:off x="5377869" y="3369900"/>
                <a:ext cx="856550" cy="553998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0.10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3402E1C-FA5D-5B1B-909D-10D83919A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869" y="3369900"/>
                <a:ext cx="856550" cy="553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5715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208BD06D-69F4-D459-75C8-8610879BC158}"/>
              </a:ext>
            </a:extLst>
          </p:cNvPr>
          <p:cNvGrpSpPr/>
          <p:nvPr/>
        </p:nvGrpSpPr>
        <p:grpSpPr>
          <a:xfrm rot="4327340">
            <a:off x="4113126" y="4005016"/>
            <a:ext cx="952673" cy="556467"/>
            <a:chOff x="7637749" y="3586479"/>
            <a:chExt cx="1273320" cy="74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D70A2D0-427C-86A4-7E0F-133398448ED8}"/>
                    </a:ext>
                  </a:extLst>
                </p14:cNvPr>
                <p14:cNvContentPartPr/>
                <p14:nvPr/>
              </p14:nvContentPartPr>
              <p14:xfrm>
                <a:off x="7637749" y="3619239"/>
                <a:ext cx="1247400" cy="711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D70A2D0-427C-86A4-7E0F-133398448ED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613696" y="3595186"/>
                  <a:ext cx="1295025" cy="7586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A0A6E7E-668F-C528-87A0-19C4126A64D0}"/>
                    </a:ext>
                  </a:extLst>
                </p14:cNvPr>
                <p14:cNvContentPartPr/>
                <p14:nvPr/>
              </p14:nvContentPartPr>
              <p14:xfrm>
                <a:off x="8794069" y="3586479"/>
                <a:ext cx="117000" cy="130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A0A6E7E-668F-C528-87A0-19C4126A64D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70094" y="3562457"/>
                  <a:ext cx="164471" cy="17824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AFB948A-354E-1D45-821B-87BA23497653}"/>
                  </a:ext>
                </a:extLst>
              </p:cNvPr>
              <p:cNvSpPr txBox="1"/>
              <p:nvPr/>
            </p:nvSpPr>
            <p:spPr>
              <a:xfrm>
                <a:off x="5095829" y="4462877"/>
                <a:ext cx="856550" cy="553998"/>
              </a:xfrm>
              <a:prstGeom prst="rect">
                <a:avLst/>
              </a:prstGeom>
              <a:no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0.21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AFB948A-354E-1D45-821B-87BA23497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829" y="4462877"/>
                <a:ext cx="856550" cy="55399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94ACAC4E-438F-DE77-34D2-D547B0B1B9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74181" y="967904"/>
                <a:ext cx="5173979" cy="493759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PH" sz="3000" dirty="0"/>
                  <a:t>So we see that </a:t>
                </a:r>
                <a14:m>
                  <m:oMath xmlns:m="http://schemas.openxmlformats.org/officeDocument/2006/math">
                    <m:r>
                      <a:rPr lang="en-PH" sz="3000" b="1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𝑺𝒐𝒇𝒕𝑴𝒂𝒙</m:t>
                    </m:r>
                  </m:oMath>
                </a14:m>
                <a:r>
                  <a:rPr lang="en-PH" sz="3000" dirty="0"/>
                  <a:t> preserved the original order or ranking of the </a:t>
                </a:r>
                <a:r>
                  <a:rPr lang="en-PH" sz="3000" b="1" dirty="0"/>
                  <a:t>original raw output values</a:t>
                </a:r>
                <a:r>
                  <a:rPr lang="en-PH" sz="3000" dirty="0"/>
                  <a:t>.</a:t>
                </a:r>
              </a:p>
              <a:p>
                <a:pPr marL="0" indent="0">
                  <a:buNone/>
                </a:pPr>
                <a:endParaRPr lang="en-PH" sz="3000" b="1" dirty="0"/>
              </a:p>
              <a:p>
                <a:pPr marL="0" indent="0">
                  <a:buNone/>
                </a:pPr>
                <a:r>
                  <a:rPr lang="en-PH" sz="3000" dirty="0"/>
                  <a:t>Also, notice that the </a:t>
                </a:r>
                <a14:m>
                  <m:oMath xmlns:m="http://schemas.openxmlformats.org/officeDocument/2006/math">
                    <m:r>
                      <a:rPr lang="en-PH" sz="3000" b="1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𝑺𝒐𝒇𝒕𝑴𝒂𝒙</m:t>
                    </m:r>
                  </m:oMath>
                </a14:m>
                <a:r>
                  <a:rPr lang="en-US" sz="3000" b="1" dirty="0"/>
                  <a:t> </a:t>
                </a:r>
                <a:r>
                  <a:rPr lang="en-US" sz="3000" dirty="0"/>
                  <a:t>output values are between</a:t>
                </a:r>
                <a:r>
                  <a:rPr lang="en-US" sz="3000" b="1" dirty="0"/>
                  <a:t> 0 </a:t>
                </a:r>
                <a:r>
                  <a:rPr lang="en-US" sz="3000" dirty="0"/>
                  <a:t>and</a:t>
                </a:r>
                <a:r>
                  <a:rPr lang="en-US" sz="3000" b="1" dirty="0"/>
                  <a:t> 1</a:t>
                </a:r>
              </a:p>
            </p:txBody>
          </p:sp>
        </mc:Choice>
        <mc:Fallback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94ACAC4E-438F-DE77-34D2-D547B0B1B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181" y="967904"/>
                <a:ext cx="5173979" cy="4937596"/>
              </a:xfrm>
              <a:prstGeom prst="rect">
                <a:avLst/>
              </a:prstGeom>
              <a:blipFill>
                <a:blip r:embed="rId29"/>
                <a:stretch>
                  <a:fillRect l="-2709" t="-2346" r="-259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8910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31050-E59B-B3FD-E6BC-A3CE40569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EE0EB6E-265D-2E5A-A9FB-246683031F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731"/>
          <a:stretch/>
        </p:blipFill>
        <p:spPr>
          <a:xfrm>
            <a:off x="243840" y="1134699"/>
            <a:ext cx="2206662" cy="540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AB6672-DC29-31E1-C6AC-4E4251A65C8F}"/>
                  </a:ext>
                </a:extLst>
              </p:cNvPr>
              <p:cNvSpPr txBox="1"/>
              <p:nvPr/>
            </p:nvSpPr>
            <p:spPr>
              <a:xfrm>
                <a:off x="3137543" y="3395426"/>
                <a:ext cx="170719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𝑺𝒐𝒇𝒕𝑴𝒂𝒙</m:t>
                      </m:r>
                    </m:oMath>
                  </m:oMathPara>
                </a14:m>
                <a:endParaRPr lang="en-PH" sz="30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AB6672-DC29-31E1-C6AC-4E4251A65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543" y="3395426"/>
                <a:ext cx="170719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A079B0A-E30B-B5F1-4F1D-70C127BDB2F1}"/>
              </a:ext>
            </a:extLst>
          </p:cNvPr>
          <p:cNvGrpSpPr/>
          <p:nvPr/>
        </p:nvGrpSpPr>
        <p:grpSpPr>
          <a:xfrm rot="1014490">
            <a:off x="2237549" y="2628465"/>
            <a:ext cx="1018144" cy="556349"/>
            <a:chOff x="7630909" y="2353119"/>
            <a:chExt cx="1403280" cy="76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664F55F-1D6A-A829-6E26-FF892A5DDAFC}"/>
                    </a:ext>
                  </a:extLst>
                </p14:cNvPr>
                <p14:cNvContentPartPr/>
                <p14:nvPr/>
              </p14:nvContentPartPr>
              <p14:xfrm>
                <a:off x="7630909" y="2353119"/>
                <a:ext cx="1364760" cy="687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664F55F-1D6A-A829-6E26-FF892A5DDAF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06104" y="2328327"/>
                  <a:ext cx="1413874" cy="736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80998D2-EB5B-16B5-71F3-F828386B897C}"/>
                    </a:ext>
                  </a:extLst>
                </p14:cNvPr>
                <p14:cNvContentPartPr/>
                <p14:nvPr/>
              </p14:nvContentPartPr>
              <p14:xfrm>
                <a:off x="8936989" y="2944599"/>
                <a:ext cx="97200" cy="175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80998D2-EB5B-16B5-71F3-F828386B897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12193" y="2919766"/>
                  <a:ext cx="146296" cy="22448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6C94F0-12AD-3869-96D2-EE7909BBCF83}"/>
              </a:ext>
            </a:extLst>
          </p:cNvPr>
          <p:cNvGrpSpPr/>
          <p:nvPr/>
        </p:nvGrpSpPr>
        <p:grpSpPr>
          <a:xfrm>
            <a:off x="2358239" y="3477519"/>
            <a:ext cx="689761" cy="190440"/>
            <a:chOff x="7604269" y="3233679"/>
            <a:chExt cx="128160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7EE0DE1-6443-6C92-AFD1-692403BFE70A}"/>
                    </a:ext>
                  </a:extLst>
                </p14:cNvPr>
                <p14:cNvContentPartPr/>
                <p14:nvPr/>
              </p14:nvContentPartPr>
              <p14:xfrm>
                <a:off x="7604269" y="3307839"/>
                <a:ext cx="1209960" cy="7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7EE0DE1-6443-6C92-AFD1-692403BFE7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70845" y="3289839"/>
                  <a:ext cx="12761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10FB9E4-F13B-4247-A3F3-0AB7DC117B2F}"/>
                    </a:ext>
                  </a:extLst>
                </p14:cNvPr>
                <p14:cNvContentPartPr/>
                <p14:nvPr/>
              </p14:nvContentPartPr>
              <p14:xfrm>
                <a:off x="8773909" y="3233679"/>
                <a:ext cx="111960" cy="190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10FB9E4-F13B-4247-A3F3-0AB7DC117B2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40588" y="3215645"/>
                  <a:ext cx="177936" cy="2261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0E822A0-22B3-7219-24FA-566F95A07776}"/>
              </a:ext>
            </a:extLst>
          </p:cNvPr>
          <p:cNvGrpSpPr/>
          <p:nvPr/>
        </p:nvGrpSpPr>
        <p:grpSpPr>
          <a:xfrm rot="20785227">
            <a:off x="2151542" y="4136406"/>
            <a:ext cx="1135161" cy="663060"/>
            <a:chOff x="7637749" y="3586479"/>
            <a:chExt cx="1273320" cy="74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5B2D581-50BE-E64D-2BE8-25EEDCD14BA8}"/>
                    </a:ext>
                  </a:extLst>
                </p14:cNvPr>
                <p14:cNvContentPartPr/>
                <p14:nvPr/>
              </p14:nvContentPartPr>
              <p14:xfrm>
                <a:off x="7637749" y="3619239"/>
                <a:ext cx="1247400" cy="711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5B2D581-50BE-E64D-2BE8-25EEDCD14BA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17558" y="3599052"/>
                  <a:ext cx="1287378" cy="7509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0F7D1D1-477F-405C-5A3C-EF87053196F1}"/>
                    </a:ext>
                  </a:extLst>
                </p14:cNvPr>
                <p14:cNvContentPartPr/>
                <p14:nvPr/>
              </p14:nvContentPartPr>
              <p14:xfrm>
                <a:off x="8794069" y="3586479"/>
                <a:ext cx="117000" cy="130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0F7D1D1-477F-405C-5A3C-EF87053196F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73897" y="3566312"/>
                  <a:ext cx="156941" cy="17061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0A5CDE-76D2-C700-FE9B-66331BB040A3}"/>
                  </a:ext>
                </a:extLst>
              </p:cNvPr>
              <p:cNvSpPr txBox="1"/>
              <p:nvPr/>
            </p:nvSpPr>
            <p:spPr>
              <a:xfrm>
                <a:off x="5239451" y="1784545"/>
                <a:ext cx="856550" cy="553998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0.69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0A5CDE-76D2-C700-FE9B-66331BB04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451" y="1784545"/>
                <a:ext cx="856550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90D74F79-CA9F-6968-2467-13B47A8C9EF2}"/>
              </a:ext>
            </a:extLst>
          </p:cNvPr>
          <p:cNvGrpSpPr/>
          <p:nvPr/>
        </p:nvGrpSpPr>
        <p:grpSpPr>
          <a:xfrm rot="17395305">
            <a:off x="4295390" y="2694849"/>
            <a:ext cx="1018144" cy="556349"/>
            <a:chOff x="7630909" y="2353119"/>
            <a:chExt cx="1403280" cy="76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6D5A372-1B14-FF84-4007-30B01954255B}"/>
                    </a:ext>
                  </a:extLst>
                </p14:cNvPr>
                <p14:cNvContentPartPr/>
                <p14:nvPr/>
              </p14:nvContentPartPr>
              <p14:xfrm>
                <a:off x="7630909" y="2353119"/>
                <a:ext cx="1364760" cy="687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6D5A372-1B14-FF84-4007-30B01954255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06104" y="2328327"/>
                  <a:ext cx="1413874" cy="736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C7CA768-181D-62B0-C7D0-EF5AB601E9CA}"/>
                    </a:ext>
                  </a:extLst>
                </p14:cNvPr>
                <p14:cNvContentPartPr/>
                <p14:nvPr/>
              </p14:nvContentPartPr>
              <p14:xfrm>
                <a:off x="8936989" y="2944599"/>
                <a:ext cx="97200" cy="175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C7CA768-181D-62B0-C7D0-EF5AB601E9C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12193" y="2919766"/>
                  <a:ext cx="146296" cy="22448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7A2886E-CE04-75D6-1392-D7EEDA8FCDAF}"/>
              </a:ext>
            </a:extLst>
          </p:cNvPr>
          <p:cNvGrpSpPr/>
          <p:nvPr/>
        </p:nvGrpSpPr>
        <p:grpSpPr>
          <a:xfrm>
            <a:off x="4844741" y="3572739"/>
            <a:ext cx="394709" cy="190440"/>
            <a:chOff x="7604269" y="3233679"/>
            <a:chExt cx="128160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6F8D2AA-8635-BBD3-4C27-8283DF7E584D}"/>
                    </a:ext>
                  </a:extLst>
                </p14:cNvPr>
                <p14:cNvContentPartPr/>
                <p14:nvPr/>
              </p14:nvContentPartPr>
              <p14:xfrm>
                <a:off x="7604269" y="3307839"/>
                <a:ext cx="1209960" cy="7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6F8D2AA-8635-BBD3-4C27-8283DF7E584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45873" y="3289839"/>
                  <a:ext cx="1325584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BA39342-1CDC-0488-440E-F3AB3C6C317C}"/>
                    </a:ext>
                  </a:extLst>
                </p14:cNvPr>
                <p14:cNvContentPartPr/>
                <p14:nvPr/>
              </p14:nvContentPartPr>
              <p14:xfrm>
                <a:off x="8773909" y="3233679"/>
                <a:ext cx="111960" cy="190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BA39342-1CDC-0488-440E-F3AB3C6C317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716198" y="3215645"/>
                  <a:ext cx="226228" cy="22614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4F2DC2-84C0-CD3C-B8BC-DDDC438B0516}"/>
                  </a:ext>
                </a:extLst>
              </p:cNvPr>
              <p:cNvSpPr txBox="1"/>
              <p:nvPr/>
            </p:nvSpPr>
            <p:spPr>
              <a:xfrm>
                <a:off x="5377869" y="3369900"/>
                <a:ext cx="856550" cy="553998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0.10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4F2DC2-84C0-CD3C-B8BC-DDDC438B0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869" y="3369900"/>
                <a:ext cx="856550" cy="553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5715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F6940DA6-309A-DB3C-B393-3A89CC052282}"/>
              </a:ext>
            </a:extLst>
          </p:cNvPr>
          <p:cNvGrpSpPr/>
          <p:nvPr/>
        </p:nvGrpSpPr>
        <p:grpSpPr>
          <a:xfrm rot="4327340">
            <a:off x="4113126" y="4005016"/>
            <a:ext cx="952673" cy="556467"/>
            <a:chOff x="7637749" y="3586479"/>
            <a:chExt cx="1273320" cy="74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540D50A-C02D-BE1F-CE76-704D1CD8CCC1}"/>
                    </a:ext>
                  </a:extLst>
                </p14:cNvPr>
                <p14:cNvContentPartPr/>
                <p14:nvPr/>
              </p14:nvContentPartPr>
              <p14:xfrm>
                <a:off x="7637749" y="3619239"/>
                <a:ext cx="1247400" cy="711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540D50A-C02D-BE1F-CE76-704D1CD8CCC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613696" y="3595186"/>
                  <a:ext cx="1295025" cy="7586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0AD346B-BC28-6D60-8578-892EDDE5D0A7}"/>
                    </a:ext>
                  </a:extLst>
                </p14:cNvPr>
                <p14:cNvContentPartPr/>
                <p14:nvPr/>
              </p14:nvContentPartPr>
              <p14:xfrm>
                <a:off x="8794069" y="3586479"/>
                <a:ext cx="117000" cy="130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0AD346B-BC28-6D60-8578-892EDDE5D0A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70094" y="3562457"/>
                  <a:ext cx="164471" cy="17824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0934330-9BF7-809F-C1D9-F7D51DA11DA8}"/>
                  </a:ext>
                </a:extLst>
              </p:cNvPr>
              <p:cNvSpPr txBox="1"/>
              <p:nvPr/>
            </p:nvSpPr>
            <p:spPr>
              <a:xfrm>
                <a:off x="5095829" y="4462877"/>
                <a:ext cx="856550" cy="553998"/>
              </a:xfrm>
              <a:prstGeom prst="rect">
                <a:avLst/>
              </a:prstGeom>
              <a:no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0.21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0934330-9BF7-809F-C1D9-F7D51DA11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829" y="4462877"/>
                <a:ext cx="856550" cy="55399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FBCC8349-AE3A-8B1D-4308-1BBD3E7739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74181" y="967904"/>
                <a:ext cx="5173979" cy="493759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PH" sz="3000" dirty="0"/>
                  <a:t>This is </a:t>
                </a:r>
                <a:r>
                  <a:rPr lang="en-PH" sz="30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what </a:t>
                </a:r>
                <a14:m>
                  <m:oMath xmlns:m="http://schemas.openxmlformats.org/officeDocument/2006/math">
                    <m:r>
                      <a:rPr lang="en-PH" sz="3000" b="1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𝑺𝒐𝒇𝒕𝑴𝒂𝒙</m:t>
                    </m:r>
                  </m:oMath>
                </a14:m>
                <a:r>
                  <a:rPr lang="en-PH" sz="3000" dirty="0"/>
                  <a:t> ensures regardless of how many raw output values there are. </a:t>
                </a:r>
              </a:p>
              <a:p>
                <a:pPr marL="0" indent="0">
                  <a:buNone/>
                </a:pPr>
                <a:endParaRPr lang="en-PH" sz="3000" dirty="0"/>
              </a:p>
              <a:p>
                <a:pPr marL="0" indent="0">
                  <a:buNone/>
                </a:pPr>
                <a:r>
                  <a:rPr lang="en-PH" sz="3000" dirty="0"/>
                  <a:t>The </a:t>
                </a:r>
                <a14:m>
                  <m:oMath xmlns:m="http://schemas.openxmlformats.org/officeDocument/2006/math">
                    <m:r>
                      <a:rPr lang="en-PH" sz="3000" b="1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𝑺𝒐𝒇𝒕𝑴𝒂𝒙</m:t>
                    </m:r>
                  </m:oMath>
                </a14:m>
                <a:r>
                  <a:rPr lang="en-PH" sz="3000" dirty="0"/>
                  <a:t> output values will always be between </a:t>
                </a:r>
                <a:r>
                  <a:rPr lang="en-PH" sz="3000" b="1" dirty="0"/>
                  <a:t>0</a:t>
                </a:r>
                <a:r>
                  <a:rPr lang="en-PH" sz="3000" dirty="0"/>
                  <a:t> and </a:t>
                </a:r>
                <a:r>
                  <a:rPr lang="en-PH" sz="3000" b="1" dirty="0"/>
                  <a:t>1</a:t>
                </a:r>
              </a:p>
              <a:p>
                <a:pPr marL="0" indent="0">
                  <a:buNone/>
                </a:pPr>
                <a:endParaRPr lang="en-PH" sz="3000" b="1" dirty="0"/>
              </a:p>
            </p:txBody>
          </p:sp>
        </mc:Choice>
        <mc:Fallback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FBCC8349-AE3A-8B1D-4308-1BBD3E773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181" y="967904"/>
                <a:ext cx="5173979" cy="4937596"/>
              </a:xfrm>
              <a:prstGeom prst="rect">
                <a:avLst/>
              </a:prstGeom>
              <a:blipFill>
                <a:blip r:embed="rId29"/>
                <a:stretch>
                  <a:fillRect l="-2709" t="-2346" r="-129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83985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2F395-AEA7-A85A-F515-6C3769ECD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EBEE90B-8FF2-5C14-6081-375487E074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731"/>
          <a:stretch/>
        </p:blipFill>
        <p:spPr>
          <a:xfrm>
            <a:off x="243840" y="1134699"/>
            <a:ext cx="2206662" cy="540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BB857B-7E12-52D6-AE26-E3ED4FD3458D}"/>
                  </a:ext>
                </a:extLst>
              </p:cNvPr>
              <p:cNvSpPr txBox="1"/>
              <p:nvPr/>
            </p:nvSpPr>
            <p:spPr>
              <a:xfrm>
                <a:off x="3137543" y="3395426"/>
                <a:ext cx="170719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𝑺𝒐𝒇𝒕𝑴𝒂𝒙</m:t>
                      </m:r>
                    </m:oMath>
                  </m:oMathPara>
                </a14:m>
                <a:endParaRPr lang="en-PH" sz="30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BB857B-7E12-52D6-AE26-E3ED4FD3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543" y="3395426"/>
                <a:ext cx="170719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17CEBA5-750D-D272-DE90-897218C11CB7}"/>
              </a:ext>
            </a:extLst>
          </p:cNvPr>
          <p:cNvGrpSpPr/>
          <p:nvPr/>
        </p:nvGrpSpPr>
        <p:grpSpPr>
          <a:xfrm rot="1014490">
            <a:off x="2237549" y="2628465"/>
            <a:ext cx="1018144" cy="556349"/>
            <a:chOff x="7630909" y="2353119"/>
            <a:chExt cx="1403280" cy="76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79C78DE-663C-AB0F-5B0F-1399BF407022}"/>
                    </a:ext>
                  </a:extLst>
                </p14:cNvPr>
                <p14:cNvContentPartPr/>
                <p14:nvPr/>
              </p14:nvContentPartPr>
              <p14:xfrm>
                <a:off x="7630909" y="2353119"/>
                <a:ext cx="1364760" cy="687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79C78DE-663C-AB0F-5B0F-1399BF40702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06104" y="2328327"/>
                  <a:ext cx="1413874" cy="736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522DC34-5543-D783-DBF2-B7CE640DEED9}"/>
                    </a:ext>
                  </a:extLst>
                </p14:cNvPr>
                <p14:cNvContentPartPr/>
                <p14:nvPr/>
              </p14:nvContentPartPr>
              <p14:xfrm>
                <a:off x="8936989" y="2944599"/>
                <a:ext cx="97200" cy="175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522DC34-5543-D783-DBF2-B7CE640DEED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12193" y="2919766"/>
                  <a:ext cx="146296" cy="22448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95E7267-3837-1362-A501-C5BF62CF9260}"/>
              </a:ext>
            </a:extLst>
          </p:cNvPr>
          <p:cNvGrpSpPr/>
          <p:nvPr/>
        </p:nvGrpSpPr>
        <p:grpSpPr>
          <a:xfrm>
            <a:off x="2358239" y="3477519"/>
            <a:ext cx="689761" cy="190440"/>
            <a:chOff x="7604269" y="3233679"/>
            <a:chExt cx="128160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F55AA6D-B656-6D70-D369-4EF863E38512}"/>
                    </a:ext>
                  </a:extLst>
                </p14:cNvPr>
                <p14:cNvContentPartPr/>
                <p14:nvPr/>
              </p14:nvContentPartPr>
              <p14:xfrm>
                <a:off x="7604269" y="3307839"/>
                <a:ext cx="1209960" cy="7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F55AA6D-B656-6D70-D369-4EF863E3851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70845" y="3289839"/>
                  <a:ext cx="12761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5C21858-A150-BA37-662B-7C24D24659C9}"/>
                    </a:ext>
                  </a:extLst>
                </p14:cNvPr>
                <p14:cNvContentPartPr/>
                <p14:nvPr/>
              </p14:nvContentPartPr>
              <p14:xfrm>
                <a:off x="8773909" y="3233679"/>
                <a:ext cx="111960" cy="190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5C21858-A150-BA37-662B-7C24D24659C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40588" y="3215645"/>
                  <a:ext cx="177936" cy="2261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7BD9E57-51F0-6F04-492A-6973A1ABE378}"/>
              </a:ext>
            </a:extLst>
          </p:cNvPr>
          <p:cNvGrpSpPr/>
          <p:nvPr/>
        </p:nvGrpSpPr>
        <p:grpSpPr>
          <a:xfrm rot="20785227">
            <a:off x="2151542" y="4136406"/>
            <a:ext cx="1135161" cy="663060"/>
            <a:chOff x="7637749" y="3586479"/>
            <a:chExt cx="1273320" cy="74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F907D37-A1EC-B66E-DB5C-7B7E33B9381D}"/>
                    </a:ext>
                  </a:extLst>
                </p14:cNvPr>
                <p14:cNvContentPartPr/>
                <p14:nvPr/>
              </p14:nvContentPartPr>
              <p14:xfrm>
                <a:off x="7637749" y="3619239"/>
                <a:ext cx="1247400" cy="711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F907D37-A1EC-B66E-DB5C-7B7E33B938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17558" y="3599052"/>
                  <a:ext cx="1287378" cy="7509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E35647D-D65C-CE11-E76A-B496B9A44EF5}"/>
                    </a:ext>
                  </a:extLst>
                </p14:cNvPr>
                <p14:cNvContentPartPr/>
                <p14:nvPr/>
              </p14:nvContentPartPr>
              <p14:xfrm>
                <a:off x="8794069" y="3586479"/>
                <a:ext cx="117000" cy="130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E35647D-D65C-CE11-E76A-B496B9A44EF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73897" y="3566312"/>
                  <a:ext cx="156941" cy="17061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002C3D-C323-ED6B-BC49-9CBAEF77BF7C}"/>
                  </a:ext>
                </a:extLst>
              </p:cNvPr>
              <p:cNvSpPr txBox="1"/>
              <p:nvPr/>
            </p:nvSpPr>
            <p:spPr>
              <a:xfrm>
                <a:off x="5239451" y="1784545"/>
                <a:ext cx="856550" cy="553998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0.69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002C3D-C323-ED6B-BC49-9CBAEF77B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451" y="1784545"/>
                <a:ext cx="856550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571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FD82E5D-D675-2242-FAB8-3330A558F035}"/>
              </a:ext>
            </a:extLst>
          </p:cNvPr>
          <p:cNvGrpSpPr/>
          <p:nvPr/>
        </p:nvGrpSpPr>
        <p:grpSpPr>
          <a:xfrm rot="17395305">
            <a:off x="4295390" y="2694849"/>
            <a:ext cx="1018144" cy="556349"/>
            <a:chOff x="7630909" y="2353119"/>
            <a:chExt cx="1403280" cy="76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3A5E689-978E-C5C1-0947-18E57D4E2813}"/>
                    </a:ext>
                  </a:extLst>
                </p14:cNvPr>
                <p14:cNvContentPartPr/>
                <p14:nvPr/>
              </p14:nvContentPartPr>
              <p14:xfrm>
                <a:off x="7630909" y="2353119"/>
                <a:ext cx="1364760" cy="687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3A5E689-978E-C5C1-0947-18E57D4E281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06104" y="2328327"/>
                  <a:ext cx="1413874" cy="736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425A266-7B03-087C-D932-17CDCCE5808F}"/>
                    </a:ext>
                  </a:extLst>
                </p14:cNvPr>
                <p14:cNvContentPartPr/>
                <p14:nvPr/>
              </p14:nvContentPartPr>
              <p14:xfrm>
                <a:off x="8936989" y="2944599"/>
                <a:ext cx="97200" cy="175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425A266-7B03-087C-D932-17CDCCE5808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12193" y="2919766"/>
                  <a:ext cx="146296" cy="22448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F25C5A-FABA-BC15-75D2-CAA6278172EE}"/>
              </a:ext>
            </a:extLst>
          </p:cNvPr>
          <p:cNvGrpSpPr/>
          <p:nvPr/>
        </p:nvGrpSpPr>
        <p:grpSpPr>
          <a:xfrm>
            <a:off x="4844741" y="3572739"/>
            <a:ext cx="394709" cy="190440"/>
            <a:chOff x="7604269" y="3233679"/>
            <a:chExt cx="128160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5B2AA31-7931-482A-CD94-240A0CA4737F}"/>
                    </a:ext>
                  </a:extLst>
                </p14:cNvPr>
                <p14:cNvContentPartPr/>
                <p14:nvPr/>
              </p14:nvContentPartPr>
              <p14:xfrm>
                <a:off x="7604269" y="3307839"/>
                <a:ext cx="1209960" cy="7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5B2AA31-7931-482A-CD94-240A0CA4737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45873" y="3289839"/>
                  <a:ext cx="1325584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7772B94-F3D9-B0CB-3C32-4EC11DA5F253}"/>
                    </a:ext>
                  </a:extLst>
                </p14:cNvPr>
                <p14:cNvContentPartPr/>
                <p14:nvPr/>
              </p14:nvContentPartPr>
              <p14:xfrm>
                <a:off x="8773909" y="3233679"/>
                <a:ext cx="111960" cy="190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7772B94-F3D9-B0CB-3C32-4EC11DA5F25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716198" y="3215645"/>
                  <a:ext cx="226228" cy="22614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4075834-89CC-BA57-DD81-1ECFD100E756}"/>
                  </a:ext>
                </a:extLst>
              </p:cNvPr>
              <p:cNvSpPr txBox="1"/>
              <p:nvPr/>
            </p:nvSpPr>
            <p:spPr>
              <a:xfrm>
                <a:off x="5377869" y="3369900"/>
                <a:ext cx="856550" cy="553998"/>
              </a:xfrm>
              <a:prstGeom prst="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0.10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4075834-89CC-BA57-DD81-1ECFD100E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869" y="3369900"/>
                <a:ext cx="856550" cy="5539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5715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271635AC-1DA5-81BB-3FB9-D115EEF0E96B}"/>
              </a:ext>
            </a:extLst>
          </p:cNvPr>
          <p:cNvGrpSpPr/>
          <p:nvPr/>
        </p:nvGrpSpPr>
        <p:grpSpPr>
          <a:xfrm rot="4327340">
            <a:off x="4113126" y="4005016"/>
            <a:ext cx="952673" cy="556467"/>
            <a:chOff x="7637749" y="3586479"/>
            <a:chExt cx="1273320" cy="74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F8D4E10-0768-47AA-659A-A41D907A3B91}"/>
                    </a:ext>
                  </a:extLst>
                </p14:cNvPr>
                <p14:cNvContentPartPr/>
                <p14:nvPr/>
              </p14:nvContentPartPr>
              <p14:xfrm>
                <a:off x="7637749" y="3619239"/>
                <a:ext cx="1247400" cy="711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F8D4E10-0768-47AA-659A-A41D907A3B9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613696" y="3595186"/>
                  <a:ext cx="1295025" cy="7586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BCBCD7F-6A20-F2BA-F358-1910EDA937B9}"/>
                    </a:ext>
                  </a:extLst>
                </p14:cNvPr>
                <p14:cNvContentPartPr/>
                <p14:nvPr/>
              </p14:nvContentPartPr>
              <p14:xfrm>
                <a:off x="8794069" y="3586479"/>
                <a:ext cx="117000" cy="130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BCBCD7F-6A20-F2BA-F358-1910EDA937B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770094" y="3562457"/>
                  <a:ext cx="164471" cy="17824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98079A8-9CCD-BB75-B1F3-E1F2C51A8299}"/>
                  </a:ext>
                </a:extLst>
              </p:cNvPr>
              <p:cNvSpPr txBox="1"/>
              <p:nvPr/>
            </p:nvSpPr>
            <p:spPr>
              <a:xfrm>
                <a:off x="5095829" y="4462877"/>
                <a:ext cx="856550" cy="553998"/>
              </a:xfrm>
              <a:prstGeom prst="rect">
                <a:avLst/>
              </a:prstGeom>
              <a:noFill/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0.21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98079A8-9CCD-BB75-B1F3-E1F2C51A8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829" y="4462877"/>
                <a:ext cx="856550" cy="55399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571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3761FAFA-8B37-0E4A-3F4E-6B97D29957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74181" y="967904"/>
                <a:ext cx="5280659" cy="493759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PH" sz="3000" dirty="0"/>
                  <a:t>And notice that if we add up all of the </a:t>
                </a:r>
                <a14:m>
                  <m:oMath xmlns:m="http://schemas.openxmlformats.org/officeDocument/2006/math">
                    <m:r>
                      <a:rPr lang="en-PH" sz="3000" b="1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𝑺𝒐𝒇𝒕𝑴𝒂𝒙</m:t>
                    </m:r>
                  </m:oMath>
                </a14:m>
                <a:r>
                  <a:rPr lang="en-PH" sz="3000" dirty="0"/>
                  <a:t> output values</a:t>
                </a:r>
              </a:p>
              <a:p>
                <a:pPr marL="0" indent="0">
                  <a:buNone/>
                </a:pPr>
                <a:endParaRPr lang="en-PH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0.69 + 0.10 + 0.21</m:t>
                      </m:r>
                      <m:r>
                        <a:rPr lang="en-PH" sz="3000" b="1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0" i="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3000" dirty="0"/>
              </a:p>
              <a:p>
                <a:pPr marL="0" indent="0">
                  <a:buNone/>
                </a:pPr>
                <a:endParaRPr lang="en-PH" sz="3000" dirty="0"/>
              </a:p>
              <a:p>
                <a:pPr marL="0" indent="0">
                  <a:buNone/>
                </a:pPr>
                <a:r>
                  <a:rPr lang="en-PH" sz="3000" dirty="0"/>
                  <a:t>The total is </a:t>
                </a:r>
                <a:r>
                  <a:rPr lang="en-PH" sz="3000" b="1" dirty="0"/>
                  <a:t>1. </a:t>
                </a:r>
                <a14:m>
                  <m:oMath xmlns:m="http://schemas.openxmlformats.org/officeDocument/2006/math">
                    <m:r>
                      <a:rPr lang="en-PH" sz="3000" b="1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𝑺𝒐𝒇𝒕𝑴𝒂𝒙</m:t>
                    </m:r>
                  </m:oMath>
                </a14:m>
                <a:r>
                  <a:rPr lang="en-PH" sz="3000" dirty="0"/>
                  <a:t> output values can be interpreted as </a:t>
                </a:r>
                <a:r>
                  <a:rPr lang="en-PH" sz="3000" b="1" i="1" dirty="0"/>
                  <a:t>predicted probabilities</a:t>
                </a:r>
                <a:r>
                  <a:rPr lang="en-PH" sz="3000" i="1" dirty="0"/>
                  <a:t>.</a:t>
                </a:r>
              </a:p>
              <a:p>
                <a:pPr marL="0" indent="0">
                  <a:buNone/>
                </a:pPr>
                <a:endParaRPr lang="en-PH" sz="3000" b="1" dirty="0"/>
              </a:p>
              <a:p>
                <a:pPr marL="0" indent="0">
                  <a:buNone/>
                </a:pPr>
                <a:endParaRPr lang="en-PH" sz="3000" dirty="0"/>
              </a:p>
              <a:p>
                <a:pPr marL="0" indent="0">
                  <a:buNone/>
                </a:pPr>
                <a:endParaRPr lang="en-PH" sz="3000" b="1" dirty="0"/>
              </a:p>
            </p:txBody>
          </p:sp>
        </mc:Choice>
        <mc:Fallback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3761FAFA-8B37-0E4A-3F4E-6B97D2995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181" y="967904"/>
                <a:ext cx="5280659" cy="4937596"/>
              </a:xfrm>
              <a:prstGeom prst="rect">
                <a:avLst/>
              </a:prstGeom>
              <a:blipFill>
                <a:blip r:embed="rId29"/>
                <a:stretch>
                  <a:fillRect l="-2653" t="-2346" r="-311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18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D09C7-7572-9465-7A76-C34DEA6AA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C7BCBA4-1552-E423-B2F4-512309C7DA51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C7BCBA4-1552-E423-B2F4-512309C7DA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82110CDD-4DDE-D893-1ACA-9CD6ED80AE3E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CE5DB5A-DD5E-031F-0285-2E3A51295684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3C89BF5-3E4F-06EC-2232-1830ED7E0DE7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FA557D-F0A3-52AD-749A-83C060DD903B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DFEAAE-73C1-BB39-D6E9-6311D1E0AFED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21311D-2A99-ED17-8F0E-513183531DFA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6418729" y="1559625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E2B9CE-A3BA-EDB6-0BB4-1811774BAC41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7DCEE7-5C75-96A7-E502-79619A8DE5CF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7DCEE7-5C75-96A7-E502-79619A8DE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723E0B-75C1-B8AE-7ED1-7589C291ADF0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723E0B-75C1-B8AE-7ED1-7589C291A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5550A6-C580-D235-77D2-F850EFF72FC2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5550A6-C580-D235-77D2-F850EFF72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A13DB1-795D-57D3-456B-DC948261A595}"/>
                  </a:ext>
                </a:extLst>
              </p:cNvPr>
              <p:cNvSpPr txBox="1"/>
              <p:nvPr/>
            </p:nvSpPr>
            <p:spPr>
              <a:xfrm>
                <a:off x="7465788" y="1739826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A13DB1-795D-57D3-456B-DC948261A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1739826"/>
                <a:ext cx="75046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08B3E8-160B-40F0-E204-CA8E874A8951}"/>
                  </a:ext>
                </a:extLst>
              </p:cNvPr>
              <p:cNvSpPr txBox="1"/>
              <p:nvPr/>
            </p:nvSpPr>
            <p:spPr>
              <a:xfrm>
                <a:off x="7465788" y="3888146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08B3E8-160B-40F0-E204-CA8E874A8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3888146"/>
                <a:ext cx="750462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0F1E3EC-FFB4-4132-1D56-52C24432A34B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0F1E3EC-FFB4-4132-1D56-52C24432A3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7067CC-8B19-DF99-8EB9-FE12E57792B4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C0C826-8D71-90A0-7810-B6024D41FDD8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CA2034-07DE-B329-D595-AB29E3481139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8498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CA2034-07DE-B329-D595-AB29E3481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849848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290D389-1337-D57A-0C72-CEF91390A792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290D389-1337-D57A-0C72-CEF91390A7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81EF6B-AD45-65EB-ECA1-F15F70D104A5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8498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81EF6B-AD45-65EB-ECA1-F15F70D10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849848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21487A1-8F9C-C542-239F-7848F9FFEE72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21487A1-8F9C-C542-239F-7848F9FFE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F1C1D3F-C32D-5574-4E3F-035BD47DE883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5385E3E-BFB3-661A-8A3E-815DD0BD20A0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68153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5385E3E-BFB3-661A-8A3E-815DD0BD2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681532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E89223-FCB8-2475-2D9D-A770A700AD36}"/>
                  </a:ext>
                </a:extLst>
              </p:cNvPr>
              <p:cNvSpPr txBox="1"/>
              <p:nvPr/>
            </p:nvSpPr>
            <p:spPr>
              <a:xfrm>
                <a:off x="7300449" y="875365"/>
                <a:ext cx="3376516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E89223-FCB8-2475-2D9D-A770A700A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449" y="875365"/>
                <a:ext cx="3376516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160463-FF64-BABC-8990-756DBB025230}"/>
                  </a:ext>
                </a:extLst>
              </p:cNvPr>
              <p:cNvSpPr txBox="1"/>
              <p:nvPr/>
            </p:nvSpPr>
            <p:spPr>
              <a:xfrm>
                <a:off x="5653493" y="1212392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160463-FF64-BABC-8990-756DBB025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493" y="1212392"/>
                <a:ext cx="646267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78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9C8F5-138F-9A90-9854-490898359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A69FF3B-C94F-98D9-805B-D917D4ADF91B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A69FF3B-C94F-98D9-805B-D917D4ADF9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A08BE719-7A2F-34A4-F7AD-EF991298B782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B4BA73-17AF-2F27-8982-02C59B65D8E9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072868-8693-0361-4020-E4B26A7EC0F4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BF959B-AC5D-B39A-3CC0-943BD12476B8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9AD487-77B3-D977-155B-7FD2CF97B15E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4F4236-925C-27B4-2321-8FA5C2FDB289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6418729" y="1559625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A001CE-E29C-D18D-D93A-E37943E38095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B58916B-08EC-F81B-C540-B935A3F999BB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B58916B-08EC-F81B-C540-B935A3F99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513DE4-E66D-CFBE-DD06-EBD21C5BC539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513DE4-E66D-CFBE-DD06-EBD21C5BC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EEBFE6-1713-C3B5-86E9-8754AF30C8B2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EEBFE6-1713-C3B5-86E9-8754AF30C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C86B98-5BE9-579F-C692-35F49A508E8A}"/>
                  </a:ext>
                </a:extLst>
              </p:cNvPr>
              <p:cNvSpPr txBox="1"/>
              <p:nvPr/>
            </p:nvSpPr>
            <p:spPr>
              <a:xfrm>
                <a:off x="7465788" y="1739826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C86B98-5BE9-579F-C692-35F49A508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1739826"/>
                <a:ext cx="75046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FB575E-DDCE-7B6B-E96F-4CB259963DE0}"/>
                  </a:ext>
                </a:extLst>
              </p:cNvPr>
              <p:cNvSpPr txBox="1"/>
              <p:nvPr/>
            </p:nvSpPr>
            <p:spPr>
              <a:xfrm>
                <a:off x="7465788" y="3888146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FB575E-DDCE-7B6B-E96F-4CB259963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3888146"/>
                <a:ext cx="750462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C75BD9-DED3-06F2-CC37-EF489525FC96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C75BD9-DED3-06F2-CC37-EF489525F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804630-71E4-2D7D-EE9C-1977ECE55A07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847E5B-A3A2-702B-FC87-817AB58973CC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124350-B971-1ACC-DB47-94CFC978BE3E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8498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124350-B971-1ACC-DB47-94CFC978B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849848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F26B890-D23A-E9C8-11C8-2D4C0C7DB2C2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F26B890-D23A-E9C8-11C8-2D4C0C7DB2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3F6EACD-8DFE-84BB-B025-6BA902936396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8498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3F6EACD-8DFE-84BB-B025-6BA902936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849848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C7D2C9E-BBC3-1B27-903C-898F67952250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C7D2C9E-BBC3-1B27-903C-898F67952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3C6CFE-E226-4233-3992-FD52DC2C81FA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3CF9E3A-5525-2E34-78D7-7E29FCFFCB52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68153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3CF9E3A-5525-2E34-78D7-7E29FCFFC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681532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ECEB08-FA40-92F9-796E-4635F6646281}"/>
                  </a:ext>
                </a:extLst>
              </p:cNvPr>
              <p:cNvSpPr txBox="1"/>
              <p:nvPr/>
            </p:nvSpPr>
            <p:spPr>
              <a:xfrm>
                <a:off x="7300449" y="875365"/>
                <a:ext cx="3376516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ECEB08-FA40-92F9-796E-4635F6646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449" y="875365"/>
                <a:ext cx="3376516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B29574-69B3-E2E2-52B3-B4E6DE9048DD}"/>
                  </a:ext>
                </a:extLst>
              </p:cNvPr>
              <p:cNvSpPr txBox="1"/>
              <p:nvPr/>
            </p:nvSpPr>
            <p:spPr>
              <a:xfrm>
                <a:off x="5665581" y="1282626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B29574-69B3-E2E2-52B3-B4E6DE904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581" y="1282626"/>
                <a:ext cx="646267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40D098-6E2F-567D-F27A-28E4B11E34A0}"/>
                  </a:ext>
                </a:extLst>
              </p:cNvPr>
              <p:cNvSpPr txBox="1"/>
              <p:nvPr/>
            </p:nvSpPr>
            <p:spPr>
              <a:xfrm>
                <a:off x="7300449" y="5794575"/>
                <a:ext cx="3423581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40D098-6E2F-567D-F27A-28E4B11E3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449" y="5794575"/>
                <a:ext cx="3423581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BA1DAA-A08E-7DAA-EEEF-79C5A44C8B03}"/>
                  </a:ext>
                </a:extLst>
              </p:cNvPr>
              <p:cNvSpPr txBox="1"/>
              <p:nvPr/>
            </p:nvSpPr>
            <p:spPr>
              <a:xfrm>
                <a:off x="5650563" y="4245311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BA1DAA-A08E-7DAA-EEEF-79C5A44C8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563" y="4245311"/>
                <a:ext cx="646266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69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4525</TotalTime>
  <Words>2382</Words>
  <Application>Microsoft Office PowerPoint</Application>
  <PresentationFormat>Widescreen</PresentationFormat>
  <Paragraphs>842</Paragraphs>
  <Slides>72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Aptos</vt:lpstr>
      <vt:lpstr>Aptos Display</vt:lpstr>
      <vt:lpstr>Arial</vt:lpstr>
      <vt:lpstr>Calibri (Body)</vt:lpstr>
      <vt:lpstr>Cambria Math</vt:lpstr>
      <vt:lpstr>Wingdings</vt:lpstr>
      <vt:lpstr>Office Theme</vt:lpstr>
      <vt:lpstr>Activation Functions</vt:lpstr>
      <vt:lpstr>Outline</vt:lpstr>
      <vt:lpstr>What is an Activation Function?</vt:lpstr>
      <vt:lpstr>What is an Activation Function?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Rectified Linear Unit (ReLU)</vt:lpstr>
      <vt:lpstr>When to use ReLU?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Sigmoid</vt:lpstr>
      <vt:lpstr>When to use Sigmoid?</vt:lpstr>
      <vt:lpstr>TanH (Hyperbolic Tangent)</vt:lpstr>
      <vt:lpstr>When to use TanH?</vt:lpstr>
      <vt:lpstr>Softmax</vt:lpstr>
      <vt:lpstr>When to use Softmax?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SLY Ponio</cp:lastModifiedBy>
  <cp:revision>772</cp:revision>
  <dcterms:created xsi:type="dcterms:W3CDTF">2024-08-08T01:29:50Z</dcterms:created>
  <dcterms:modified xsi:type="dcterms:W3CDTF">2025-03-26T13:58:42Z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