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7" r:id="rId2"/>
    <p:sldId id="263" r:id="rId3"/>
    <p:sldId id="532" r:id="rId4"/>
    <p:sldId id="592" r:id="rId5"/>
    <p:sldId id="533" r:id="rId6"/>
    <p:sldId id="593" r:id="rId7"/>
    <p:sldId id="594" r:id="rId8"/>
    <p:sldId id="595" r:id="rId9"/>
    <p:sldId id="596" r:id="rId10"/>
    <p:sldId id="597" r:id="rId11"/>
    <p:sldId id="591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4" r:id="rId28"/>
    <p:sldId id="613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5" r:id="rId39"/>
    <p:sldId id="626" r:id="rId40"/>
    <p:sldId id="627" r:id="rId41"/>
    <p:sldId id="630" r:id="rId42"/>
    <p:sldId id="631" r:id="rId43"/>
    <p:sldId id="628" r:id="rId44"/>
    <p:sldId id="629" r:id="rId45"/>
    <p:sldId id="6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3"/>
    <p:restoredTop sz="94444"/>
  </p:normalViewPr>
  <p:slideViewPr>
    <p:cSldViewPr snapToGrid="0">
      <p:cViewPr varScale="1">
        <p:scale>
          <a:sx n="155" d="100"/>
          <a:sy n="155" d="100"/>
        </p:scale>
        <p:origin x="117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7">
                  <c:v>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7">
                  <c:v>0.3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322173" y="865552"/>
            <a:ext cx="102313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If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6550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966</Words>
  <Application>Microsoft Office PowerPoint</Application>
  <PresentationFormat>Widescreen</PresentationFormat>
  <Paragraphs>170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629</cp:revision>
  <dcterms:created xsi:type="dcterms:W3CDTF">2024-08-08T01:29:50Z</dcterms:created>
  <dcterms:modified xsi:type="dcterms:W3CDTF">2025-03-17T16:56:16Z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