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257" r:id="rId5"/>
    <p:sldId id="340" r:id="rId6"/>
    <p:sldId id="362" r:id="rId7"/>
    <p:sldId id="380" r:id="rId8"/>
    <p:sldId id="3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93454" autoAdjust="0"/>
  </p:normalViewPr>
  <p:slideViewPr>
    <p:cSldViewPr snapToGrid="0">
      <p:cViewPr varScale="1">
        <p:scale>
          <a:sx n="152" d="100"/>
          <a:sy n="152" d="100"/>
        </p:scale>
        <p:origin x="2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06/06/2024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9850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63798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8876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06/06/2024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06/06/2024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Transformers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511374" y="1194503"/>
            <a:ext cx="11273589" cy="3276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b="1" i="0" dirty="0">
              <a:solidFill>
                <a:srgbClr val="252C33"/>
              </a:solidFill>
              <a:effectLst/>
              <a:latin typeface="Calibri (Body)"/>
            </a:endParaRPr>
          </a:p>
          <a:p>
            <a:pPr algn="l"/>
            <a:endParaRPr lang="en-US" sz="3200" b="1" dirty="0"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200" dirty="0" err="1">
                <a:latin typeface="Calibri (Body)"/>
              </a:rPr>
              <a:t>Transfomers</a:t>
            </a:r>
            <a:endParaRPr lang="en-US" sz="3200" dirty="0"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dirty="0"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dirty="0"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dirty="0"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dirty="0"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dirty="0">
              <a:latin typeface="Calibri (Body)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BCFD22-D9E4-D410-8002-62329CE7A53F}"/>
              </a:ext>
            </a:extLst>
          </p:cNvPr>
          <p:cNvGrpSpPr/>
          <p:nvPr/>
        </p:nvGrpSpPr>
        <p:grpSpPr>
          <a:xfrm>
            <a:off x="8763579" y="1581282"/>
            <a:ext cx="2250747" cy="3468412"/>
            <a:chOff x="7916962" y="1581282"/>
            <a:chExt cx="2250747" cy="3468412"/>
          </a:xfrm>
        </p:grpSpPr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739F3910-8131-88BE-96D9-FC4DCC49B4D3}"/>
                </a:ext>
              </a:extLst>
            </p:cNvPr>
            <p:cNvSpPr txBox="1">
              <a:spLocks/>
            </p:cNvSpPr>
            <p:nvPr/>
          </p:nvSpPr>
          <p:spPr>
            <a:xfrm>
              <a:off x="7916962" y="1581282"/>
              <a:ext cx="2250747" cy="3468412"/>
            </a:xfrm>
            <a:prstGeom prst="rect">
              <a:avLst/>
            </a:prstGeom>
            <a:solidFill>
              <a:srgbClr val="00B050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en-US" sz="2700" b="1" dirty="0">
                <a:solidFill>
                  <a:schemeClr val="bg1"/>
                </a:solidFill>
                <a:latin typeface="Calibri (Body)"/>
              </a:endParaRPr>
            </a:p>
            <a:p>
              <a:r>
                <a:rPr lang="en-US" sz="2700" b="1" dirty="0">
                  <a:solidFill>
                    <a:schemeClr val="bg1"/>
                  </a:solidFill>
                  <a:latin typeface="Calibri (Body)"/>
                </a:rPr>
                <a:t>Transformers</a:t>
              </a:r>
            </a:p>
          </p:txBody>
        </p:sp>
        <p:pic>
          <p:nvPicPr>
            <p:cNvPr id="14" name="Picture 13" descr="A diagram of a multi-head attention&#10;&#10;Description automatically generated">
              <a:extLst>
                <a:ext uri="{FF2B5EF4-FFF2-40B4-BE49-F238E27FC236}">
                  <a16:creationId xmlns:a16="http://schemas.microsoft.com/office/drawing/2014/main" id="{D6B99BF7-C969-1293-1C4F-69EE6A1D9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3123" y="2624267"/>
              <a:ext cx="1438424" cy="1618516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55AEC047-49E4-C816-B771-828680503952}"/>
              </a:ext>
            </a:extLst>
          </p:cNvPr>
          <p:cNvSpPr txBox="1">
            <a:spLocks/>
          </p:cNvSpPr>
          <p:nvPr/>
        </p:nvSpPr>
        <p:spPr>
          <a:xfrm>
            <a:off x="911973" y="1581282"/>
            <a:ext cx="2250747" cy="3468412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700" b="1" dirty="0">
              <a:solidFill>
                <a:schemeClr val="bg1"/>
              </a:solidFill>
              <a:latin typeface="Calibri (Body)"/>
            </a:endParaRPr>
          </a:p>
          <a:p>
            <a:r>
              <a:rPr lang="en-US" sz="2700" b="1" dirty="0">
                <a:solidFill>
                  <a:schemeClr val="bg1"/>
                </a:solidFill>
                <a:latin typeface="Calibri (Body)"/>
              </a:rPr>
              <a:t>Sequence to Sequence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ADB425C-9B8B-A82D-D7A2-A7BB4F92DBC2}"/>
              </a:ext>
            </a:extLst>
          </p:cNvPr>
          <p:cNvSpPr txBox="1">
            <a:spLocks/>
          </p:cNvSpPr>
          <p:nvPr/>
        </p:nvSpPr>
        <p:spPr>
          <a:xfrm>
            <a:off x="4775420" y="1581282"/>
            <a:ext cx="2250747" cy="3468412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700" b="1" dirty="0">
              <a:solidFill>
                <a:schemeClr val="bg1"/>
              </a:solidFill>
              <a:latin typeface="Calibri (Body)"/>
            </a:endParaRPr>
          </a:p>
          <a:p>
            <a:r>
              <a:rPr lang="en-US" sz="2700" b="1" dirty="0">
                <a:solidFill>
                  <a:schemeClr val="bg1"/>
                </a:solidFill>
                <a:latin typeface="Calibri (Body)"/>
              </a:rPr>
              <a:t>Attention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34C134D-F0A5-DF25-8452-30CAD57BFFB3}"/>
              </a:ext>
            </a:extLst>
          </p:cNvPr>
          <p:cNvSpPr/>
          <p:nvPr/>
        </p:nvSpPr>
        <p:spPr>
          <a:xfrm>
            <a:off x="3568882" y="3185101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FBE2704-D699-C890-C783-7A7E85D845B5}"/>
              </a:ext>
            </a:extLst>
          </p:cNvPr>
          <p:cNvSpPr/>
          <p:nvPr/>
        </p:nvSpPr>
        <p:spPr>
          <a:xfrm>
            <a:off x="7405669" y="3186681"/>
            <a:ext cx="978408" cy="484632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E17177-2F4D-9D0F-52AF-C756C2426BEF}"/>
              </a:ext>
            </a:extLst>
          </p:cNvPr>
          <p:cNvSpPr txBox="1"/>
          <p:nvPr/>
        </p:nvSpPr>
        <p:spPr>
          <a:xfrm>
            <a:off x="880765" y="5332630"/>
            <a:ext cx="10430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 far we have discussed about </a:t>
            </a:r>
            <a:r>
              <a:rPr lang="en-PH" b="1" dirty="0"/>
              <a:t>Sequence to Sequence models</a:t>
            </a:r>
            <a:r>
              <a:rPr lang="en-PH" dirty="0"/>
              <a:t> and </a:t>
            </a:r>
            <a:r>
              <a:rPr lang="en-PH" b="1" dirty="0"/>
              <a:t>Attention</a:t>
            </a:r>
            <a:r>
              <a:rPr lang="en-PH" dirty="0"/>
              <a:t>. Today we will be learning about </a:t>
            </a:r>
            <a:r>
              <a:rPr lang="en-PH" b="1" dirty="0"/>
              <a:t>Transformers</a:t>
            </a:r>
            <a:r>
              <a:rPr lang="en-PH" dirty="0"/>
              <a:t>, which is the currently the state-of-the-art architecture for machine translation</a:t>
            </a:r>
          </a:p>
        </p:txBody>
      </p:sp>
      <p:pic>
        <p:nvPicPr>
          <p:cNvPr id="26" name="Picture 25" descr="A diagram of a process&#10;&#10;Description automatically generated">
            <a:extLst>
              <a:ext uri="{FF2B5EF4-FFF2-40B4-BE49-F238E27FC236}">
                <a16:creationId xmlns:a16="http://schemas.microsoft.com/office/drawing/2014/main" id="{F1DB0585-D9AB-8A5F-249A-D32B85128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56" y="3185101"/>
            <a:ext cx="1979380" cy="9177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8" name="Picture 27" descr="A diagram of a machine&#10;&#10;Description automatically generated">
            <a:extLst>
              <a:ext uri="{FF2B5EF4-FFF2-40B4-BE49-F238E27FC236}">
                <a16:creationId xmlns:a16="http://schemas.microsoft.com/office/drawing/2014/main" id="{1553C166-151A-3A61-22CC-EC4A57576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792" y="3104811"/>
            <a:ext cx="1964180" cy="10887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18212620-F8E8-3977-A9C7-99BDC67F0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Road to Transformers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219162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Transformers</a:t>
            </a:r>
            <a:endParaRPr lang="en-PH" sz="5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322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3913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5323</TotalTime>
  <Words>71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(Body)</vt:lpstr>
      <vt:lpstr>Calibri Light</vt:lpstr>
      <vt:lpstr>Wingdings</vt:lpstr>
      <vt:lpstr>Office Theme</vt:lpstr>
      <vt:lpstr>Transformers</vt:lpstr>
      <vt:lpstr>Outline</vt:lpstr>
      <vt:lpstr>Road to Transformers</vt:lpstr>
      <vt:lpstr>Transformers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793</cp:revision>
  <dcterms:created xsi:type="dcterms:W3CDTF">2022-05-11T03:47:05Z</dcterms:created>
  <dcterms:modified xsi:type="dcterms:W3CDTF">2024-06-06T02:10:53Z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