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3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8.xml" ContentType="application/inkml+xml"/>
  <Override PartName="/ppt/ink/ink9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10.xml" ContentType="application/inkml+xml"/>
  <Override PartName="/ppt/ink/ink11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12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ink/ink13.xml" ContentType="application/inkml+xml"/>
  <Override PartName="/ppt/ink/ink14.xml" ContentType="application/inkml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75" r:id="rId4"/>
    <p:sldId id="283" r:id="rId5"/>
    <p:sldId id="280" r:id="rId6"/>
    <p:sldId id="261" r:id="rId7"/>
    <p:sldId id="276" r:id="rId8"/>
    <p:sldId id="278" r:id="rId9"/>
    <p:sldId id="281" r:id="rId10"/>
    <p:sldId id="282" r:id="rId11"/>
    <p:sldId id="265" r:id="rId12"/>
    <p:sldId id="260" r:id="rId13"/>
    <p:sldId id="262" r:id="rId14"/>
    <p:sldId id="263" r:id="rId15"/>
    <p:sldId id="270" r:id="rId16"/>
    <p:sldId id="271" r:id="rId17"/>
    <p:sldId id="267" r:id="rId18"/>
    <p:sldId id="269" r:id="rId19"/>
    <p:sldId id="268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D9F13"/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75" autoAdjust="0"/>
    <p:restoredTop sz="94444"/>
  </p:normalViewPr>
  <p:slideViewPr>
    <p:cSldViewPr snapToGrid="0">
      <p:cViewPr varScale="1">
        <p:scale>
          <a:sx n="142" d="100"/>
          <a:sy n="142" d="100"/>
        </p:scale>
        <p:origin x="5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BF-46CB-A2B2-8AC364453698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BF-46CB-A2B2-8AC36445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BF-46CB-A2B2-8AC364453698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BF-46CB-A2B2-8AC36445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508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524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7F4-4033-A652-5922991E336E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F4-4033-A652-5922991E3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68-4C7F-9BCD-B7F70B7F8B06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0">
                <a:noFill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68-4C7F-9BCD-B7F70B7F8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96624767225327E-2"/>
          <c:y val="2.5504798276537406E-2"/>
          <c:w val="0.95301540192427059"/>
          <c:h val="0.86035628019323673"/>
        </c:manualLayout>
      </c:layout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AC-44E5-B955-90AA60B2F2EE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AC-44E5-B955-90AA60B2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96624767225327E-2"/>
          <c:y val="2.5504798276537406E-2"/>
          <c:w val="0.95301540192427059"/>
          <c:h val="0.86035628019323673"/>
        </c:manualLayout>
      </c:layout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AC-44E5-B955-90AA60B2F2EE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AC-44E5-B955-90AA60B2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96624767225327E-2"/>
          <c:y val="2.5504798276537406E-2"/>
          <c:w val="0.95301540192427059"/>
          <c:h val="0.86035628019323673"/>
        </c:manualLayout>
      </c:layout>
      <c:scatterChart>
        <c:scatterStyle val="lineMarker"/>
        <c:varyColors val="0"/>
        <c:ser>
          <c:idx val="1"/>
          <c:order val="0"/>
          <c:tx>
            <c:v>Train</c:v>
          </c:tx>
          <c:spPr>
            <a:ln w="889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Sheet1!$A$9:$A$15</c:f>
              <c:numCache>
                <c:formatCode>General</c:formatCode>
                <c:ptCount val="7"/>
                <c:pt idx="0">
                  <c:v>0.3</c:v>
                </c:pt>
                <c:pt idx="1">
                  <c:v>1.5</c:v>
                </c:pt>
                <c:pt idx="2">
                  <c:v>1.8</c:v>
                </c:pt>
                <c:pt idx="3">
                  <c:v>3</c:v>
                </c:pt>
                <c:pt idx="4">
                  <c:v>3.8</c:v>
                </c:pt>
                <c:pt idx="5">
                  <c:v>4.0999999999999996</c:v>
                </c:pt>
                <c:pt idx="6">
                  <c:v>4.7</c:v>
                </c:pt>
              </c:numCache>
            </c:numRef>
          </c:xVal>
          <c:yVal>
            <c:numRef>
              <c:f>Sheet1!$B$9:$B$15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3.5</c:v>
                </c:pt>
                <c:pt idx="4">
                  <c:v>4.8</c:v>
                </c:pt>
                <c:pt idx="5">
                  <c:v>3.8</c:v>
                </c:pt>
                <c:pt idx="6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AC-44E5-B955-90AA60B2F2EE}"/>
            </c:ext>
          </c:extLst>
        </c:ser>
        <c:ser>
          <c:idx val="2"/>
          <c:order val="1"/>
          <c:tx>
            <c:v>Test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0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0.2</c:v>
                </c:pt>
                <c:pt idx="1">
                  <c:v>0.8</c:v>
                </c:pt>
                <c:pt idx="2">
                  <c:v>2</c:v>
                </c:pt>
                <c:pt idx="3">
                  <c:v>2.5</c:v>
                </c:pt>
                <c:pt idx="4">
                  <c:v>3.5</c:v>
                </c:pt>
                <c:pt idx="5">
                  <c:v>4.9000000000000004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0.4</c:v>
                </c:pt>
                <c:pt idx="1">
                  <c:v>3</c:v>
                </c:pt>
                <c:pt idx="2">
                  <c:v>2.5</c:v>
                </c:pt>
                <c:pt idx="3">
                  <c:v>4.5</c:v>
                </c:pt>
                <c:pt idx="4">
                  <c:v>3.7</c:v>
                </c:pt>
                <c:pt idx="5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AC-44E5-B955-90AA60B2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63500" cap="sq">
          <a:solidFill>
            <a:schemeClr val="bg1"/>
          </a:solidFill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2-46A2-A4EA-3E621B751D8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D2-46A2-A4EA-3E621B751D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1D2-46A2-A4EA-3E621B751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2-46A2-A4EA-3E621B751D8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D2-46A2-A4EA-3E621B751D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1D2-46A2-A4EA-3E621B751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5:26.831"/>
    </inkml:context>
    <inkml:brush xml:id="br0">
      <inkml:brushProperty name="width" value="0.2" units="cm"/>
      <inkml:brushProperty name="height" value="0.2" units="cm"/>
      <inkml:brushProperty name="color" value="#595959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8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4:31:13.4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11357 24575,'2'-6'0,"-1"0"0,2 0 0,-1 0 0,1 1 0,0-1 0,0 1 0,0-1 0,7-7 0,1-3 0,82-118 0,2-2 0,-83 120 0,0-1 0,29-28 0,-25 29 0,-1-1 0,13-20 0,-17 21 0,1 0 0,0 1 0,2 0 0,22-20 0,-25 25 0,-1-2 0,0 0 0,16-25 0,-18 24 0,1 0 0,1 0 0,20-20 0,74-79 0,-26 26 0,120-100 0,-165 152 0,-21 21 0,1 0 0,0 1 0,21-14 0,-18 13 0,0 0 0,0-1 0,25-30 0,-24 26 0,0 0 0,23-18 0,40-35 0,-55 46 0,37-28 0,-42 37 0,-2 0 0,20-22 0,-22 21 0,0 0 0,35-25 0,-22 20 0,42-42 0,0 0 0,-3 0 0,-48 44 0,0 1 0,28-21 0,-21 19 0,33-32 0,16-14 0,13-5 0,-50 39 0,3 1 0,73-44 0,-102 68 0,0-1 0,0 0 0,21-22 0,28-20 0,77-50 0,-33 29 0,45-33 0,40-24 0,-77 43 0,42-35 0,-88 67 0,19-16 0,-69 55 0,1 0 0,21-13 0,-21 15 0,-1 0 0,26-24 0,-20 16 0,1 0 0,42-26 0,18-13 0,180-139 0,-184 142 0,-50 36 0,38-32 0,-32 24 0,41-27 0,-11 10 0,115-76 0,-123 71 0,-42 35 0,0 0 0,30-18 0,-26 19 0,0-1 0,28-28 0,23-17 0,185-137 0,-80 62 0,36-18 0,-4 0 0,-128 97 0,47-28 0,-108 72 0,-1 0 0,23-20 0,25-19 0,238-164 0,-282 200 0,34-30 0,-38 28 0,2 2 0,27-19 0,-35 26 0,0 0 0,-1-1 0,22-23 0,22-18 0,21-6 0,81-80 0,-12 16 0,-90 78 0,58-58 0,-102 91 0,0 0 0,0 1 0,23-13 0,26-20 0,99-87 0,-89 75 0,171-123 0,-173 132 0,-49 34 0,-1-1 0,-1-1 0,21-18 0,-22 16 0,0 2 0,38-23 0,-37 26 0,-1-1 0,-1 0 0,0-2 0,14-13 0,-12 9 0,1 2 0,0 0 0,22-12 0,11-9 0,0 6 0,-42 25 0,-1 0 0,0 0 0,0 0 0,0-1 0,-1-1 0,0 1 0,9-11 0,-7 7 0,0 2 0,0-1 0,1 1 0,0 1 0,23-12 0,5-4 0,139-106 0,-121 97 0,-42 25 0,0-1 0,24-17 0,-1-2 0,69-36 0,20-14 0,-87 51 0,59-29 0,-27 16 0,6-7 0,79-42 0,44-22 0,-108 55 0,-29 16 0,-28 17 0,47-22 0,70-38 0,-102 52 0,65-27 0,78-36 0,3-2 0,-99 45 0,-67 33 0,50-21 0,69-22 0,-89 26 0,-47 25 0,-1 1 0,28-12 0,34-6 0,64-27 0,10-25 0,-43 34 0,81-42 0,-36 18 0,-100 47 0,50-28 0,-63 29 0,75-26 0,-50 22 0,54-32 0,-73 34 0,68-25 0,78-28 0,-59 5 0,-47 35 0,-51 22 0,1-1 0,36-23 0,-28 14 0,0 3 0,72-25 0,-63 26 0,72-36 0,-78 33 0,0 2 0,55-16 0,9-3 0,-54 7 0,-46 25 0,0 1 0,0 1 0,1 0 0,0 0 0,13-4 0,258-90 0,-219 69 0,-39 18 0,1 1 0,32-11 0,177-53 0,-144 37 0,-63 25 0,1 1 0,44-12 0,-47 17 0,22-4 0,87-33 0,-90 21 0,-33 16 0,1 1 0,-1 1 0,2 0 0,15-5 0,189-49 0,-187 53 0,0 0 0,0 0 0,0-2 0,47-21 0,-35 12 0,1 1 0,1 3 0,59-12 0,9-4 0,-9 3 0,73-24 0,-117 31 0,2 4 0,97-14 0,-129 25 0,69-11 0,161-29 0,-131 6 0,176-14 0,-9 11 0,-188 22 0,-94 18 0,0-1 0,0-1 0,0 0 0,17-6 0,-16 4 0,0 1 0,0 0 0,20-2 0,29-3 0,25-1 0,1-1 0,-27 2 0,191-28 0,-131 20 0,-63 8 0,61-2 0,-105 9 0,0 0 0,0 0 0,0-1 0,19-8 0,27-5 0,238-23 0,-169 20 0,-4 1 0,-71 9 0,20-1 0,75-8 0,0-1 0,-138 18 0,0-1 0,0 0 0,0 0 0,-1-1 0,15-7 0,41-8 0,300-37 0,-238 36 0,-5 0 0,5 0 0,-63 2 0,20-3 0,86 1 0,-99 11 0,-34 3 0,42 0 0,3 7 0,110-4 0,-122-7 0,-43 5 0,45-2 0,1135 7 0,-1113 8 0,3 1 0,-38-11 0,-23 0 0,1 1 0,0 2 0,52 9 0,-70-8 0,0-1 0,29 0 0,-33-2 0,-1 0 0,1 2 0,-1-1 0,1 2 0,22 6 0,-19-3 0,1-2 0,0 0 0,0 0 0,1-2 0,33-1 0,6 2 0,5 10-1365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45:54.1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 1 24575,'0'8'0,"0"1"0,-1 0 0,0-1 0,0 1 0,-1-1 0,0 1 0,-1-1 0,1 0 0,-8 15 0,5-12 0,2 0 0,-1 0 0,2 0 0,-1 0 0,1 0 0,0 21 0,5 75 0,0-38 0,-3 3119 0,19-3021 0,-16-122 0,15 82 0,-2-21 0,-12-67 0,2 0 0,2-1 0,2 1 0,1-2 0,18 43 0,9-12 0,-27-50 0,-1 0 0,0 1 0,-1 0 0,10 35 0,-8-22 0,0-2 0,2 0 0,2 0 0,0-1 0,2-1 0,33 42 0,-32-44 0,15 37 0,-28-51 0,0 0 0,2 0 0,-1-1 0,1 0 0,11 13 0,-8-10 0,1 1 0,-2 1 0,0 0 0,-1 0 0,0 0 0,-2 1 0,7 24 0,21 48 0,111 182 0,-90-181 0,-38-65 0,-1 0 0,21 46 0,-29-49 0,1 1 0,1-1 0,1-1 0,1 0 0,1-1 0,1 0 0,32 35 0,-35-43 0,0 1 0,-1 1 0,0 0 0,8 16 0,-8-13 0,1 0 0,19 22 0,190 206 0,7-35 0,-213-196 0,6 8 0,2 0 0,1-2 0,1-1 0,0 0 0,50 27 0,-63-40 0,-1 1 0,0 0 0,0 0 0,15 16 0,-16-14 0,1 0 0,1-1 0,22 14 0,52 27 0,83 64 0,-158-107 0,54 31 0,-50-30 0,0 0 0,0 1 0,-1 1 0,23 18 0,-21-14 0,1-1 0,1-1 0,0-1 0,27 13 0,15 9 0,89 62 0,-108-73 0,80 30 0,-93-39 0,0 1 0,-1 1 0,37 28 0,-44-31 0,-1-1 0,2-1 0,23 8 0,25 11 0,-13 2 0,-31-16 0,1-1 0,52 18 0,129 43 0,-47 1 0,-33-26 0,37 16 0,-82-33 0,160 41 0,-141-46 0,-81-20 0,0 0 0,25 15 0,-27-13 0,-1-1 0,1-1 0,27 8 0,271 62 0,-302-73 0,0 0 0,0 2 0,13 7 0,-14-7 0,0 0 0,0-1 0,16 5 0,224 47 0,-218-50 0,101 24 0,-75-9 0,-40-14 0,1 0 0,0-2 0,29 6 0,76 18 0,-17-4 0,59 12 0,-113-21 0,19 4 0,36 0 0,170 58 0,-213-61 0,-44-13 0,-1 0 0,26 12 0,-23-8 0,1-1 0,0-2 0,47 7 0,-43-9 0,0 2 0,48 15 0,-38-9 0,0-1 0,57 7 0,-61-12 0,0 1 0,0 1 0,51 21 0,-47-14 0,0-1 0,1-2 0,1-2 0,0-2 0,48 4 0,35 8 0,-35-4 0,-66-11 0,-1 1 0,1 1 0,26 11 0,-31-10 0,1 0 0,0-2 0,0-1 0,39 6 0,85 11 0,-59-6 0,181 33 0,-220-29 0,-40-16 0,1-1 0,-1 0 0,0 0 0,1 0 0,13 3 0,146 16 0,-94-13 0,29 1 0,12 1 0,-56-4 0,0 1 0,35 2 0,55 9 0,2-1 0,22 2 0,-159-20 0,-1 0 0,1 2 0,-1-1 0,0 1 0,0 1 0,0 0 0,20 8 0,-10-5 0,1-1 0,0 0 0,1-2 0,44 1 0,7 2 0,82 13 0,-8-1 0,21 1 0,-20 0 0,34 5 0,-131-7 0,-42-13 0,1 0 0,-1-1 0,1 0 0,0-1 0,14 1 0,95 5 0,98 3 0,-25 8 0,-151-18 0,65 11 0,-106-11 0,99 4 0,-73-5 0,1 2 0,39 6 0,-38-4 0,0-1 0,52-1 0,-52-2 0,0 1 0,52 8 0,-49-5 0,0 0 0,-1-2 0,34-3 0,-32 0 0,-1 2 0,61 8 0,-64-4-106,1-2 0,60-3 0,-59 0-941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46:33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24575,'2'2'0,"0"1"0,1 0 0,-1 0 0,0 0 0,0 0 0,-1 0 0,1 1 0,-1-1 0,0 0 0,1 1 0,-1-1 0,-1 1 0,2 6 0,0 0 0,5 18 0,-3 0 0,0 1 0,-2 0 0,-1-1 0,-4 55 0,0-1 0,0 71 0,7 163 0,5-253 0,1 20 0,-13 54 0,6 107 0,15-115 0,1 20 0,-11-91 0,2 34 0,-8-79 0,0-1 0,1 1 0,0-1 0,1 0 0,9 19 0,0 2 0,2 19 0,-2 2 0,9 75 0,19 126 0,-36-231 0,1 1 0,0-1 0,2-1 0,20 42 0,-18-44 0,2 11 0,-2 0 0,12 66 0,-10-40 0,34 117 0,-19-118 0,-21-46 0,0 1 0,0 0 0,6 23 0,62 219 0,-68-233 0,1 1 0,0-1 0,2-1 0,0 1 0,2-2 0,13 22 0,-13-25 0,-1 1 0,-1 1 0,13 35 0,5 11 0,-17-43 0,-4-8 0,1 0 0,0-1 0,0 0 0,16 18 0,-6-8 0,-2 0 0,0 1 0,18 36 0,-5-6 0,-23-46 0,0 0 0,0 0 0,1-1 0,10 9 0,-10-9 0,0 0 0,0 1 0,0 0 0,7 11 0,75 141 0,-82-149 0,1 0 0,0-1 0,0 1 0,13 11 0,-11-12 0,-1 0 0,0 0 0,-1 1 0,10 16 0,3 12 0,2-2 0,40 50 0,-37-50 0,-2 2 0,22 44 0,-20-33 0,10-6 0,-1-1 0,-22-21 0,-6-9 0,0-1 0,1 1 0,0-1 0,1-1 0,0 1 0,1-1 0,0-1 0,17 15 0,-13-14 0,-1 1 0,0 1 0,0 0 0,-2 1 0,1 0 0,8 15 0,28 34 0,81 103 0,-11-39 0,-20-6 0,-75-95 0,-1 1 0,30 51 0,-37-57 0,2 0 0,19 20 0,-19-22 0,0 0 0,18 29 0,-21-30 0,0 0 0,1-1 0,0-1 0,1 0 0,30 21 0,19 21 0,48 50 0,17 10 0,-95-72 0,-29-37 0,0 0 0,0-1 0,1 0 0,-1 0 0,2-1 0,10 10 0,2-2 0,-8-7 0,-1 1 0,1 0 0,-1 1 0,-1 0 0,16 20 0,5 7 0,1 0 0,44 37 0,-23-23 0,-42-41 0,0-1 0,1 0 0,22 12 0,-21-13 0,0 0 0,-1 1 0,18 15 0,-6-1 0,2 0 0,50 35 0,-53-42 0,37 35 0,2 1 0,19 6 0,61 47 0,-91-72 0,-42-29 0,0 2 0,-1-1 0,0 1 0,0 0 0,0 1 0,0-1 0,-1 1 0,10 12 0,-8-7 0,1 0 0,0 0 0,1-1 0,0 0 0,0-1 0,1 0 0,1-1 0,-1 0 0,21 10 0,-4 0 0,42 33 0,-25-17 0,18 13 0,118 79 0,-112-91 0,-49-26 0,-1 0 0,33 23 0,-30-18 0,0-1 0,1-1 0,0-1 0,1-1 0,26 7 0,43 19 0,-85-32 0,0 1 0,0 0 0,0 1 0,-1 0 0,12 11 0,-12-9 0,1-1 0,0 0 0,0-1 0,15 9 0,141 68 0,-113-50 0,-40-25 0,0-1 0,0 0 0,1 0 0,15 5 0,32 10 0,0-3 0,94 17 0,-22-17 0,-9 7 0,-85-16 0,1-2 0,0-1 0,63 2 0,-38-8 0,91 12 0,-98-8 0,0-2 0,68-6 0,61 3 0,-115 9 0,28 1 0,35-8 0,138-6 0,-123-15 0,-90 11 0,33-2 0,-77 8 0,0 0 0,1 0 0,-2-1 0,26-9 0,16-4 0,264-40 0,-266 47 0,-1-1 0,1-3 0,71-28 0,-80 20 0,-34 15 0,0 0 0,1 2 0,-1-1 0,1 1 0,0 1 0,12-3 0,116-17 0,-79 15 0,30-2 0,2 0 0,-34 1 0,-30 5 0,57-18 0,-48 12 0,10-8 0,-39 15 0,-1-1 0,2 1 0,-1 0 0,0 1 0,0 0 0,1 0 0,9 0 0,69-7 0,21 0 0,63-10 0,-127 16 0,1-2 0,-1-2 0,43-13 0,-12 3 0,-55 12 0,1-2 0,-1 0 0,24-13 0,-26 12 0,1 0 0,0 0 0,35-7 0,30 0 0,-22 6 0,0-4 0,82-27 0,-43 1 0,-76 29 0,0 1 0,0 1 0,41-7 0,-42 11 0,0-2 0,0 0 0,-1-2 0,34-15 0,-21 5 0,53-18 0,56-26 0,-43 36 0,23-8 0,-63 16 0,-46 14 0,-1 0 0,1-1 0,-1-1 0,0 0 0,22-14 0,-12 6 0,0 1 0,28-10 0,11-6 0,89-31 0,-103 41 0,1 3 0,75-14 0,-64 17 0,68-24 0,-73 14 0,-31 12 0,0 2 0,1 0 0,36-7 0,-44 12 40,-1-1-1,31-12 1,-31 10-535,-1 1 1,35-7-1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45:54.1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 1 24575,'0'8'0,"0"1"0,-1 0 0,0-1 0,0 1 0,-1-1 0,0 1 0,-1-1 0,1 0 0,-8 15 0,5-12 0,2 0 0,-1 0 0,2 0 0,-1 0 0,1 0 0,0 21 0,5 75 0,0-38 0,-3 3119 0,19-3021 0,-16-122 0,15 82 0,-2-21 0,-12-67 0,2 0 0,2-1 0,2 1 0,1-2 0,18 43 0,9-12 0,-27-50 0,-1 0 0,0 1 0,-1 0 0,10 35 0,-8-22 0,0-2 0,2 0 0,2 0 0,0-1 0,2-1 0,33 42 0,-32-44 0,15 37 0,-28-51 0,0 0 0,2 0 0,-1-1 0,1 0 0,11 13 0,-8-10 0,1 1 0,-2 1 0,0 0 0,-1 0 0,0 0 0,-2 1 0,7 24 0,21 48 0,111 182 0,-90-181 0,-38-65 0,-1 0 0,21 46 0,-29-49 0,1 1 0,1-1 0,1-1 0,1 0 0,1-1 0,1 0 0,32 35 0,-35-43 0,0 1 0,-1 1 0,0 0 0,8 16 0,-8-13 0,1 0 0,19 22 0,190 206 0,7-35 0,-213-196 0,6 8 0,2 0 0,1-2 0,1-1 0,0 0 0,50 27 0,-63-40 0,-1 1 0,0 0 0,0 0 0,15 16 0,-16-14 0,1 0 0,1-1 0,22 14 0,52 27 0,83 64 0,-158-107 0,54 31 0,-50-30 0,0 0 0,0 1 0,-1 1 0,23 18 0,-21-14 0,1-1 0,1-1 0,0-1 0,27 13 0,15 9 0,89 62 0,-108-73 0,80 30 0,-93-39 0,0 1 0,-1 1 0,37 28 0,-44-31 0,-1-1 0,2-1 0,23 8 0,25 11 0,-13 2 0,-31-16 0,1-1 0,52 18 0,129 43 0,-47 1 0,-33-26 0,37 16 0,-82-33 0,160 41 0,-141-46 0,-81-20 0,0 0 0,25 15 0,-27-13 0,-1-1 0,1-1 0,27 8 0,271 62 0,-302-73 0,0 0 0,0 2 0,13 7 0,-14-7 0,0 0 0,0-1 0,16 5 0,224 47 0,-218-50 0,101 24 0,-75-9 0,-40-14 0,1 0 0,0-2 0,29 6 0,76 18 0,-17-4 0,59 12 0,-113-21 0,19 4 0,36 0 0,170 58 0,-213-61 0,-44-13 0,-1 0 0,26 12 0,-23-8 0,1-1 0,0-2 0,47 7 0,-43-9 0,0 2 0,48 15 0,-38-9 0,0-1 0,57 7 0,-61-12 0,0 1 0,0 1 0,51 21 0,-47-14 0,0-1 0,1-2 0,1-2 0,0-2 0,48 4 0,35 8 0,-35-4 0,-66-11 0,-1 1 0,1 1 0,26 11 0,-31-10 0,1 0 0,0-2 0,0-1 0,39 6 0,85 11 0,-59-6 0,181 33 0,-220-29 0,-40-16 0,1-1 0,-1 0 0,0 0 0,1 0 0,13 3 0,146 16 0,-94-13 0,29 1 0,12 1 0,-56-4 0,0 1 0,35 2 0,55 9 0,2-1 0,22 2 0,-159-20 0,-1 0 0,1 2 0,-1-1 0,0 1 0,0 1 0,0 0 0,20 8 0,-10-5 0,1-1 0,0 0 0,1-2 0,44 1 0,7 2 0,82 13 0,-8-1 0,21 1 0,-20 0 0,34 5 0,-131-7 0,-42-13 0,1 0 0,-1-1 0,1 0 0,0-1 0,14 1 0,95 5 0,98 3 0,-25 8 0,-151-18 0,65 11 0,-106-11 0,99 4 0,-73-5 0,1 2 0,39 6 0,-38-4 0,0-1 0,52-1 0,-52-2 0,0 1 0,52 8 0,-49-5 0,0 0 0,-1-2 0,34-3 0,-32 0 0,-1 2 0,61 8 0,-64-4-106,1-2 0,60-3 0,-59 0-941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46:33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24575,'2'2'0,"0"1"0,1 0 0,-1 0 0,0 0 0,0 0 0,-1 0 0,1 1 0,-1-1 0,0 0 0,1 1 0,-1-1 0,-1 1 0,2 6 0,0 0 0,5 18 0,-3 0 0,0 1 0,-2 0 0,-1-1 0,-4 55 0,0-1 0,0 71 0,7 163 0,5-253 0,1 20 0,-13 54 0,6 107 0,15-115 0,1 20 0,-11-91 0,2 34 0,-8-79 0,0-1 0,1 1 0,0-1 0,1 0 0,9 19 0,0 2 0,2 19 0,-2 2 0,9 75 0,19 126 0,-36-231 0,1 1 0,0-1 0,2-1 0,20 42 0,-18-44 0,2 11 0,-2 0 0,12 66 0,-10-40 0,34 117 0,-19-118 0,-21-46 0,0 1 0,0 0 0,6 23 0,62 219 0,-68-233 0,1 1 0,0-1 0,2-1 0,0 1 0,2-2 0,13 22 0,-13-25 0,-1 1 0,-1 1 0,13 35 0,5 11 0,-17-43 0,-4-8 0,1 0 0,0-1 0,0 0 0,16 18 0,-6-8 0,-2 0 0,0 1 0,18 36 0,-5-6 0,-23-46 0,0 0 0,0 0 0,1-1 0,10 9 0,-10-9 0,0 0 0,0 1 0,0 0 0,7 11 0,75 141 0,-82-149 0,1 0 0,0-1 0,0 1 0,13 11 0,-11-12 0,-1 0 0,0 0 0,-1 1 0,10 16 0,3 12 0,2-2 0,40 50 0,-37-50 0,-2 2 0,22 44 0,-20-33 0,10-6 0,-1-1 0,-22-21 0,-6-9 0,0-1 0,1 1 0,0-1 0,1-1 0,0 1 0,1-1 0,0-1 0,17 15 0,-13-14 0,-1 1 0,0 1 0,0 0 0,-2 1 0,1 0 0,8 15 0,28 34 0,81 103 0,-11-39 0,-20-6 0,-75-95 0,-1 1 0,30 51 0,-37-57 0,2 0 0,19 20 0,-19-22 0,0 0 0,18 29 0,-21-30 0,0 0 0,1-1 0,0-1 0,1 0 0,30 21 0,19 21 0,48 50 0,17 10 0,-95-72 0,-29-37 0,0 0 0,0-1 0,1 0 0,-1 0 0,2-1 0,10 10 0,2-2 0,-8-7 0,-1 1 0,1 0 0,-1 1 0,-1 0 0,16 20 0,5 7 0,1 0 0,44 37 0,-23-23 0,-42-41 0,0-1 0,1 0 0,22 12 0,-21-13 0,0 0 0,-1 1 0,18 15 0,-6-1 0,2 0 0,50 35 0,-53-42 0,37 35 0,2 1 0,19 6 0,61 47 0,-91-72 0,-42-29 0,0 2 0,-1-1 0,0 1 0,0 0 0,0 1 0,0-1 0,-1 1 0,10 12 0,-8-7 0,1 0 0,0 0 0,1-1 0,0 0 0,0-1 0,1 0 0,1-1 0,-1 0 0,21 10 0,-4 0 0,42 33 0,-25-17 0,18 13 0,118 79 0,-112-91 0,-49-26 0,-1 0 0,33 23 0,-30-18 0,0-1 0,1-1 0,0-1 0,1-1 0,26 7 0,43 19 0,-85-32 0,0 1 0,0 0 0,0 1 0,-1 0 0,12 11 0,-12-9 0,1-1 0,0 0 0,0-1 0,15 9 0,141 68 0,-113-50 0,-40-25 0,0-1 0,0 0 0,1 0 0,15 5 0,32 10 0,0-3 0,94 17 0,-22-17 0,-9 7 0,-85-16 0,1-2 0,0-1 0,63 2 0,-38-8 0,91 12 0,-98-8 0,0-2 0,68-6 0,61 3 0,-115 9 0,28 1 0,35-8 0,138-6 0,-123-15 0,-90 11 0,33-2 0,-77 8 0,0 0 0,1 0 0,-2-1 0,26-9 0,16-4 0,264-40 0,-266 47 0,-1-1 0,1-3 0,71-28 0,-80 20 0,-34 15 0,0 0 0,1 2 0,-1-1 0,1 1 0,0 1 0,12-3 0,116-17 0,-79 15 0,30-2 0,2 0 0,-34 1 0,-30 5 0,57-18 0,-48 12 0,10-8 0,-39 15 0,-1-1 0,2 1 0,-1 0 0,0 1 0,0 0 0,1 0 0,9 0 0,69-7 0,21 0 0,63-10 0,-127 16 0,1-2 0,-1-2 0,43-13 0,-12 3 0,-55 12 0,1-2 0,-1 0 0,24-13 0,-26 12 0,1 0 0,0 0 0,35-7 0,30 0 0,-22 6 0,0-4 0,82-27 0,-43 1 0,-76 29 0,0 1 0,0 1 0,41-7 0,-42 11 0,0-2 0,0 0 0,-1-2 0,34-15 0,-21 5 0,53-18 0,56-26 0,-43 36 0,23-8 0,-63 16 0,-46 14 0,-1 0 0,1-1 0,-1-1 0,0 0 0,22-14 0,-12 6 0,0 1 0,28-10 0,11-6 0,89-31 0,-103 41 0,1 3 0,75-14 0,-64 17 0,68-24 0,-73 14 0,-31 12 0,0 2 0,1 0 0,36-7 0,-44 12 40,-1-1-1,31-12 1,-31 10-535,-1 1 1,35-7-1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5:26.832"/>
    </inkml:context>
    <inkml:brush xml:id="br0">
      <inkml:brushProperty name="width" value="0.2" units="cm"/>
      <inkml:brushProperty name="height" value="0.2" units="cm"/>
      <inkml:brushProperty name="color" value="#595959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4:21:40.326"/>
    </inkml:context>
    <inkml:brush xml:id="br0">
      <inkml:brushProperty name="width" value="0.10583" units="cm"/>
      <inkml:brushProperty name="height" value="0.10583" units="cm"/>
      <inkml:brushProperty name="color" value="#7F7F7F"/>
    </inkml:brush>
  </inkml:definitions>
  <inkml:trace contextRef="#ctx0" brushRef="#br0">1 8568 24575,'3'-22'0,"7"-12"0,8-16-1546,-3 15 1,3-3 1545,5-9 0,1-3-727,1 2 1,0-2 726,4-3 0,-1-2-566,-9 18 1,1 0 0,0 0 565,-1 0 0,1 1 0,1-1 0,2-4 0,1-1 0,0 1 0,0 1 0,0 1 0,0-1 0,1 2 0,-2 1 0,1-1 0,0 1 0,-1 1 0,0 1-1639,8-15 1,0 2 918,-4 7 0,-1 0 720,0 0 0,0 1 54,-2 3 0,-1 0-54,0 2 0,-2-2 0,1 0 0,0 1 0,-2 3 0,-1 0 0,1-2 0,1 0 0,0 0 0,0 1 0,0 0 0,-1 2 0,0 0 0,0 0 285,0 1 1,0 0-286,0 1 0,1-1 0,0-1 0,0 1 0,1-2 0,0 1 0,0-1 0,0 0 0,1-1 0,0 0 0,1 1 0,0-1 30,1-2 0,0 1-30,-1 3 0,0 1 0,-2 1 0,1 0 1638,0 0 0,-1 0-1166,0 1 1,0 0-473,1-3 0,1 0 0,0-1 0,0 1 0,0 0 0,0 0 0,0 0 0,0 0 0,0 1 0,1 0 0,-1 0 0,2 0 0,-3 1 0,1 1 0,-3 5 0,-1-1 364,-2 3 1,0-1-365,17-21 0,-4 8 0,-6 4 760,-8 12-760,-12 12 2948,1 0-2948,0 4 1125,-1-1-1125,-2 4 435,-1 3-435,0 2 0,7-8 0,11-13 0,7-12 0,-4 6 0,0-3 0,1 1 0,2 0-1237,2-3 0,2 0 1237,4-5 0,1-1 0,-3 3 0,1 0 0,4-4 0,0 0 0,-3 0 0,0 2-775,-1 1 0,-1 1 775,-1 1 0,0 0 0,-1 2 0,-1 1 0,1-1 0,0 2 0,-1-1 0,-2 2-252,-2 2 0,-1 2 252,-3 2 0,0 0 0,15-16 0,-6 5 0,0-1 0,-5 3 0,-1 1 2191,-1-1-2191,0-2 1709,1-2-1709,1-1 0,2-2 0,2 2 0,7-5-82,-17 19 0,1-1 82,2 0 0,-1-1 0,1-1 0,0 0 0,-1 1 0,0 0 0,-1-1 0,0-1 0,16-16 0,-2 5 0,-5 6 0,-10 14 0,-6 6 0,-8 8 0,6-5 0,10-12 0,15-14 0,-11 8 0,2-1-626,5-4 1,0-2 625,6-4 0,-1-3-841,-10 12 0,0-1 1,0-1 840,0 0 0,-1 1 0,0-1 0,13-12 0,-2 2-846,-1 1 1,0 0 845,-3 3 0,-1 1 0,0 0 0,-1 2 0,0 0 0,-2 1 0,-2 3 0,-1 0 0,-1 2 0,1-1-360,-3 1 0,1 0 360,0 0 0,0 0 0,2-1 0,-1 0 0,0 0 0,0 1 0,0 1 0,0-1 0,-2 3 0,0 0 1497,14-14-1497,-12 13 2377,-12 11-2377,-11 10 2066,-1 3-2066,-1 4 1036,1-2-1036,8-8 0,11-13 0,15-14 0,-9 7 0,3-2-1158,4-3 1,1 0 1157,3-1 0,1-1 0,-11 9 0,1-1 0,-1 1-842,2-1 1,0 1-1,0-1 842,0 0 0,1-1 0,0 1 0,1-1 0,1-1 0,-1 1 0,0 1 0,0-1 0,-1 2 0,10-7 0,0 1 0,-2 1 0,-1 1-685,-3 2 0,0 1 685,-2 1 0,0-2 0,1 1 0,-1-1 0,-2 2 0,0 0-389,-2-1 0,0 2 389,-2 1 0,1 1 0,-4 1 0,0 1 1403,17-13-1403,1 0 0,0 0 0,-19 14 0,0 0 0,-1 0 0,1 1 0,14-14 2405,-8 9-2405,-10 8 1661,-6 9-1661,9-2 0,17-11 0,-12 4 0,1-1 0,-1-2 0,1 0 0,0 0 0,2 0-1444,5-4 0,1-1 1444,2 0 0,0 0 0,6-3 0,-1 0-750,0 0 1,-1 1 749,-3 2 0,-1 1 0,3-1 0,-1 0 0,-3 1 0,1 1-506,-4 1 0,1-1 506,-4 1 0,0-1-225,-5 4 1,-1 1 224,1-1 0,-1 0 0,0 1 0,-1 0 0,3 0 0,0 0 0,2-1 0,0-1 0,-2 2 0,0 0 0,-1 1 0,-1 0 0,-1 0 0,-1 1 0,18-8 3247,-8 5-3247,-6 4 2067,-2 5-2067,6-2-485,12-8 485,-19 6 0,1-1 0,19-10 104,1 0-104,-7 4 0,-13 6 0,1-2 0,2 1 0,0 1 0,-1 0 0,0 0 0,1-1 0,0 2 0,18-5 0,-2 2 0,1 1 0,-2 3 0,-6 1 0,-1-1 0,-1-1 0,3 0 0,5-1 0,-18 5 0,0-1 0,1 0 0,2-1 0,0 0 0,1-1 0,-2 0 0,-1 0 0,-1 1 0,0 0 0,18-8 0,2-3 0,-21 10 0,1-1 0,16-7 0,-10 6 0,-9 6 0,1-1 0,5-2 0,6-3 0,-9 2 0,2 0 533,0 1 1,1 0-534,2 0 0,0 0 0,-2 2 0,-1-1 342,13 1-342,0 1 0,-7 3 0,-1 1 0,-3-1 0,-1 1 0,1 0 817,-1 0-817,4 1 208,-2 4-208,-1 0 0,0 0 0,-4-1 0,0 1 0,1-1 0,0 3 0,2 0 0,-1 0 0,-1 0 0,2 0 0,0 0 0,3-1 0,1 0 0,1-2 0,-6-2 0,-4 0 0,-4-2 0,0-1 0,7-3 0,9-3 0,7-2 0,1-1 0,-2 3 0,-7 3 0,-8 2 0,-3 2 0,-2 0 0,-1 0 0,1 0 0,1 0 0,2 0 0,0 0 0,0 0 0,0 0 0,-1 0 0,-2 1 0,-1 1 0,-2 1 0,-2 0 0,-1 0 0,-1 0 0,-4 0 0,2-1 0,-2 0 0,2 1 0,-1 0 0,1-1 0,-2 1 0,2 0 0,0 0 0,0 1 0,0-1 0,-2 1 0,1-1 0,-1 1 0,0-1 0,-1 1 0,-2-1 0,1 1 0,-2-1 0,1-1 0,1 1 0,1 1 0,1 1 0,0 0 0,0 0 0,-1 1 0,-1-2 0,0 0 0,-1 0 0,-1-2 0,0 1 0,-2-1 0,1 0 0,-2-1 0,1 1 0,0-1 0,-1 0 0,2 0 0,-1 0 0,0 0 0,0 1 0,0 0 0,0 0 0,1 1 0,-1-2 0,0 1 0,0 2 0,0-2 0,0 1 0,1 0 0,-2-1 0,3 0 0,-2 0 0,2 0 0,-1 1 0,0-1 0,1 2 0,1 0 0,-1 0 0,0-1 0,1 0 0,-1 1 0,0 0 0,0-1 0,-1 1 0,1 0 0,-1-2 0,0 0 0,0 0 0,-1 0 0,0 1 0,0 0 0,1 0 0,-2-1 0,2 1 0,-1-1 0,0 0 0,-1 1 0,0-1 0,1 0 0,-2 1 0,2-1 0,-1 0 0,0 1 0,1-1 0,0 2 0,0-2 0,0-1 0,-1 1 0,0 0 0,1 0 0,-2 0 0,2 0 0,-1 0 0,0 0 0,0 1 0,1-2 0,0 2 0,0-1 0,1-1 0,-2-1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8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8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7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12221 24575,'7'-32'0,"13"-16"0,20-23-1546,-7 21 1,5-4 1545,11-14 0,4-3-727,0 2 1,1-1 726,7-6 0,0-2-566,-19 25 1,1 0 0,-1 0 565,0 0 0,1 2 0,1-2 0,6-6 0,1 0 0,2 0 0,-2 2 0,1 1 0,0 0 0,0 2 0,-1 0 0,0 0 0,0 2 0,-1 0 0,-1 2-1639,19-21 1,-2 3 918,-8 9 0,-1 0 720,-1 1 0,0 1 54,-5 4 0,-1 1-54,-2 1 0,-1-1 0,0-1 0,0 1 0,-5 5 0,0 0 0,2-2 0,1-1 0,0 0 0,0 1 0,-1 1 0,0 2 0,-1 0 0,0 1 285,0 0 1,0 1-286,1 1 0,1-1 0,0-1 0,0 0 0,2-1 0,1 0 0,-1-1 0,1-1 0,1 0 0,1 0 0,1 0 0,0 0 30,3-3 0,0 1-30,-2 4 0,-1 2 0,-3 1 0,1 0 1638,0 0 0,-1 1-1166,-1 1 1,0-1-473,4-3 0,1-1 0,-1-1 0,0 1 0,1 1 0,-1-1 0,1 0 0,0 1 0,0 0 0,1 1 0,0 0 0,1 0 0,-3 1 0,0 2 0,-6 6 0,-2 0 364,-4 3 1,-1 0-365,39-31 0,-12 11 0,-11 6 760,-17 18-760,-25 17 2948,0 0-2948,0 4 1125,-1 1-1125,-3 4 435,-4 5-435,-1 3 0,17-12 0,23-19 0,16-16 0,-11 8 0,3-3 0,1 0 0,2 0-1237,7-4 0,3 0 1237,10-7 0,1-1 0,-5 4 0,1-1 0,8-5 0,0 0 0,-5 1 0,0 1-775,-4 3 0,-1 1 775,-2 1 0,-1 0 0,-1 3 0,-2 1 0,1 0 0,0 1 0,-2 0 0,-2 2-252,-7 4 0,-2 2 252,-5 2 0,-2 1 0,35-22 0,-15 6 0,1-1 0,-11 4 0,-4 1 2191,1-1-2191,-1-3 1709,1-3-1709,3-1 0,4-2 0,5 1 0,13-5-82,-35 25 0,3 0 82,2-1 0,1-1 0,0-1 0,0 0 0,-2 1 0,0 0 0,-1-2 0,-1 0 0,34-24 0,-4 8 0,-11 8 0,-20 19 0,-15 10 0,-15 11 0,10-7 0,24-17 0,31-20 0,-23 11 0,5-2-626,9-5 1,2-2 625,10-7 0,1-3-841,-23 16 0,0-2 1,0 0 840,-1 0 0,0 0 0,-1 0 0,27-17 0,-2 1-846,-3 3 1,-1 0 845,-7 4 0,0 1 0,-2 1 0,0 2 0,-3 0 0,-1 1 0,-7 5 0,-1 1 0,-1 1 0,-1 0-360,-3 1 0,0-1 360,1 1 0,0 0 0,3-2 0,0 0 0,-1 1 0,0 1 0,-1 0 0,0 1 0,-3 2 0,-1 1 1497,32-19-1497,-28 17 2377,-26 17-2377,-21 13 2066,-5 5-2066,-1 6 1036,2-4-1036,17-10 0,25-20 0,31-19 0,-18 10 0,5-3-1158,9-4 1,2-1 1157,6-1 0,3-1 0,-24 12 0,2 0 0,0 0-842,2 0 1,-1 0-1,2-1 842,0 0 0,1 0 0,1 0 0,2-2 0,1 0 0,0 1 0,-2 0 0,1 1 0,-3 1 0,23-10 0,-2 2 0,-3 2 0,-2 1-685,-6 3 0,-2 1 685,-3 1 0,0-1 0,1 0 0,-1-1 0,-4 2 0,-1 0-389,-3 0 0,-1 2 389,-3 1 0,0 2 0,-7 2 0,-1 0 1403,38-18-1403,2 1 0,-2-1 0,-40 20 0,0 1 0,0-1 0,-1 1 0,33-19 2405,-19 12-2405,-23 12 1661,-10 13-1661,18-4 0,37-14 0,-26 5 0,2-2 0,-1-2 0,-1 0 0,3-1 0,3 0-1444,12-5 0,2-1 1444,2 0 0,3-1 0,10-4 0,1 0-750,-2 1 1,-1 0 749,-8 4 0,-1 1 0,5-2 0,-1 1 0,-5 1 0,-1 1-506,-6 1 0,0 0 506,-6 0 0,-3 0-225,-9 5 1,-2 1 224,2-1 0,-1 1 0,-2 0 0,-1 0 0,5 1 0,0-1 0,6-1 0,0-1 0,-5 2 0,0 1 0,-3 0 0,-1 1 0,-3 1 0,-2 0 0,39-11 3247,-17 7-3247,-12 6 2067,-5 7-2067,12-4-485,27-10 485,-41 8 0,0-1 0,43-14 104,2-1-104,-15 6 0,-29 8 0,3-1 0,5 0 0,-1 1 0,-2 1 0,-1 0 0,4-1 0,-2 1 0,40-5 0,-4 1 0,1 3 0,-4 4 0,-11 0 0,-4 0 0,-2-2 0,6 0 0,13-1 0,-42 7 0,2-1 0,3-1 0,2-1 0,2 0 0,1-2 0,-5 1 0,0 0 0,-3 0 0,-2 1 0,41-11 0,4-4 0,-45 13 0,0-1 0,37-9 0,-23 7 0,-18 10 0,1-2 0,11-4 0,14-3 0,-20 3 0,3 0 533,2 0 1,0 1-534,5 1 0,0-1 0,-3 2 0,-2 0 342,27 0-342,-2 3 0,-12 3 0,-3 2 0,-7-1 0,-2 1 0,3 0 817,-4 0-817,10 2 208,-5 4-208,-1 1 0,0 1 0,-11-2 0,3 0 0,0 1 0,1 2 0,4 1 0,-2 0 0,-2 0 0,3 0 0,3 0 0,4-1 0,3-1 0,1-2 0,-11-3 0,-11 0 0,-7-3 0,1-2 0,12-3 0,23-5 0,13-3 0,2-1 0,-4 4 0,-16 4 0,-15 3 0,-7 3 0,-6 0 0,-2 0 0,4 0 0,2 0 0,3 0 0,0 0 0,0 0 0,1 0 0,-3 0 0,-3 2 0,-4 1 0,-3 1 0,-4 0 0,-3 0 0,-3 1 0,-6-2 0,1 0 0,-1 1 0,1-1 0,0 2 0,1-2 0,-2 1 0,2 0 0,1 0 0,-1 2 0,0-2 0,-2 2 0,0-1 0,-1 0 0,-2 0 0,-1 1 0,-3-2 0,0 1 0,-2-1 0,1-1 0,2 2 0,2 1 0,2 0 0,1 2 0,-2-1 0,0 1 0,-2-2 0,-2 0 0,-1-1 0,-2-1 0,-1 0 0,-2-1 0,-1-1 0,-1 0 0,0 0 0,-1 0 0,1-1 0,1 1 0,0-1 0,-1 1 0,1 1 0,0 0 0,0 0 0,0 0 0,0-1 0,-1 1 0,1 2 0,0-2 0,0 2 0,0-1 0,-1-1 0,3 0 0,-1 0 0,1 0 0,1 0 0,-1 1 0,2 1 0,0 1 0,0-1 0,0 0 0,2-1 0,-2 2 0,1-1 0,-2 0 0,-1 1 0,0-1 0,1-2 0,-1 0 0,-1 0 0,-1-1 0,-1 3 0,1-1 0,0 0 0,-1 0 0,1-1 0,0 1 0,-1-1 0,-1 1 0,0-1 0,0 0 0,-1 0 0,1 0 0,-1 0 0,1 2 0,1-2 0,1 2 0,-1-2 0,1-1 0,-2 1 0,-1-1 0,2 1 0,-3 0 0,3 0 0,-3 0 0,2-1 0,0 2 0,1-2 0,1 3 0,-1-3 0,3-1 0,-5-1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9:09.768"/>
    </inkml:context>
    <inkml:brush xml:id="br0">
      <inkml:brushProperty name="width" value="0.2" units="cm"/>
      <inkml:brushProperty name="height" value="0.2" units="cm"/>
      <inkml:brushProperty name="color" value="#7F7F7F"/>
    </inkml:brush>
  </inkml:definitions>
  <inkml:trace contextRef="#ctx0" brushRef="#br0">1 722 24575,'0'-25'0,"0"-1"0,0 2 0,0 0 0,0-5 0,0 3 0,0 0 0,0 0 0,0 6 0,0-1 0,0 3 0,0 2 0,0-2 0,0 3 0,0 0 0,0 2 0,0 0 0,1 0 0,1 1 0,0 0 0,-1-2 0,0 2 0,-1 1 0,0 0 0,0 2 0,0-1 0,1 1 0,1 2 0,0-2 0,-1 0 0,-1 0 0,2-1 0,0 1 0,0-1 0,1 1 0,-2 1 0,1-1 0,1-1 0,-2 1 0,3-1 0,-1 0 0,1-1 0,0 0 0,-1 1 0,1 0 0,-2 0 0,0 1 0,-2 0 0,0 2 0,1-1 0,0 0 0,1 1 0,-1 0 0,1 0 0,3 1 0,1 2 0,4 3 0,0 2 0,-1 2 0,-1 2 0,1 1 0,0 1 0,1-3 0,-1 1 0,0 0 0,0 0 0,0 1 0,1-1 0,-1 0 0,2 1 0,0 1 0,0 0 0,0 0 0,-1 0 0,0 0 0,-1 0 0,-1-1 0,1 0 0,-1 0 0,0 0 0,0 1 0,-1 0 0,0 0 0,0 0 0,0-2 0,0 0 0,0 0 0,0 1 0,0-1 0,0 0 0,-2 0 0,0 0 0,0 2 0,-1-1 0,2-2 0,0 1 0,0-1 0,0 1 0,1 1 0,0 1 0,-1 0 0,1-1 0,0 1 0,0 0 0,0 0 0,0 0 0,0 0 0,0 0 0,-2-1 0,-1 0 0,-1-2 0,0 0 0,1-1 0,0 2 0,-1 0 0,0-1 0,-1 0 0,0 1 0,1-1 0,1 4 0,-1-3 0,2 1 0,-2-1 0,-2-1 0,3 1 0,-2 1 0,3 0 0,-2 0 0,1 0 0,0 1 0,-1-1 0,0 0 0,0 1 0,0 0 0,2-2 0,-2-1 0,-1 0 0,2 1 0,-1 0 0,1-1 0,-5 3 0,1-1 0,-10 4 0,1-1 0,-3 0 0,-2-1 0,1-1 0,0 1 0,0-1 0,0 1 0,0-1 0,0 0 0,2-1 0,0 0 0,0 1 0,-2-1 0,-1 0 0,0 0 0,2-2 0,3-2 0,1 1 0,0-1 0,1 2 0,0 1 0,0-1 0,0 0 0,0 0 0,-1-1 0,-1 1 0,2-1 0,1 0 0,2-1 0,-2 0 0,0 0 0,0 2 0,1-1 0,2 0 0,-2 2 0,2-2 0,-3 0 0,2 0 0,-1-1 0,0 2 0,0 0 0,-1 2 0,-1-1 0,1-1 0,2 1 0,-1-1 0,0 1 0,0 2 0,-1-1 0,0 0 0,0 0 0,1 0 0,0 1 0,3-4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customXml" Target="../ink/ink12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image" Target="../media/image6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image" Target="../media/image6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image" Target="../media/image6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Overfitting in Neural Networks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8B6F-29E2-030F-93AB-FDA3427A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E8140A-57C7-F0B8-1B24-D1CB61199F71}"/>
                  </a:ext>
                </a:extLst>
              </p14:cNvPr>
              <p14:cNvContentPartPr/>
              <p14:nvPr/>
            </p14:nvContentPartPr>
            <p14:xfrm>
              <a:off x="1293635" y="1495968"/>
              <a:ext cx="8825760" cy="439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E8140A-57C7-F0B8-1B24-D1CB61199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635" y="1459968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805DB0-A660-DC9B-C106-FD45EB90BFEB}"/>
                  </a:ext>
                </a:extLst>
              </p14:cNvPr>
              <p14:cNvContentPartPr/>
              <p14:nvPr/>
            </p14:nvContentPartPr>
            <p14:xfrm>
              <a:off x="10119035" y="1524048"/>
              <a:ext cx="21240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805DB0-A660-DC9B-C106-FD45EB90BF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3035" y="1488000"/>
                <a:ext cx="284040" cy="3431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276A03-0CC1-44B5-D778-D378BF74CA0E}"/>
              </a:ext>
            </a:extLst>
          </p:cNvPr>
          <p:cNvGraphicFramePr/>
          <p:nvPr/>
        </p:nvGraphicFramePr>
        <p:xfrm>
          <a:off x="771300" y="738000"/>
          <a:ext cx="10310400" cy="61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3EB017-0F2D-B947-E088-CF733E431555}"/>
              </a:ext>
            </a:extLst>
          </p:cNvPr>
          <p:cNvSpPr txBox="1"/>
          <p:nvPr/>
        </p:nvSpPr>
        <p:spPr>
          <a:xfrm>
            <a:off x="6738300" y="3025588"/>
            <a:ext cx="4343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 </a:t>
            </a:r>
            <a:r>
              <a:rPr lang="en-PH" sz="2500" b="1" dirty="0"/>
              <a:t>good fitting model </a:t>
            </a:r>
            <a:r>
              <a:rPr lang="en-PH" sz="2500" dirty="0"/>
              <a:t>represented by the </a:t>
            </a:r>
            <a:r>
              <a:rPr lang="en-PH" sz="2500" b="1" dirty="0">
                <a:solidFill>
                  <a:srgbClr val="FF5050"/>
                </a:solidFill>
              </a:rPr>
              <a:t>orange line</a:t>
            </a:r>
            <a:r>
              <a:rPr lang="en-PH" sz="2500" b="1" dirty="0">
                <a:solidFill>
                  <a:srgbClr val="FF0000"/>
                </a:solidFill>
              </a:rPr>
              <a:t> </a:t>
            </a:r>
            <a:r>
              <a:rPr lang="en-PH" sz="2500" dirty="0"/>
              <a:t>will capture the relationship of both the </a:t>
            </a:r>
            <a:r>
              <a:rPr lang="en-PH" sz="2500" b="1" dirty="0">
                <a:solidFill>
                  <a:srgbClr val="7030A0"/>
                </a:solidFill>
              </a:rPr>
              <a:t>training data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7030A0"/>
                </a:solidFill>
              </a:rPr>
              <a:t> </a:t>
            </a:r>
            <a:r>
              <a:rPr lang="en-PH" sz="2500" b="1" dirty="0">
                <a:solidFill>
                  <a:srgbClr val="00B050"/>
                </a:solidFill>
              </a:rPr>
              <a:t>test data </a:t>
            </a:r>
            <a:r>
              <a:rPr lang="en-PH" sz="2500" dirty="0"/>
              <a:t>similar to the</a:t>
            </a:r>
            <a:r>
              <a:rPr lang="en-PH" sz="2500" dirty="0">
                <a:solidFill>
                  <a:srgbClr val="00B050"/>
                </a:solidFill>
              </a:rPr>
              <a:t> </a:t>
            </a:r>
            <a:r>
              <a:rPr lang="en-PH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relationship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1E7A9-116F-E922-EB13-0793BE687B64}"/>
                  </a:ext>
                </a:extLst>
              </p14:cNvPr>
              <p14:cNvContentPartPr/>
              <p14:nvPr/>
            </p14:nvContentPartPr>
            <p14:xfrm>
              <a:off x="1277216" y="1344039"/>
              <a:ext cx="8629560" cy="408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1E7A9-116F-E922-EB13-0793BE687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1576" y="1308399"/>
                <a:ext cx="8701200" cy="41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1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B9B5-4D28-A511-5580-5F2F1858C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E85-DB01-F588-420B-9D4B23D7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Overfitting?</a:t>
            </a:r>
          </a:p>
        </p:txBody>
      </p:sp>
      <p:pic>
        <p:nvPicPr>
          <p:cNvPr id="4" name="Picture 3" descr="A diagram of values and values&#10;&#10;Description automatically generated">
            <a:extLst>
              <a:ext uri="{FF2B5EF4-FFF2-40B4-BE49-F238E27FC236}">
                <a16:creationId xmlns:a16="http://schemas.microsoft.com/office/drawing/2014/main" id="{93ACC2CC-DE7C-0FD8-CD84-5603D7C17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1"/>
          <a:stretch/>
        </p:blipFill>
        <p:spPr>
          <a:xfrm>
            <a:off x="82496" y="2261114"/>
            <a:ext cx="1111324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B972-9740-280A-6F2F-8883ADD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Overfitting?</a:t>
            </a: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98767319-68C6-5844-9469-B0E4E462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0" y="2063227"/>
            <a:ext cx="5472000" cy="43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83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F5C7-A329-06D8-36F1-BC3E42AA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Why does overfitting occur?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419B-7780-9ED0-D93C-BB26C68C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800" dirty="0"/>
              <a:t>The </a:t>
            </a:r>
            <a:r>
              <a:rPr lang="en-PH" sz="2800" b="1" dirty="0">
                <a:solidFill>
                  <a:srgbClr val="002060"/>
                </a:solidFill>
              </a:rPr>
              <a:t>training data size is too small </a:t>
            </a:r>
            <a:r>
              <a:rPr lang="en-PH" sz="2800" dirty="0"/>
              <a:t>and does not contain enough data samples to accurately represent all possible input data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800" dirty="0"/>
              <a:t>The training data </a:t>
            </a:r>
            <a:r>
              <a:rPr lang="en-PH" sz="2800" b="1" dirty="0">
                <a:solidFill>
                  <a:srgbClr val="002060"/>
                </a:solidFill>
              </a:rPr>
              <a:t>contains large amounts of irrelevant information</a:t>
            </a:r>
            <a:r>
              <a:rPr lang="en-PH" sz="2800" dirty="0"/>
              <a:t>, called </a:t>
            </a:r>
            <a:r>
              <a:rPr lang="en-PH" sz="2800" b="1" dirty="0">
                <a:solidFill>
                  <a:srgbClr val="7030A0"/>
                </a:solidFill>
              </a:rPr>
              <a:t>noisy data</a:t>
            </a:r>
            <a:r>
              <a:rPr lang="en-PH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H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800" dirty="0"/>
              <a:t>The model </a:t>
            </a:r>
            <a:r>
              <a:rPr lang="en-PH" sz="2800" b="1" dirty="0">
                <a:solidFill>
                  <a:srgbClr val="002060"/>
                </a:solidFill>
              </a:rPr>
              <a:t>trains for too long on a single sample set of data</a:t>
            </a:r>
            <a:r>
              <a:rPr lang="en-PH" sz="2800" dirty="0"/>
              <a:t>.</a:t>
            </a:r>
          </a:p>
          <a:p>
            <a:endParaRPr lang="en-PH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800" dirty="0"/>
              <a:t>The </a:t>
            </a:r>
            <a:r>
              <a:rPr lang="en-PH" sz="2800" b="1" dirty="0">
                <a:solidFill>
                  <a:srgbClr val="002060"/>
                </a:solidFill>
              </a:rPr>
              <a:t>model complexity is high </a:t>
            </a:r>
            <a:r>
              <a:rPr lang="en-PH" sz="2800" dirty="0"/>
              <a:t>(e.g. </a:t>
            </a:r>
            <a:r>
              <a:rPr lang="en-PH" sz="2800" i="1" dirty="0"/>
              <a:t>too many neurons, too many hidden layers</a:t>
            </a:r>
            <a:r>
              <a:rPr lang="en-PH" sz="2800" dirty="0"/>
              <a:t>), so it learns the noise within the training data.</a:t>
            </a:r>
            <a:endParaRPr lang="en-US" sz="2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737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A137-1E20-A9CB-FA9D-34A1D4C4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reduce Overfitting?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4D56C-38A5-B6AD-2AA9-4CF3E9B62AB5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E6DC57-6699-7E0C-6AD7-0FC954540D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9FE54-E1EE-B317-2A90-1238EDD7BE4A}"/>
              </a:ext>
            </a:extLst>
          </p:cNvPr>
          <p:cNvSpPr txBox="1"/>
          <p:nvPr/>
        </p:nvSpPr>
        <p:spPr>
          <a:xfrm>
            <a:off x="949694" y="5242405"/>
            <a:ext cx="37996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00" b="1" dirty="0"/>
              <a:t>Regularization by dropout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79666C7-E3C1-DBDC-A088-C0C37DA5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2" y="2579358"/>
            <a:ext cx="4325374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71054-0BDC-237E-0063-096629F99039}"/>
              </a:ext>
            </a:extLst>
          </p:cNvPr>
          <p:cNvSpPr txBox="1"/>
          <p:nvPr/>
        </p:nvSpPr>
        <p:spPr>
          <a:xfrm>
            <a:off x="6887923" y="5240456"/>
            <a:ext cx="4249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00" b="1" dirty="0"/>
              <a:t>Regularization by early stopping</a:t>
            </a:r>
            <a:endParaRPr lang="en-US" sz="2200" b="1" dirty="0"/>
          </a:p>
        </p:txBody>
      </p:sp>
      <p:pic>
        <p:nvPicPr>
          <p:cNvPr id="11" name="Picture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482472CB-CD65-33B5-5E31-C3A63DE3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54" y="2622581"/>
            <a:ext cx="4139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087-0195-9F84-8501-89141E75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6CF9-A09F-B55F-31A7-F1AF86A5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895753" cy="4351338"/>
          </a:xfrm>
        </p:spPr>
        <p:txBody>
          <a:bodyPr/>
          <a:lstStyle/>
          <a:p>
            <a:pPr marL="0" indent="0">
              <a:buNone/>
            </a:pPr>
            <a:r>
              <a:rPr lang="en-PH" sz="2800" dirty="0"/>
              <a:t>When using dropout, we add a </a:t>
            </a:r>
            <a:r>
              <a:rPr lang="en-PH" b="1" dirty="0">
                <a:solidFill>
                  <a:srgbClr val="002060"/>
                </a:solidFill>
              </a:rPr>
              <a:t>dropout layer which has neurons that </a:t>
            </a:r>
            <a:r>
              <a:rPr lang="en-PH" sz="2800" b="1" dirty="0">
                <a:solidFill>
                  <a:srgbClr val="002060"/>
                </a:solidFill>
              </a:rPr>
              <a:t>randomly shut down </a:t>
            </a:r>
            <a:r>
              <a:rPr lang="en-PH" sz="2800" dirty="0"/>
              <a:t>at each training step by zeroing out the neuron values.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2800" dirty="0"/>
              <a:t>The fraction of neurons to be zeroed out is known as the </a:t>
            </a:r>
            <a:r>
              <a:rPr lang="en-PH" sz="2800" b="1" dirty="0">
                <a:solidFill>
                  <a:srgbClr val="00B050"/>
                </a:solidFill>
              </a:rPr>
              <a:t>dropout rate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PH" dirty="0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A520A67-A47A-D2DD-5D89-A7C8E3F81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81" y="2286869"/>
            <a:ext cx="494328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9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C631E-8180-24F5-55BB-562675B0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72F9-52BA-DB46-F175-48D0D42E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5F94-8D97-9E00-B2AE-FDF305EB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895753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PH" sz="2800" dirty="0"/>
              <a:t>By using dropout, in every iteration, </a:t>
            </a:r>
            <a:r>
              <a:rPr lang="en-PH" sz="2800" b="1" dirty="0">
                <a:solidFill>
                  <a:srgbClr val="002060"/>
                </a:solidFill>
              </a:rPr>
              <a:t>you will work on a smaller neural network than the previous one</a:t>
            </a:r>
            <a:r>
              <a:rPr lang="en-PH" sz="2800" dirty="0">
                <a:solidFill>
                  <a:srgbClr val="002060"/>
                </a:solidFill>
              </a:rPr>
              <a:t> </a:t>
            </a:r>
            <a:r>
              <a:rPr lang="en-PH" sz="2800" dirty="0"/>
              <a:t>and therefore, it approaches regularization.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3A3627A3-E6D3-1495-4FAE-1C69673FE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81" y="2286869"/>
            <a:ext cx="494328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6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3C8B8-4771-C098-464B-6C1961EC2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05C256-DC6F-D9D4-B150-17841274AD31}"/>
              </a:ext>
            </a:extLst>
          </p:cNvPr>
          <p:cNvCxnSpPr>
            <a:cxnSpLocks/>
            <a:stCxn id="48" idx="6"/>
            <a:endCxn id="105" idx="2"/>
          </p:cNvCxnSpPr>
          <p:nvPr/>
        </p:nvCxnSpPr>
        <p:spPr>
          <a:xfrm>
            <a:off x="4300115" y="1636456"/>
            <a:ext cx="3508854" cy="34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13F9B74-F9E1-649B-F5F4-B7B2C30EBA02}"/>
              </a:ext>
            </a:extLst>
          </p:cNvPr>
          <p:cNvSpPr/>
          <p:nvPr/>
        </p:nvSpPr>
        <p:spPr>
          <a:xfrm>
            <a:off x="3615713" y="1277700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F80800-4001-F142-E91B-BD898BE3BC6A}"/>
              </a:ext>
            </a:extLst>
          </p:cNvPr>
          <p:cNvSpPr/>
          <p:nvPr/>
        </p:nvSpPr>
        <p:spPr>
          <a:xfrm>
            <a:off x="3630507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8C80D7-CD46-5ECF-5206-62A9C092D7A4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 flipV="1">
            <a:off x="1593710" y="1636456"/>
            <a:ext cx="2022003" cy="18847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A87190B-8820-EFBD-2103-B0DAFCB259AF}"/>
              </a:ext>
            </a:extLst>
          </p:cNvPr>
          <p:cNvSpPr/>
          <p:nvPr/>
        </p:nvSpPr>
        <p:spPr>
          <a:xfrm>
            <a:off x="909308" y="316244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D57BDB-B0DE-92B4-13FB-6BB290016886}"/>
              </a:ext>
            </a:extLst>
          </p:cNvPr>
          <p:cNvSpPr/>
          <p:nvPr/>
        </p:nvSpPr>
        <p:spPr>
          <a:xfrm>
            <a:off x="910860" y="1812767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760D8E-7AB5-438E-E2CA-9245F7D11659}"/>
              </a:ext>
            </a:extLst>
          </p:cNvPr>
          <p:cNvSpPr/>
          <p:nvPr/>
        </p:nvSpPr>
        <p:spPr>
          <a:xfrm>
            <a:off x="904649" y="452933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6A3022-ADBC-4C79-CC7C-63BE7518181A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 flipV="1">
            <a:off x="1595262" y="1636456"/>
            <a:ext cx="2020451" cy="53506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C7F07-D186-793C-3D7E-5977F99DD83D}"/>
              </a:ext>
            </a:extLst>
          </p:cNvPr>
          <p:cNvCxnSpPr>
            <a:cxnSpLocks/>
            <a:stCxn id="55" idx="6"/>
            <a:endCxn id="49" idx="2"/>
          </p:cNvCxnSpPr>
          <p:nvPr/>
        </p:nvCxnSpPr>
        <p:spPr>
          <a:xfrm flipV="1">
            <a:off x="1589051" y="2787124"/>
            <a:ext cx="2041456" cy="21009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58ED1E-3574-8F8C-5847-9AD379E9452E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1589051" y="1636456"/>
            <a:ext cx="2026662" cy="3251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33D79-A311-AC65-BD45-14619EF9EC7E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>
          <a:xfrm>
            <a:off x="1595262" y="2171523"/>
            <a:ext cx="2035245" cy="6156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D42357-D9A5-F584-C11E-5469197D6F87}"/>
              </a:ext>
            </a:extLst>
          </p:cNvPr>
          <p:cNvCxnSpPr>
            <a:cxnSpLocks/>
            <a:stCxn id="53" idx="6"/>
            <a:endCxn id="49" idx="2"/>
          </p:cNvCxnSpPr>
          <p:nvPr/>
        </p:nvCxnSpPr>
        <p:spPr>
          <a:xfrm flipV="1">
            <a:off x="1593710" y="2787124"/>
            <a:ext cx="2036797" cy="7340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842CCCE-1FB3-946D-4D07-F24ADF510661}"/>
              </a:ext>
            </a:extLst>
          </p:cNvPr>
          <p:cNvSpPr/>
          <p:nvPr/>
        </p:nvSpPr>
        <p:spPr>
          <a:xfrm>
            <a:off x="10263578" y="3234495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FFCD31-BAA0-FE08-A4CC-EF7A307097B0}"/>
                  </a:ext>
                </a:extLst>
              </p:cNvPr>
              <p:cNvSpPr txBox="1"/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BFFCD31-BAA0-FE08-A4CC-EF7A30709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blipFill>
                <a:blip r:embed="rId2"/>
                <a:stretch>
                  <a:fillRect l="-3390" t="-8571" r="-22034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5C6489E-0CDD-CFAA-45B9-5BC4A6D8327A}"/>
                  </a:ext>
                </a:extLst>
              </p:cNvPr>
              <p:cNvSpPr txBox="1"/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5C6489E-0CDD-CFAA-45B9-5BC4A6D8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17CA22-B56F-9F42-923C-2DB7FEBF609A}"/>
                  </a:ext>
                </a:extLst>
              </p:cNvPr>
              <p:cNvSpPr txBox="1"/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17CA22-B56F-9F42-923C-2DB7FEBF6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blipFill>
                <a:blip r:embed="rId4"/>
                <a:stretch>
                  <a:fillRect r="-23333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BC63D6D-1BAA-8075-4796-E1BDB6827531}"/>
                  </a:ext>
                </a:extLst>
              </p:cNvPr>
              <p:cNvSpPr txBox="1"/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BC63D6D-1BAA-8075-4796-E1BDB682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blipFill>
                <a:blip r:embed="rId5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A5B57D6-D653-AF05-DD7C-ABA28228E4FE}"/>
              </a:ext>
            </a:extLst>
          </p:cNvPr>
          <p:cNvCxnSpPr>
            <a:cxnSpLocks/>
            <a:stCxn id="49" idx="6"/>
            <a:endCxn id="106" idx="2"/>
          </p:cNvCxnSpPr>
          <p:nvPr/>
        </p:nvCxnSpPr>
        <p:spPr>
          <a:xfrm>
            <a:off x="4314909" y="2787124"/>
            <a:ext cx="349406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B5F6D55-BED1-F36F-8528-A43A10B9CE73}"/>
              </a:ext>
            </a:extLst>
          </p:cNvPr>
          <p:cNvSpPr/>
          <p:nvPr/>
        </p:nvSpPr>
        <p:spPr>
          <a:xfrm>
            <a:off x="3624296" y="3897169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946A377-83A6-84D0-1C3B-B01F85FA2BAE}"/>
              </a:ext>
            </a:extLst>
          </p:cNvPr>
          <p:cNvSpPr/>
          <p:nvPr/>
        </p:nvSpPr>
        <p:spPr>
          <a:xfrm>
            <a:off x="3618818" y="516298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47C5BFA-D428-03D0-2ABC-0ACBC05D27CA}"/>
              </a:ext>
            </a:extLst>
          </p:cNvPr>
          <p:cNvCxnSpPr>
            <a:cxnSpLocks/>
            <a:stCxn id="55" idx="6"/>
            <a:endCxn id="75" idx="2"/>
          </p:cNvCxnSpPr>
          <p:nvPr/>
        </p:nvCxnSpPr>
        <p:spPr>
          <a:xfrm>
            <a:off x="1589051" y="4888090"/>
            <a:ext cx="2029767" cy="633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466F9-EA85-053F-7B8B-31172FA7468E}"/>
              </a:ext>
            </a:extLst>
          </p:cNvPr>
          <p:cNvCxnSpPr>
            <a:cxnSpLocks/>
            <a:stCxn id="53" idx="6"/>
            <a:endCxn id="75" idx="2"/>
          </p:cNvCxnSpPr>
          <p:nvPr/>
        </p:nvCxnSpPr>
        <p:spPr>
          <a:xfrm>
            <a:off x="1593710" y="3521200"/>
            <a:ext cx="2025108" cy="20005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82FE846-799C-F33C-4AF4-4E8EC905CEFE}"/>
              </a:ext>
            </a:extLst>
          </p:cNvPr>
          <p:cNvCxnSpPr>
            <a:cxnSpLocks/>
            <a:stCxn id="53" idx="6"/>
            <a:endCxn id="74" idx="2"/>
          </p:cNvCxnSpPr>
          <p:nvPr/>
        </p:nvCxnSpPr>
        <p:spPr>
          <a:xfrm>
            <a:off x="1593710" y="3521200"/>
            <a:ext cx="2030586" cy="73472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85574D0-E31F-417E-CF36-05F76C77602F}"/>
              </a:ext>
            </a:extLst>
          </p:cNvPr>
          <p:cNvCxnSpPr>
            <a:cxnSpLocks/>
            <a:stCxn id="54" idx="6"/>
            <a:endCxn id="74" idx="2"/>
          </p:cNvCxnSpPr>
          <p:nvPr/>
        </p:nvCxnSpPr>
        <p:spPr>
          <a:xfrm>
            <a:off x="1595262" y="2171523"/>
            <a:ext cx="2029034" cy="208440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76B9EC-96EE-A1A1-4372-7F5443D737CB}"/>
              </a:ext>
            </a:extLst>
          </p:cNvPr>
          <p:cNvCxnSpPr>
            <a:cxnSpLocks/>
            <a:stCxn id="54" idx="6"/>
            <a:endCxn id="75" idx="2"/>
          </p:cNvCxnSpPr>
          <p:nvPr/>
        </p:nvCxnSpPr>
        <p:spPr>
          <a:xfrm>
            <a:off x="1595262" y="2171523"/>
            <a:ext cx="2023556" cy="33502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FDEAA6-D134-03BC-156C-3118CB170879}"/>
              </a:ext>
            </a:extLst>
          </p:cNvPr>
          <p:cNvCxnSpPr>
            <a:cxnSpLocks/>
            <a:stCxn id="74" idx="6"/>
            <a:endCxn id="108" idx="2"/>
          </p:cNvCxnSpPr>
          <p:nvPr/>
        </p:nvCxnSpPr>
        <p:spPr>
          <a:xfrm>
            <a:off x="4308698" y="4255925"/>
            <a:ext cx="3500271" cy="598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4E0A14-0157-39C3-443A-24AB600E301C}"/>
              </a:ext>
            </a:extLst>
          </p:cNvPr>
          <p:cNvCxnSpPr>
            <a:cxnSpLocks/>
            <a:stCxn id="75" idx="6"/>
            <a:endCxn id="109" idx="2"/>
          </p:cNvCxnSpPr>
          <p:nvPr/>
        </p:nvCxnSpPr>
        <p:spPr>
          <a:xfrm flipV="1">
            <a:off x="4303220" y="5520389"/>
            <a:ext cx="3505749" cy="1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0BD602-7A1C-4F34-1C95-77418CDE9AFD}"/>
                  </a:ext>
                </a:extLst>
              </p:cNvPr>
              <p:cNvSpPr txBox="1"/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0BD602-7A1C-4F34-1C95-77418CDE9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blipFill>
                <a:blip r:embed="rId6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5F02A6-A00F-3EF8-16C6-07AF50B458A5}"/>
                  </a:ext>
                </a:extLst>
              </p:cNvPr>
              <p:cNvSpPr txBox="1"/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5F02A6-A00F-3EF8-16C6-07AF50B45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blipFill>
                <a:blip r:embed="rId7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C84A15-C535-F5F3-5245-EED78C4BE8B3}"/>
                  </a:ext>
                </a:extLst>
              </p:cNvPr>
              <p:cNvSpPr txBox="1"/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CC84A15-C535-F5F3-5245-EED78C4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blipFill>
                <a:blip r:embed="rId8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6BA0398-84D2-CA9E-E3FF-9F561356DDB4}"/>
                  </a:ext>
                </a:extLst>
              </p:cNvPr>
              <p:cNvSpPr txBox="1"/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6BA0398-84D2-CA9E-E3FF-9F561356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blipFill>
                <a:blip r:embed="rId9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E2D034-F8C2-08E9-EAA5-5EF7CD5DA2F3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391991" y="1673313"/>
            <a:ext cx="1871587" cy="19199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0B87583-7799-1489-B202-C4B0E952D314}"/>
              </a:ext>
            </a:extLst>
          </p:cNvPr>
          <p:cNvSpPr/>
          <p:nvPr/>
        </p:nvSpPr>
        <p:spPr>
          <a:xfrm>
            <a:off x="7808969" y="1312334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2060DAE-83BD-F291-E7D7-6E6BDC87783D}"/>
              </a:ext>
            </a:extLst>
          </p:cNvPr>
          <p:cNvSpPr/>
          <p:nvPr/>
        </p:nvSpPr>
        <p:spPr>
          <a:xfrm>
            <a:off x="7808969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FA2BFA4-EEF4-814B-BFF1-84DC060AF2D8}"/>
              </a:ext>
            </a:extLst>
          </p:cNvPr>
          <p:cNvCxnSpPr>
            <a:cxnSpLocks/>
            <a:stCxn id="106" idx="6"/>
            <a:endCxn id="61" idx="2"/>
          </p:cNvCxnSpPr>
          <p:nvPr/>
        </p:nvCxnSpPr>
        <p:spPr>
          <a:xfrm>
            <a:off x="8493371" y="2787124"/>
            <a:ext cx="1770207" cy="80612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DA8853B-034A-469A-19CE-C14E388119D8}"/>
              </a:ext>
            </a:extLst>
          </p:cNvPr>
          <p:cNvSpPr/>
          <p:nvPr/>
        </p:nvSpPr>
        <p:spPr>
          <a:xfrm>
            <a:off x="7808969" y="390315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1D33CB0-0B02-A9DC-46CB-0CC85F42F62E}"/>
              </a:ext>
            </a:extLst>
          </p:cNvPr>
          <p:cNvSpPr/>
          <p:nvPr/>
        </p:nvSpPr>
        <p:spPr>
          <a:xfrm>
            <a:off x="7808969" y="5161633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A580F4A-57C3-523E-382E-FF37F7D4247F}"/>
              </a:ext>
            </a:extLst>
          </p:cNvPr>
          <p:cNvCxnSpPr>
            <a:cxnSpLocks/>
            <a:stCxn id="108" idx="6"/>
            <a:endCxn id="61" idx="2"/>
          </p:cNvCxnSpPr>
          <p:nvPr/>
        </p:nvCxnSpPr>
        <p:spPr>
          <a:xfrm flipV="1">
            <a:off x="8493371" y="3593251"/>
            <a:ext cx="1770207" cy="6686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E14979-1425-91B8-06B3-2A309B354AF8}"/>
              </a:ext>
            </a:extLst>
          </p:cNvPr>
          <p:cNvCxnSpPr>
            <a:cxnSpLocks/>
            <a:stCxn id="109" idx="6"/>
            <a:endCxn id="61" idx="2"/>
          </p:cNvCxnSpPr>
          <p:nvPr/>
        </p:nvCxnSpPr>
        <p:spPr>
          <a:xfrm flipV="1">
            <a:off x="8493371" y="3593251"/>
            <a:ext cx="1770207" cy="19271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9640AA-2770-56C8-4AB5-B6DFADFDF2D4}"/>
                  </a:ext>
                </a:extLst>
              </p:cNvPr>
              <p:cNvSpPr txBox="1"/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9640AA-2770-56C8-4AB5-B6DFADFD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blipFill>
                <a:blip r:embed="rId10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A1927AB-8882-9F38-3113-595C6248590C}"/>
                  </a:ext>
                </a:extLst>
              </p:cNvPr>
              <p:cNvSpPr txBox="1"/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A1927AB-8882-9F38-3113-595C62485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blipFill>
                <a:blip r:embed="rId11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D4A9E4-394A-3255-4599-ACDE20842D47}"/>
                  </a:ext>
                </a:extLst>
              </p:cNvPr>
              <p:cNvSpPr txBox="1"/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D4A9E4-394A-3255-4599-ACDE20842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blipFill>
                <a:blip r:embed="rId12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9730753-B5AC-1305-C61F-6069B61AE71F}"/>
                  </a:ext>
                </a:extLst>
              </p:cNvPr>
              <p:cNvSpPr txBox="1"/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9730753-B5AC-1305-C61F-6069B61AE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blipFill>
                <a:blip r:embed="rId13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0485786-D4E9-B19B-C1B5-7638E2A82457}"/>
              </a:ext>
            </a:extLst>
          </p:cNvPr>
          <p:cNvCxnSpPr>
            <a:cxnSpLocks/>
            <a:stCxn id="48" idx="6"/>
            <a:endCxn id="106" idx="2"/>
          </p:cNvCxnSpPr>
          <p:nvPr/>
        </p:nvCxnSpPr>
        <p:spPr>
          <a:xfrm>
            <a:off x="4300115" y="1636456"/>
            <a:ext cx="3508854" cy="11506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A3954C-BDA8-7E36-4F58-BF84223AD1D6}"/>
              </a:ext>
            </a:extLst>
          </p:cNvPr>
          <p:cNvCxnSpPr>
            <a:cxnSpLocks/>
            <a:stCxn id="48" idx="6"/>
            <a:endCxn id="108" idx="2"/>
          </p:cNvCxnSpPr>
          <p:nvPr/>
        </p:nvCxnSpPr>
        <p:spPr>
          <a:xfrm>
            <a:off x="4300115" y="1636456"/>
            <a:ext cx="3508854" cy="262545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D3D77F-2E5A-E7B5-F53D-6A450E02BD26}"/>
              </a:ext>
            </a:extLst>
          </p:cNvPr>
          <p:cNvCxnSpPr>
            <a:cxnSpLocks/>
            <a:stCxn id="48" idx="6"/>
            <a:endCxn id="109" idx="2"/>
          </p:cNvCxnSpPr>
          <p:nvPr/>
        </p:nvCxnSpPr>
        <p:spPr>
          <a:xfrm>
            <a:off x="4300115" y="1636456"/>
            <a:ext cx="3508854" cy="38839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2C18EC5-3B52-1C15-D6DB-9F2C4570640C}"/>
              </a:ext>
            </a:extLst>
          </p:cNvPr>
          <p:cNvCxnSpPr>
            <a:cxnSpLocks/>
            <a:stCxn id="49" idx="6"/>
            <a:endCxn id="105" idx="2"/>
          </p:cNvCxnSpPr>
          <p:nvPr/>
        </p:nvCxnSpPr>
        <p:spPr>
          <a:xfrm flipV="1">
            <a:off x="4314909" y="1671090"/>
            <a:ext cx="3494060" cy="11160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DA5C193-B884-447B-9AAF-C4528D8F11EE}"/>
              </a:ext>
            </a:extLst>
          </p:cNvPr>
          <p:cNvCxnSpPr>
            <a:cxnSpLocks/>
            <a:stCxn id="49" idx="6"/>
            <a:endCxn id="108" idx="2"/>
          </p:cNvCxnSpPr>
          <p:nvPr/>
        </p:nvCxnSpPr>
        <p:spPr>
          <a:xfrm>
            <a:off x="4314909" y="2787124"/>
            <a:ext cx="3494060" cy="147479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699396-7494-97F2-085A-68AC00CD0678}"/>
              </a:ext>
            </a:extLst>
          </p:cNvPr>
          <p:cNvCxnSpPr>
            <a:cxnSpLocks/>
            <a:stCxn id="49" idx="6"/>
            <a:endCxn id="109" idx="2"/>
          </p:cNvCxnSpPr>
          <p:nvPr/>
        </p:nvCxnSpPr>
        <p:spPr>
          <a:xfrm>
            <a:off x="4314909" y="2787124"/>
            <a:ext cx="3494060" cy="27332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6CAC630-BD28-E506-169B-628F2E335528}"/>
              </a:ext>
            </a:extLst>
          </p:cNvPr>
          <p:cNvCxnSpPr>
            <a:cxnSpLocks/>
            <a:stCxn id="74" idx="6"/>
            <a:endCxn id="105" idx="2"/>
          </p:cNvCxnSpPr>
          <p:nvPr/>
        </p:nvCxnSpPr>
        <p:spPr>
          <a:xfrm flipV="1">
            <a:off x="4308698" y="1671090"/>
            <a:ext cx="3500271" cy="258483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2C9AED5-4D2F-540B-61FB-C1F334240D17}"/>
              </a:ext>
            </a:extLst>
          </p:cNvPr>
          <p:cNvCxnSpPr>
            <a:cxnSpLocks/>
            <a:stCxn id="74" idx="6"/>
            <a:endCxn id="106" idx="2"/>
          </p:cNvCxnSpPr>
          <p:nvPr/>
        </p:nvCxnSpPr>
        <p:spPr>
          <a:xfrm flipV="1">
            <a:off x="4308698" y="2787124"/>
            <a:ext cx="3500271" cy="14688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2A491CA-E119-03BE-B6A6-C964EB05A0B3}"/>
              </a:ext>
            </a:extLst>
          </p:cNvPr>
          <p:cNvCxnSpPr>
            <a:cxnSpLocks/>
            <a:stCxn id="74" idx="6"/>
            <a:endCxn id="109" idx="2"/>
          </p:cNvCxnSpPr>
          <p:nvPr/>
        </p:nvCxnSpPr>
        <p:spPr>
          <a:xfrm>
            <a:off x="4308698" y="4255925"/>
            <a:ext cx="3500271" cy="126446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593336D-473C-1B74-FB04-C02ED2B1B1AF}"/>
              </a:ext>
            </a:extLst>
          </p:cNvPr>
          <p:cNvCxnSpPr>
            <a:cxnSpLocks/>
            <a:stCxn id="55" idx="6"/>
            <a:endCxn id="74" idx="2"/>
          </p:cNvCxnSpPr>
          <p:nvPr/>
        </p:nvCxnSpPr>
        <p:spPr>
          <a:xfrm flipV="1">
            <a:off x="1589051" y="4255925"/>
            <a:ext cx="2035245" cy="632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5815B75-A520-3B37-9D23-378AB2E0D056}"/>
              </a:ext>
            </a:extLst>
          </p:cNvPr>
          <p:cNvCxnSpPr>
            <a:cxnSpLocks/>
            <a:stCxn id="75" idx="6"/>
            <a:endCxn id="108" idx="2"/>
          </p:cNvCxnSpPr>
          <p:nvPr/>
        </p:nvCxnSpPr>
        <p:spPr>
          <a:xfrm flipV="1">
            <a:off x="4303220" y="4261914"/>
            <a:ext cx="3505749" cy="12598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D549946-98E1-95C1-A8CD-5065D107AD66}"/>
              </a:ext>
            </a:extLst>
          </p:cNvPr>
          <p:cNvCxnSpPr>
            <a:cxnSpLocks/>
            <a:stCxn id="75" idx="6"/>
            <a:endCxn id="106" idx="2"/>
          </p:cNvCxnSpPr>
          <p:nvPr/>
        </p:nvCxnSpPr>
        <p:spPr>
          <a:xfrm flipV="1">
            <a:off x="4303220" y="2787124"/>
            <a:ext cx="3505749" cy="27346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0F90985-D32D-56A8-994F-30D76385D90E}"/>
              </a:ext>
            </a:extLst>
          </p:cNvPr>
          <p:cNvCxnSpPr>
            <a:cxnSpLocks/>
            <a:stCxn id="75" idx="6"/>
            <a:endCxn id="105" idx="2"/>
          </p:cNvCxnSpPr>
          <p:nvPr/>
        </p:nvCxnSpPr>
        <p:spPr>
          <a:xfrm flipV="1">
            <a:off x="4303220" y="1671090"/>
            <a:ext cx="3505749" cy="3850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1898BCB-4F42-F96D-EC12-F3145CF6CB6A}"/>
              </a:ext>
            </a:extLst>
          </p:cNvPr>
          <p:cNvSpPr txBox="1"/>
          <p:nvPr/>
        </p:nvSpPr>
        <p:spPr>
          <a:xfrm>
            <a:off x="5207377" y="831485"/>
            <a:ext cx="1694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Epoch: 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98296EF-C771-49FF-EC39-C4E669881DA7}"/>
              </a:ext>
            </a:extLst>
          </p:cNvPr>
          <p:cNvSpPr txBox="1"/>
          <p:nvPr/>
        </p:nvSpPr>
        <p:spPr>
          <a:xfrm>
            <a:off x="706405" y="6057235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59AC8BB-6BC9-C2F2-6CDF-5B6EEA7603F7}"/>
              </a:ext>
            </a:extLst>
          </p:cNvPr>
          <p:cNvSpPr txBox="1"/>
          <p:nvPr/>
        </p:nvSpPr>
        <p:spPr>
          <a:xfrm>
            <a:off x="3158933" y="6047773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DB78E1-CD62-71B3-C264-F50F47174A53}"/>
              </a:ext>
            </a:extLst>
          </p:cNvPr>
          <p:cNvSpPr txBox="1"/>
          <p:nvPr/>
        </p:nvSpPr>
        <p:spPr>
          <a:xfrm>
            <a:off x="7352939" y="605723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Dropout Layer</a:t>
            </a:r>
            <a:endParaRPr lang="en-PH" b="1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2475654-8C5C-6354-5B05-E55B8CBC17F2}"/>
              </a:ext>
            </a:extLst>
          </p:cNvPr>
          <p:cNvSpPr/>
          <p:nvPr/>
        </p:nvSpPr>
        <p:spPr>
          <a:xfrm>
            <a:off x="3086666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51AF00E-4E71-786F-72D4-5E396B6FCF15}"/>
              </a:ext>
            </a:extLst>
          </p:cNvPr>
          <p:cNvSpPr/>
          <p:nvPr/>
        </p:nvSpPr>
        <p:spPr>
          <a:xfrm>
            <a:off x="512189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9D5CE51-1DF4-EB09-E42D-D9645646ECA0}"/>
              </a:ext>
            </a:extLst>
          </p:cNvPr>
          <p:cNvSpPr/>
          <p:nvPr/>
        </p:nvSpPr>
        <p:spPr>
          <a:xfrm>
            <a:off x="7271928" y="889491"/>
            <a:ext cx="1657104" cy="516678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D10814D-1397-7CC1-BAC2-9E1985E27F38}"/>
              </a:ext>
            </a:extLst>
          </p:cNvPr>
          <p:cNvSpPr txBox="1"/>
          <p:nvPr/>
        </p:nvSpPr>
        <p:spPr>
          <a:xfrm>
            <a:off x="10033077" y="6047773"/>
            <a:ext cx="104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1BA3EB5-949C-DBDC-50E9-778FDB289042}"/>
              </a:ext>
            </a:extLst>
          </p:cNvPr>
          <p:cNvSpPr/>
          <p:nvPr/>
        </p:nvSpPr>
        <p:spPr>
          <a:xfrm>
            <a:off x="10025293" y="889491"/>
            <a:ext cx="1002960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0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AB684-1F49-4867-7A08-A65884D0E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499F5-4C1B-381A-6180-5C3513654000}"/>
              </a:ext>
            </a:extLst>
          </p:cNvPr>
          <p:cNvCxnSpPr>
            <a:cxnSpLocks/>
            <a:stCxn id="48" idx="6"/>
            <a:endCxn id="105" idx="2"/>
          </p:cNvCxnSpPr>
          <p:nvPr/>
        </p:nvCxnSpPr>
        <p:spPr>
          <a:xfrm>
            <a:off x="4300115" y="1636456"/>
            <a:ext cx="3508854" cy="34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C8E0C21-C7D6-6C32-0CAB-EBF99EB83FD1}"/>
              </a:ext>
            </a:extLst>
          </p:cNvPr>
          <p:cNvSpPr/>
          <p:nvPr/>
        </p:nvSpPr>
        <p:spPr>
          <a:xfrm>
            <a:off x="3615713" y="1277700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C0B4F-4D84-BF34-93A2-4E7306767B1C}"/>
              </a:ext>
            </a:extLst>
          </p:cNvPr>
          <p:cNvSpPr/>
          <p:nvPr/>
        </p:nvSpPr>
        <p:spPr>
          <a:xfrm>
            <a:off x="3630507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02CB55-CB30-79C6-732C-67BF26D3D134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 flipV="1">
            <a:off x="1593710" y="1636456"/>
            <a:ext cx="2022003" cy="18847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640A1D2-C7F7-293E-C106-4DB12E12CD3B}"/>
              </a:ext>
            </a:extLst>
          </p:cNvPr>
          <p:cNvSpPr/>
          <p:nvPr/>
        </p:nvSpPr>
        <p:spPr>
          <a:xfrm>
            <a:off x="909308" y="316244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7DA59C-92F0-0D75-B317-5DBBD02400A3}"/>
              </a:ext>
            </a:extLst>
          </p:cNvPr>
          <p:cNvSpPr/>
          <p:nvPr/>
        </p:nvSpPr>
        <p:spPr>
          <a:xfrm>
            <a:off x="910860" y="1812767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45C170-3BF9-BD2B-8370-91ACA1B27237}"/>
              </a:ext>
            </a:extLst>
          </p:cNvPr>
          <p:cNvSpPr/>
          <p:nvPr/>
        </p:nvSpPr>
        <p:spPr>
          <a:xfrm>
            <a:off x="904649" y="452933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EEB1F0-9673-35CE-D2E3-B9E315ADA5AD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 flipV="1">
            <a:off x="1595262" y="1636456"/>
            <a:ext cx="2020451" cy="53506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2599A1-CD88-88DD-A714-BFB623EC110C}"/>
              </a:ext>
            </a:extLst>
          </p:cNvPr>
          <p:cNvCxnSpPr>
            <a:cxnSpLocks/>
            <a:stCxn id="55" idx="6"/>
            <a:endCxn id="49" idx="2"/>
          </p:cNvCxnSpPr>
          <p:nvPr/>
        </p:nvCxnSpPr>
        <p:spPr>
          <a:xfrm flipV="1">
            <a:off x="1589051" y="2787124"/>
            <a:ext cx="2041456" cy="21009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AD6DCB-A0CA-0DF4-AF4C-50BDDA70EF36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1589051" y="1636456"/>
            <a:ext cx="2026662" cy="3251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7F5E1A-C6AD-8AFE-7E34-2B5CE82131D9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>
          <a:xfrm>
            <a:off x="1595262" y="2171523"/>
            <a:ext cx="2035245" cy="6156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B98433-E977-1899-61D2-22FED61BB690}"/>
              </a:ext>
            </a:extLst>
          </p:cNvPr>
          <p:cNvCxnSpPr>
            <a:cxnSpLocks/>
            <a:stCxn id="53" idx="6"/>
            <a:endCxn id="49" idx="2"/>
          </p:cNvCxnSpPr>
          <p:nvPr/>
        </p:nvCxnSpPr>
        <p:spPr>
          <a:xfrm flipV="1">
            <a:off x="1593710" y="2787124"/>
            <a:ext cx="2036797" cy="7340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7BA56A4-4B2E-97E6-2804-381155444DEC}"/>
              </a:ext>
            </a:extLst>
          </p:cNvPr>
          <p:cNvSpPr/>
          <p:nvPr/>
        </p:nvSpPr>
        <p:spPr>
          <a:xfrm>
            <a:off x="10263578" y="3234495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6073B3-97B0-7A44-226F-599BB1CD2C9C}"/>
                  </a:ext>
                </a:extLst>
              </p:cNvPr>
              <p:cNvSpPr txBox="1"/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6073B3-97B0-7A44-226F-599BB1CD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blipFill>
                <a:blip r:embed="rId2"/>
                <a:stretch>
                  <a:fillRect l="-3390" t="-8571" r="-22034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2FF971-6CE2-48D7-91CA-6E5E4A3A641C}"/>
                  </a:ext>
                </a:extLst>
              </p:cNvPr>
              <p:cNvSpPr txBox="1"/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2FF971-6CE2-48D7-91CA-6E5E4A3A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0EE22-D3CB-6818-381F-AE1CFA5B9DEB}"/>
                  </a:ext>
                </a:extLst>
              </p:cNvPr>
              <p:cNvSpPr txBox="1"/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0EE22-D3CB-6818-381F-AE1CFA5B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blipFill>
                <a:blip r:embed="rId4"/>
                <a:stretch>
                  <a:fillRect r="-23333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9F1A876-AAD3-A5CB-8D85-9419761C3C3E}"/>
                  </a:ext>
                </a:extLst>
              </p:cNvPr>
              <p:cNvSpPr txBox="1"/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9F1A876-AAD3-A5CB-8D85-9419761C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blipFill>
                <a:blip r:embed="rId5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9A61584-B09B-1390-DD62-147A987F6FCA}"/>
              </a:ext>
            </a:extLst>
          </p:cNvPr>
          <p:cNvCxnSpPr>
            <a:cxnSpLocks/>
            <a:stCxn id="49" idx="6"/>
            <a:endCxn id="106" idx="2"/>
          </p:cNvCxnSpPr>
          <p:nvPr/>
        </p:nvCxnSpPr>
        <p:spPr>
          <a:xfrm>
            <a:off x="4314909" y="2787124"/>
            <a:ext cx="349406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66ACF-F670-2D92-F55D-0E3C6EDA8C3B}"/>
              </a:ext>
            </a:extLst>
          </p:cNvPr>
          <p:cNvSpPr/>
          <p:nvPr/>
        </p:nvSpPr>
        <p:spPr>
          <a:xfrm>
            <a:off x="3624296" y="3897169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C67B28-2739-32B8-EEEF-3BFED2B9DBA3}"/>
              </a:ext>
            </a:extLst>
          </p:cNvPr>
          <p:cNvSpPr/>
          <p:nvPr/>
        </p:nvSpPr>
        <p:spPr>
          <a:xfrm>
            <a:off x="3618818" y="516298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AC0F61-F79B-C5F9-2CB4-6253CB5849A4}"/>
              </a:ext>
            </a:extLst>
          </p:cNvPr>
          <p:cNvCxnSpPr>
            <a:cxnSpLocks/>
            <a:stCxn id="55" idx="6"/>
            <a:endCxn id="75" idx="2"/>
          </p:cNvCxnSpPr>
          <p:nvPr/>
        </p:nvCxnSpPr>
        <p:spPr>
          <a:xfrm>
            <a:off x="1589051" y="4888090"/>
            <a:ext cx="2029767" cy="633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0CA0B4-B379-BF11-931C-B177C2934829}"/>
              </a:ext>
            </a:extLst>
          </p:cNvPr>
          <p:cNvCxnSpPr>
            <a:cxnSpLocks/>
            <a:stCxn id="53" idx="6"/>
            <a:endCxn id="75" idx="2"/>
          </p:cNvCxnSpPr>
          <p:nvPr/>
        </p:nvCxnSpPr>
        <p:spPr>
          <a:xfrm>
            <a:off x="1593710" y="3521200"/>
            <a:ext cx="2025108" cy="20005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0F72B7F-1C49-A57C-6B5F-D1EDC3CEC25E}"/>
              </a:ext>
            </a:extLst>
          </p:cNvPr>
          <p:cNvCxnSpPr>
            <a:cxnSpLocks/>
            <a:stCxn id="53" idx="6"/>
            <a:endCxn id="74" idx="2"/>
          </p:cNvCxnSpPr>
          <p:nvPr/>
        </p:nvCxnSpPr>
        <p:spPr>
          <a:xfrm>
            <a:off x="1593710" y="3521200"/>
            <a:ext cx="2030586" cy="73472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68B822-58DE-DD57-03E6-C9D37F31EF52}"/>
              </a:ext>
            </a:extLst>
          </p:cNvPr>
          <p:cNvCxnSpPr>
            <a:cxnSpLocks/>
            <a:stCxn id="54" idx="6"/>
            <a:endCxn id="74" idx="2"/>
          </p:cNvCxnSpPr>
          <p:nvPr/>
        </p:nvCxnSpPr>
        <p:spPr>
          <a:xfrm>
            <a:off x="1595262" y="2171523"/>
            <a:ext cx="2029034" cy="208440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85F846-8E7C-1F88-227B-5F453B87D67A}"/>
              </a:ext>
            </a:extLst>
          </p:cNvPr>
          <p:cNvCxnSpPr>
            <a:cxnSpLocks/>
            <a:stCxn id="54" idx="6"/>
            <a:endCxn id="75" idx="2"/>
          </p:cNvCxnSpPr>
          <p:nvPr/>
        </p:nvCxnSpPr>
        <p:spPr>
          <a:xfrm>
            <a:off x="1595262" y="2171523"/>
            <a:ext cx="2023556" cy="33502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15F149-7D04-30CC-5CDC-20C1AE308B78}"/>
              </a:ext>
            </a:extLst>
          </p:cNvPr>
          <p:cNvCxnSpPr>
            <a:cxnSpLocks/>
            <a:stCxn id="74" idx="6"/>
            <a:endCxn id="108" idx="2"/>
          </p:cNvCxnSpPr>
          <p:nvPr/>
        </p:nvCxnSpPr>
        <p:spPr>
          <a:xfrm>
            <a:off x="4308698" y="4255925"/>
            <a:ext cx="3500271" cy="598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5B53840-07BE-7C17-5B12-841FF2C47E9D}"/>
              </a:ext>
            </a:extLst>
          </p:cNvPr>
          <p:cNvCxnSpPr>
            <a:cxnSpLocks/>
            <a:stCxn id="75" idx="6"/>
            <a:endCxn id="109" idx="2"/>
          </p:cNvCxnSpPr>
          <p:nvPr/>
        </p:nvCxnSpPr>
        <p:spPr>
          <a:xfrm flipV="1">
            <a:off x="4303220" y="5520389"/>
            <a:ext cx="3505749" cy="1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C3ED3-412E-FAE4-7624-770DFBC6D25A}"/>
                  </a:ext>
                </a:extLst>
              </p:cNvPr>
              <p:cNvSpPr txBox="1"/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0C3ED3-412E-FAE4-7624-770DFBC6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blipFill>
                <a:blip r:embed="rId6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9BF36D-8E47-9342-9E85-EBDECA4772C7}"/>
                  </a:ext>
                </a:extLst>
              </p:cNvPr>
              <p:cNvSpPr txBox="1"/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B9BF36D-8E47-9342-9E85-EBDECA477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blipFill>
                <a:blip r:embed="rId7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A470B37-DD80-6B16-08AA-6137B206C529}"/>
                  </a:ext>
                </a:extLst>
              </p:cNvPr>
              <p:cNvSpPr txBox="1"/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A470B37-DD80-6B16-08AA-6137B206C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blipFill>
                <a:blip r:embed="rId8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4D458EE-72C4-910B-5E26-2D2624974719}"/>
                  </a:ext>
                </a:extLst>
              </p:cNvPr>
              <p:cNvSpPr txBox="1"/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4D458EE-72C4-910B-5E26-2D262497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blipFill>
                <a:blip r:embed="rId9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75053E-0CC2-F468-3BD3-006E2A5319B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8391991" y="1673313"/>
            <a:ext cx="1871587" cy="19199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8197F6B-3AD5-FEA2-3839-4A1201C13320}"/>
              </a:ext>
            </a:extLst>
          </p:cNvPr>
          <p:cNvSpPr/>
          <p:nvPr/>
        </p:nvSpPr>
        <p:spPr>
          <a:xfrm>
            <a:off x="7808969" y="1312334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57A5CB1-B981-3C46-3867-A02FC7451674}"/>
              </a:ext>
            </a:extLst>
          </p:cNvPr>
          <p:cNvSpPr/>
          <p:nvPr/>
        </p:nvSpPr>
        <p:spPr>
          <a:xfrm>
            <a:off x="7808969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B0A7FB-2DF7-42C0-0065-F2AA9D46B1CD}"/>
              </a:ext>
            </a:extLst>
          </p:cNvPr>
          <p:cNvCxnSpPr>
            <a:cxnSpLocks/>
            <a:stCxn id="106" idx="6"/>
            <a:endCxn id="61" idx="2"/>
          </p:cNvCxnSpPr>
          <p:nvPr/>
        </p:nvCxnSpPr>
        <p:spPr>
          <a:xfrm>
            <a:off x="8493371" y="2787124"/>
            <a:ext cx="1770207" cy="80612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00D4847-C743-D057-88C4-E45F63525F01}"/>
              </a:ext>
            </a:extLst>
          </p:cNvPr>
          <p:cNvSpPr/>
          <p:nvPr/>
        </p:nvSpPr>
        <p:spPr>
          <a:xfrm>
            <a:off x="7808969" y="390315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D4FABEB-20D8-19A8-7B9A-811779387B9B}"/>
              </a:ext>
            </a:extLst>
          </p:cNvPr>
          <p:cNvSpPr/>
          <p:nvPr/>
        </p:nvSpPr>
        <p:spPr>
          <a:xfrm>
            <a:off x="7808969" y="5161633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B14F78-F566-4F6C-73F8-9DAA58A80B29}"/>
              </a:ext>
            </a:extLst>
          </p:cNvPr>
          <p:cNvCxnSpPr>
            <a:cxnSpLocks/>
            <a:stCxn id="108" idx="6"/>
            <a:endCxn id="61" idx="2"/>
          </p:cNvCxnSpPr>
          <p:nvPr/>
        </p:nvCxnSpPr>
        <p:spPr>
          <a:xfrm flipV="1">
            <a:off x="8493371" y="3593251"/>
            <a:ext cx="1770207" cy="6686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F8E839-4554-458C-BA1D-3955B08C9CBA}"/>
              </a:ext>
            </a:extLst>
          </p:cNvPr>
          <p:cNvCxnSpPr>
            <a:cxnSpLocks/>
            <a:stCxn id="109" idx="6"/>
            <a:endCxn id="61" idx="2"/>
          </p:cNvCxnSpPr>
          <p:nvPr/>
        </p:nvCxnSpPr>
        <p:spPr>
          <a:xfrm flipV="1">
            <a:off x="8493371" y="3593251"/>
            <a:ext cx="1770207" cy="19271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93C16E-3047-203A-DC3A-56FD0F9A652F}"/>
                  </a:ext>
                </a:extLst>
              </p:cNvPr>
              <p:cNvSpPr txBox="1"/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093C16E-3047-203A-DC3A-56FD0F9A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blipFill>
                <a:blip r:embed="rId10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BA087E5-6AF3-140B-EA07-CB0EE8C53C66}"/>
                  </a:ext>
                </a:extLst>
              </p:cNvPr>
              <p:cNvSpPr txBox="1"/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BA087E5-6AF3-140B-EA07-CB0EE8C5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blipFill>
                <a:blip r:embed="rId11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F85ED9-EF3E-D3AB-243D-659855925424}"/>
                  </a:ext>
                </a:extLst>
              </p:cNvPr>
              <p:cNvSpPr txBox="1"/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F85ED9-EF3E-D3AB-243D-6598559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blipFill>
                <a:blip r:embed="rId12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D394A00-8956-47AE-0D94-63E972EE6BAE}"/>
                  </a:ext>
                </a:extLst>
              </p:cNvPr>
              <p:cNvSpPr txBox="1"/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D394A00-8956-47AE-0D94-63E972EE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blipFill>
                <a:blip r:embed="rId13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73A3FBD-3F0D-5AEB-4CCF-D2145CCB841C}"/>
              </a:ext>
            </a:extLst>
          </p:cNvPr>
          <p:cNvCxnSpPr>
            <a:cxnSpLocks/>
            <a:stCxn id="48" idx="6"/>
            <a:endCxn id="106" idx="2"/>
          </p:cNvCxnSpPr>
          <p:nvPr/>
        </p:nvCxnSpPr>
        <p:spPr>
          <a:xfrm>
            <a:off x="4300115" y="1636456"/>
            <a:ext cx="3508854" cy="11506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96D4943-D6A4-14E3-AC87-6771501B4EAA}"/>
              </a:ext>
            </a:extLst>
          </p:cNvPr>
          <p:cNvCxnSpPr>
            <a:cxnSpLocks/>
            <a:stCxn id="48" idx="6"/>
            <a:endCxn id="108" idx="2"/>
          </p:cNvCxnSpPr>
          <p:nvPr/>
        </p:nvCxnSpPr>
        <p:spPr>
          <a:xfrm>
            <a:off x="4300115" y="1636456"/>
            <a:ext cx="3508854" cy="262545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00964D1-ECC2-7BAA-5B29-EDBA50F1DF4E}"/>
              </a:ext>
            </a:extLst>
          </p:cNvPr>
          <p:cNvCxnSpPr>
            <a:cxnSpLocks/>
            <a:stCxn id="48" idx="6"/>
            <a:endCxn id="109" idx="2"/>
          </p:cNvCxnSpPr>
          <p:nvPr/>
        </p:nvCxnSpPr>
        <p:spPr>
          <a:xfrm>
            <a:off x="4300115" y="1636456"/>
            <a:ext cx="3508854" cy="38839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7C0488C-C54D-D854-5AA2-83C000C1E612}"/>
              </a:ext>
            </a:extLst>
          </p:cNvPr>
          <p:cNvCxnSpPr>
            <a:cxnSpLocks/>
            <a:stCxn id="49" idx="6"/>
            <a:endCxn id="105" idx="2"/>
          </p:cNvCxnSpPr>
          <p:nvPr/>
        </p:nvCxnSpPr>
        <p:spPr>
          <a:xfrm flipV="1">
            <a:off x="4314909" y="1671090"/>
            <a:ext cx="3494060" cy="11160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B98EB9A-C686-C2C6-0117-F20123F9BFB5}"/>
              </a:ext>
            </a:extLst>
          </p:cNvPr>
          <p:cNvCxnSpPr>
            <a:cxnSpLocks/>
            <a:stCxn id="49" idx="6"/>
            <a:endCxn id="108" idx="2"/>
          </p:cNvCxnSpPr>
          <p:nvPr/>
        </p:nvCxnSpPr>
        <p:spPr>
          <a:xfrm>
            <a:off x="4314909" y="2787124"/>
            <a:ext cx="3494060" cy="147479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2C1422F-5B1F-AC50-D6F5-3204B87ECEF8}"/>
              </a:ext>
            </a:extLst>
          </p:cNvPr>
          <p:cNvCxnSpPr>
            <a:cxnSpLocks/>
            <a:stCxn id="49" idx="6"/>
            <a:endCxn id="109" idx="2"/>
          </p:cNvCxnSpPr>
          <p:nvPr/>
        </p:nvCxnSpPr>
        <p:spPr>
          <a:xfrm>
            <a:off x="4314909" y="2787124"/>
            <a:ext cx="3494060" cy="27332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52B469E-34B1-13A7-26A4-FF75120A4920}"/>
              </a:ext>
            </a:extLst>
          </p:cNvPr>
          <p:cNvCxnSpPr>
            <a:cxnSpLocks/>
            <a:stCxn id="74" idx="6"/>
            <a:endCxn id="105" idx="2"/>
          </p:cNvCxnSpPr>
          <p:nvPr/>
        </p:nvCxnSpPr>
        <p:spPr>
          <a:xfrm flipV="1">
            <a:off x="4308698" y="1671090"/>
            <a:ext cx="3500271" cy="258483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B6B4C55-649F-A5FA-249C-F08197B18707}"/>
              </a:ext>
            </a:extLst>
          </p:cNvPr>
          <p:cNvCxnSpPr>
            <a:cxnSpLocks/>
            <a:stCxn id="74" idx="6"/>
            <a:endCxn id="106" idx="2"/>
          </p:cNvCxnSpPr>
          <p:nvPr/>
        </p:nvCxnSpPr>
        <p:spPr>
          <a:xfrm flipV="1">
            <a:off x="4308698" y="2787124"/>
            <a:ext cx="3500271" cy="14688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1C2137A-7EA6-612E-ED2E-5F98944B5A5A}"/>
              </a:ext>
            </a:extLst>
          </p:cNvPr>
          <p:cNvCxnSpPr>
            <a:cxnSpLocks/>
            <a:stCxn id="74" idx="6"/>
            <a:endCxn id="109" idx="2"/>
          </p:cNvCxnSpPr>
          <p:nvPr/>
        </p:nvCxnSpPr>
        <p:spPr>
          <a:xfrm>
            <a:off x="4308698" y="4255925"/>
            <a:ext cx="3500271" cy="126446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D00C21A-BF95-A8B9-F942-03B95FB3F21F}"/>
              </a:ext>
            </a:extLst>
          </p:cNvPr>
          <p:cNvCxnSpPr>
            <a:cxnSpLocks/>
            <a:stCxn id="55" idx="6"/>
            <a:endCxn id="74" idx="2"/>
          </p:cNvCxnSpPr>
          <p:nvPr/>
        </p:nvCxnSpPr>
        <p:spPr>
          <a:xfrm flipV="1">
            <a:off x="1589051" y="4255925"/>
            <a:ext cx="2035245" cy="632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9A11BAC-DC53-6395-9807-5015C4128A2B}"/>
              </a:ext>
            </a:extLst>
          </p:cNvPr>
          <p:cNvCxnSpPr>
            <a:cxnSpLocks/>
            <a:stCxn id="75" idx="6"/>
            <a:endCxn id="108" idx="2"/>
          </p:cNvCxnSpPr>
          <p:nvPr/>
        </p:nvCxnSpPr>
        <p:spPr>
          <a:xfrm flipV="1">
            <a:off x="4303220" y="4261914"/>
            <a:ext cx="3505749" cy="12598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AC3E2-005C-36CB-640C-BE00051F9CC4}"/>
              </a:ext>
            </a:extLst>
          </p:cNvPr>
          <p:cNvCxnSpPr>
            <a:cxnSpLocks/>
            <a:stCxn id="75" idx="6"/>
            <a:endCxn id="106" idx="2"/>
          </p:cNvCxnSpPr>
          <p:nvPr/>
        </p:nvCxnSpPr>
        <p:spPr>
          <a:xfrm flipV="1">
            <a:off x="4303220" y="2787124"/>
            <a:ext cx="3505749" cy="27346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48CDC1C-4CB6-126C-3492-4DF60A123373}"/>
              </a:ext>
            </a:extLst>
          </p:cNvPr>
          <p:cNvCxnSpPr>
            <a:cxnSpLocks/>
            <a:stCxn id="75" idx="6"/>
            <a:endCxn id="105" idx="2"/>
          </p:cNvCxnSpPr>
          <p:nvPr/>
        </p:nvCxnSpPr>
        <p:spPr>
          <a:xfrm flipV="1">
            <a:off x="4303220" y="1671090"/>
            <a:ext cx="3505749" cy="3850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888108-D131-D631-F176-AB6220412DF8}"/>
              </a:ext>
            </a:extLst>
          </p:cNvPr>
          <p:cNvSpPr txBox="1"/>
          <p:nvPr/>
        </p:nvSpPr>
        <p:spPr>
          <a:xfrm>
            <a:off x="5207377" y="831485"/>
            <a:ext cx="1694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Epoch: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DE323-2B44-7286-68C8-73B436D7FC1F}"/>
              </a:ext>
            </a:extLst>
          </p:cNvPr>
          <p:cNvSpPr txBox="1"/>
          <p:nvPr/>
        </p:nvSpPr>
        <p:spPr>
          <a:xfrm>
            <a:off x="706405" y="6057235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F0D90-321C-71FD-D734-38D92924B3E8}"/>
              </a:ext>
            </a:extLst>
          </p:cNvPr>
          <p:cNvSpPr txBox="1"/>
          <p:nvPr/>
        </p:nvSpPr>
        <p:spPr>
          <a:xfrm>
            <a:off x="3158933" y="6047773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28318-4B88-5EB8-D677-89212C00543C}"/>
              </a:ext>
            </a:extLst>
          </p:cNvPr>
          <p:cNvSpPr txBox="1"/>
          <p:nvPr/>
        </p:nvSpPr>
        <p:spPr>
          <a:xfrm>
            <a:off x="7352939" y="605723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Dropout Layer</a:t>
            </a:r>
            <a:endParaRPr lang="en-PH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A955A-D97B-DF80-B4E2-898216F0D384}"/>
              </a:ext>
            </a:extLst>
          </p:cNvPr>
          <p:cNvSpPr/>
          <p:nvPr/>
        </p:nvSpPr>
        <p:spPr>
          <a:xfrm>
            <a:off x="3086666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895AB-1D07-2C3A-36F5-1609005378BA}"/>
              </a:ext>
            </a:extLst>
          </p:cNvPr>
          <p:cNvSpPr/>
          <p:nvPr/>
        </p:nvSpPr>
        <p:spPr>
          <a:xfrm>
            <a:off x="512189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2439C-8861-DA09-2AAB-0D843F8ED417}"/>
              </a:ext>
            </a:extLst>
          </p:cNvPr>
          <p:cNvSpPr/>
          <p:nvPr/>
        </p:nvSpPr>
        <p:spPr>
          <a:xfrm>
            <a:off x="7271928" y="889491"/>
            <a:ext cx="1657104" cy="516678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F08EE-1E68-E7FE-C148-1596AD232D7A}"/>
              </a:ext>
            </a:extLst>
          </p:cNvPr>
          <p:cNvSpPr txBox="1"/>
          <p:nvPr/>
        </p:nvSpPr>
        <p:spPr>
          <a:xfrm>
            <a:off x="10033077" y="6047773"/>
            <a:ext cx="104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83911-E678-E937-BBC3-366D9A51ACDB}"/>
              </a:ext>
            </a:extLst>
          </p:cNvPr>
          <p:cNvSpPr/>
          <p:nvPr/>
        </p:nvSpPr>
        <p:spPr>
          <a:xfrm>
            <a:off x="10025293" y="889491"/>
            <a:ext cx="1002960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27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57587-77E0-0649-2DA3-AF1B4CB1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4F0D7-973B-154D-55A9-7705D0A7F344}"/>
              </a:ext>
            </a:extLst>
          </p:cNvPr>
          <p:cNvCxnSpPr>
            <a:cxnSpLocks/>
            <a:stCxn id="48" idx="6"/>
            <a:endCxn id="105" idx="2"/>
          </p:cNvCxnSpPr>
          <p:nvPr/>
        </p:nvCxnSpPr>
        <p:spPr>
          <a:xfrm>
            <a:off x="4300115" y="1636456"/>
            <a:ext cx="3508854" cy="34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9D1CF62-E426-2EFF-7F40-2DDD0165C4F2}"/>
              </a:ext>
            </a:extLst>
          </p:cNvPr>
          <p:cNvSpPr/>
          <p:nvPr/>
        </p:nvSpPr>
        <p:spPr>
          <a:xfrm>
            <a:off x="3615713" y="1277700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D6C52FA-930C-E742-041D-8D5026216D04}"/>
              </a:ext>
            </a:extLst>
          </p:cNvPr>
          <p:cNvSpPr/>
          <p:nvPr/>
        </p:nvSpPr>
        <p:spPr>
          <a:xfrm>
            <a:off x="3630507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A05C65-AF12-866F-2567-C31EBF36336E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 flipV="1">
            <a:off x="1593710" y="1636456"/>
            <a:ext cx="2022003" cy="18847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E03733-0C93-2B34-557B-03ED8D7BF7FE}"/>
              </a:ext>
            </a:extLst>
          </p:cNvPr>
          <p:cNvSpPr/>
          <p:nvPr/>
        </p:nvSpPr>
        <p:spPr>
          <a:xfrm>
            <a:off x="909308" y="316244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740A6A-8642-6DC6-EE59-313FBCE6494E}"/>
              </a:ext>
            </a:extLst>
          </p:cNvPr>
          <p:cNvSpPr/>
          <p:nvPr/>
        </p:nvSpPr>
        <p:spPr>
          <a:xfrm>
            <a:off x="910860" y="1812767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76D41E-AB21-BEA5-4A3B-01B0D8F26636}"/>
              </a:ext>
            </a:extLst>
          </p:cNvPr>
          <p:cNvSpPr/>
          <p:nvPr/>
        </p:nvSpPr>
        <p:spPr>
          <a:xfrm>
            <a:off x="904649" y="4529334"/>
            <a:ext cx="684402" cy="7175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B02C67-E221-2370-8C14-9E68DAF985A9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 flipV="1">
            <a:off x="1595262" y="1636456"/>
            <a:ext cx="2020451" cy="53506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8894FC-29C1-8FF3-7C28-29C9EA4B35BA}"/>
              </a:ext>
            </a:extLst>
          </p:cNvPr>
          <p:cNvCxnSpPr>
            <a:cxnSpLocks/>
            <a:stCxn id="55" idx="6"/>
            <a:endCxn id="49" idx="2"/>
          </p:cNvCxnSpPr>
          <p:nvPr/>
        </p:nvCxnSpPr>
        <p:spPr>
          <a:xfrm flipV="1">
            <a:off x="1589051" y="2787124"/>
            <a:ext cx="2041456" cy="210096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9D245D-B505-DB82-0AC1-EEB3CCF06019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1589051" y="1636456"/>
            <a:ext cx="2026662" cy="32516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2158BE-CCCD-D861-9584-372CF40DE355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>
          <a:xfrm>
            <a:off x="1595262" y="2171523"/>
            <a:ext cx="2035245" cy="6156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992E77-AA43-EC41-CD28-4018BA0BBA54}"/>
              </a:ext>
            </a:extLst>
          </p:cNvPr>
          <p:cNvCxnSpPr>
            <a:cxnSpLocks/>
            <a:stCxn id="53" idx="6"/>
            <a:endCxn id="49" idx="2"/>
          </p:cNvCxnSpPr>
          <p:nvPr/>
        </p:nvCxnSpPr>
        <p:spPr>
          <a:xfrm flipV="1">
            <a:off x="1593710" y="2787124"/>
            <a:ext cx="2036797" cy="73407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7A35C8-97EB-729F-FCD3-341AC9357F99}"/>
              </a:ext>
            </a:extLst>
          </p:cNvPr>
          <p:cNvSpPr/>
          <p:nvPr/>
        </p:nvSpPr>
        <p:spPr>
          <a:xfrm>
            <a:off x="10263578" y="3234495"/>
            <a:ext cx="684402" cy="717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900BA44-093C-B48C-8CE8-4812A96E5941}"/>
                  </a:ext>
                </a:extLst>
              </p:cNvPr>
              <p:cNvSpPr txBox="1"/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2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900BA44-093C-B48C-8CE8-4812A96E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47" y="3357586"/>
                <a:ext cx="365284" cy="430887"/>
              </a:xfrm>
              <a:prstGeom prst="rect">
                <a:avLst/>
              </a:prstGeom>
              <a:blipFill>
                <a:blip r:embed="rId2"/>
                <a:stretch>
                  <a:fillRect l="-3390" t="-8571" r="-22034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8225F-FEA3-0A44-89C3-4E668DF0E2E8}"/>
                  </a:ext>
                </a:extLst>
              </p:cNvPr>
              <p:cNvSpPr txBox="1"/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8225F-FEA3-0A44-89C3-4E668DF0E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3272906"/>
                <a:ext cx="365284" cy="430887"/>
              </a:xfrm>
              <a:prstGeom prst="rect">
                <a:avLst/>
              </a:prstGeom>
              <a:blipFill>
                <a:blip r:embed="rId3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35C50F-E30A-34AE-3680-166C4F6A0087}"/>
                  </a:ext>
                </a:extLst>
              </p:cNvPr>
              <p:cNvSpPr txBox="1"/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35C50F-E30A-34AE-3680-166C4F6A0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4672646"/>
                <a:ext cx="365284" cy="430887"/>
              </a:xfrm>
              <a:prstGeom prst="rect">
                <a:avLst/>
              </a:prstGeom>
              <a:blipFill>
                <a:blip r:embed="rId4"/>
                <a:stretch>
                  <a:fillRect r="-23333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CD6524-6848-BCC1-43B0-47305186DF04}"/>
                  </a:ext>
                </a:extLst>
              </p:cNvPr>
              <p:cNvSpPr txBox="1"/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CD6524-6848-BCC1-43B0-47305186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91" y="1956079"/>
                <a:ext cx="365284" cy="430887"/>
              </a:xfrm>
              <a:prstGeom prst="rect">
                <a:avLst/>
              </a:prstGeom>
              <a:blipFill>
                <a:blip r:embed="rId5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C4CCB-D8DE-82E6-D9E6-6CDF41245DEF}"/>
              </a:ext>
            </a:extLst>
          </p:cNvPr>
          <p:cNvCxnSpPr>
            <a:cxnSpLocks/>
            <a:stCxn id="49" idx="6"/>
            <a:endCxn id="106" idx="2"/>
          </p:cNvCxnSpPr>
          <p:nvPr/>
        </p:nvCxnSpPr>
        <p:spPr>
          <a:xfrm>
            <a:off x="4314909" y="2787124"/>
            <a:ext cx="349406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5CDE3CE-094A-AFCE-6172-3497103887CF}"/>
              </a:ext>
            </a:extLst>
          </p:cNvPr>
          <p:cNvSpPr/>
          <p:nvPr/>
        </p:nvSpPr>
        <p:spPr>
          <a:xfrm>
            <a:off x="3624296" y="3897169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828B56-81E8-7B78-D0E3-F011635C7BBD}"/>
              </a:ext>
            </a:extLst>
          </p:cNvPr>
          <p:cNvSpPr/>
          <p:nvPr/>
        </p:nvSpPr>
        <p:spPr>
          <a:xfrm>
            <a:off x="3618818" y="516298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613F4D-C562-C88F-F21D-751FCD569E7F}"/>
              </a:ext>
            </a:extLst>
          </p:cNvPr>
          <p:cNvCxnSpPr>
            <a:cxnSpLocks/>
            <a:stCxn id="55" idx="6"/>
            <a:endCxn id="75" idx="2"/>
          </p:cNvCxnSpPr>
          <p:nvPr/>
        </p:nvCxnSpPr>
        <p:spPr>
          <a:xfrm>
            <a:off x="1589051" y="4888090"/>
            <a:ext cx="2029767" cy="633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90AE59-78B1-41E4-CEC3-AE55A1A610F4}"/>
              </a:ext>
            </a:extLst>
          </p:cNvPr>
          <p:cNvCxnSpPr>
            <a:cxnSpLocks/>
            <a:stCxn id="53" idx="6"/>
            <a:endCxn id="75" idx="2"/>
          </p:cNvCxnSpPr>
          <p:nvPr/>
        </p:nvCxnSpPr>
        <p:spPr>
          <a:xfrm>
            <a:off x="1593710" y="3521200"/>
            <a:ext cx="2025108" cy="200054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EAD9CF-2838-93E7-96DF-B214463218EB}"/>
              </a:ext>
            </a:extLst>
          </p:cNvPr>
          <p:cNvCxnSpPr>
            <a:cxnSpLocks/>
            <a:stCxn id="53" idx="6"/>
            <a:endCxn id="74" idx="2"/>
          </p:cNvCxnSpPr>
          <p:nvPr/>
        </p:nvCxnSpPr>
        <p:spPr>
          <a:xfrm>
            <a:off x="1593710" y="3521200"/>
            <a:ext cx="2030586" cy="73472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0C7897-818D-F515-0D0C-E9656DA35D86}"/>
              </a:ext>
            </a:extLst>
          </p:cNvPr>
          <p:cNvCxnSpPr>
            <a:cxnSpLocks/>
            <a:stCxn id="54" idx="6"/>
            <a:endCxn id="74" idx="2"/>
          </p:cNvCxnSpPr>
          <p:nvPr/>
        </p:nvCxnSpPr>
        <p:spPr>
          <a:xfrm>
            <a:off x="1595262" y="2171523"/>
            <a:ext cx="2029034" cy="208440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22B0FC-1DE2-D8F1-B48E-A5DFB3D10AF1}"/>
              </a:ext>
            </a:extLst>
          </p:cNvPr>
          <p:cNvCxnSpPr>
            <a:cxnSpLocks/>
            <a:stCxn id="54" idx="6"/>
            <a:endCxn id="75" idx="2"/>
          </p:cNvCxnSpPr>
          <p:nvPr/>
        </p:nvCxnSpPr>
        <p:spPr>
          <a:xfrm>
            <a:off x="1595262" y="2171523"/>
            <a:ext cx="2023556" cy="335022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68848C-9A07-B0BA-228A-758D53759907}"/>
              </a:ext>
            </a:extLst>
          </p:cNvPr>
          <p:cNvCxnSpPr>
            <a:cxnSpLocks/>
            <a:stCxn id="74" idx="6"/>
            <a:endCxn id="108" idx="2"/>
          </p:cNvCxnSpPr>
          <p:nvPr/>
        </p:nvCxnSpPr>
        <p:spPr>
          <a:xfrm>
            <a:off x="4308698" y="4255925"/>
            <a:ext cx="3500271" cy="598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406E33-88A8-A72A-EC8F-721391F7D427}"/>
              </a:ext>
            </a:extLst>
          </p:cNvPr>
          <p:cNvCxnSpPr>
            <a:cxnSpLocks/>
            <a:stCxn id="75" idx="6"/>
            <a:endCxn id="109" idx="2"/>
          </p:cNvCxnSpPr>
          <p:nvPr/>
        </p:nvCxnSpPr>
        <p:spPr>
          <a:xfrm flipV="1">
            <a:off x="4303220" y="5520389"/>
            <a:ext cx="3505749" cy="1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22FDDD-AAB0-D924-6CF6-F95490DAE278}"/>
                  </a:ext>
                </a:extLst>
              </p:cNvPr>
              <p:cNvSpPr txBox="1"/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E22FDDD-AAB0-D924-6CF6-F95490DAE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8" y="1449640"/>
                <a:ext cx="365284" cy="430887"/>
              </a:xfrm>
              <a:prstGeom prst="rect">
                <a:avLst/>
              </a:prstGeom>
              <a:blipFill>
                <a:blip r:embed="rId6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F4D2323-94C7-7C0F-A9B9-F5BA68FDFBE7}"/>
                  </a:ext>
                </a:extLst>
              </p:cNvPr>
              <p:cNvSpPr txBox="1"/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F4D2323-94C7-7C0F-A9B9-F5BA68FD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89" y="3999548"/>
                <a:ext cx="365284" cy="430887"/>
              </a:xfrm>
              <a:prstGeom prst="rect">
                <a:avLst/>
              </a:prstGeom>
              <a:blipFill>
                <a:blip r:embed="rId7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167B973-39EC-8D44-8CDE-EFDBF2421C60}"/>
                  </a:ext>
                </a:extLst>
              </p:cNvPr>
              <p:cNvSpPr txBox="1"/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167B973-39EC-8D44-8CDE-EFDBF2421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94" y="2622428"/>
                <a:ext cx="365284" cy="430887"/>
              </a:xfrm>
              <a:prstGeom prst="rect">
                <a:avLst/>
              </a:prstGeom>
              <a:blipFill>
                <a:blip r:embed="rId8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BDD370-89B3-59DE-9D93-0EC74B2FF60B}"/>
                  </a:ext>
                </a:extLst>
              </p:cNvPr>
              <p:cNvSpPr txBox="1"/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BDD370-89B3-59DE-9D93-0EC74B2F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11" y="5314073"/>
                <a:ext cx="365284" cy="430887"/>
              </a:xfrm>
              <a:prstGeom prst="rect">
                <a:avLst/>
              </a:prstGeom>
              <a:blipFill>
                <a:blip r:embed="rId9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19E513C-9ED9-B165-2160-058D79F7414F}"/>
              </a:ext>
            </a:extLst>
          </p:cNvPr>
          <p:cNvCxnSpPr>
            <a:cxnSpLocks/>
            <a:stCxn id="105" idx="6"/>
            <a:endCxn id="61" idx="2"/>
          </p:cNvCxnSpPr>
          <p:nvPr/>
        </p:nvCxnSpPr>
        <p:spPr>
          <a:xfrm>
            <a:off x="8493371" y="1671090"/>
            <a:ext cx="1770207" cy="192216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49263E1-6439-01D7-F611-8A7549E0F08D}"/>
              </a:ext>
            </a:extLst>
          </p:cNvPr>
          <p:cNvSpPr/>
          <p:nvPr/>
        </p:nvSpPr>
        <p:spPr>
          <a:xfrm>
            <a:off x="7808969" y="1312334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F2C5A31-0ED2-B502-3791-E781BA4CBF7B}"/>
              </a:ext>
            </a:extLst>
          </p:cNvPr>
          <p:cNvSpPr/>
          <p:nvPr/>
        </p:nvSpPr>
        <p:spPr>
          <a:xfrm>
            <a:off x="7808969" y="242836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650465-F6F6-FDBA-8C79-7E4CB1EE7FF8}"/>
              </a:ext>
            </a:extLst>
          </p:cNvPr>
          <p:cNvCxnSpPr>
            <a:cxnSpLocks/>
            <a:stCxn id="106" idx="6"/>
            <a:endCxn id="61" idx="2"/>
          </p:cNvCxnSpPr>
          <p:nvPr/>
        </p:nvCxnSpPr>
        <p:spPr>
          <a:xfrm>
            <a:off x="8493371" y="2787124"/>
            <a:ext cx="1770207" cy="80612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051E11E-80CC-1010-59B1-3E67054E45E5}"/>
              </a:ext>
            </a:extLst>
          </p:cNvPr>
          <p:cNvSpPr/>
          <p:nvPr/>
        </p:nvSpPr>
        <p:spPr>
          <a:xfrm>
            <a:off x="7808969" y="3903158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F09B16-BE58-86BD-AA17-8FDA2CFE6CD8}"/>
              </a:ext>
            </a:extLst>
          </p:cNvPr>
          <p:cNvSpPr/>
          <p:nvPr/>
        </p:nvSpPr>
        <p:spPr>
          <a:xfrm>
            <a:off x="7808969" y="5161633"/>
            <a:ext cx="684402" cy="7175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43327B-4B3D-BF07-C2B4-C638F9A232B6}"/>
              </a:ext>
            </a:extLst>
          </p:cNvPr>
          <p:cNvCxnSpPr>
            <a:cxnSpLocks/>
            <a:stCxn id="108" idx="6"/>
            <a:endCxn id="61" idx="2"/>
          </p:cNvCxnSpPr>
          <p:nvPr/>
        </p:nvCxnSpPr>
        <p:spPr>
          <a:xfrm flipV="1">
            <a:off x="8493371" y="3593251"/>
            <a:ext cx="1770207" cy="6686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0CECC2D-C7D9-6311-43DE-F121FD2BA8B7}"/>
              </a:ext>
            </a:extLst>
          </p:cNvPr>
          <p:cNvCxnSpPr>
            <a:cxnSpLocks/>
            <a:stCxn id="109" idx="6"/>
            <a:endCxn id="61" idx="2"/>
          </p:cNvCxnSpPr>
          <p:nvPr/>
        </p:nvCxnSpPr>
        <p:spPr>
          <a:xfrm flipV="1">
            <a:off x="8493371" y="3593251"/>
            <a:ext cx="1770207" cy="192713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9F5434-2EC4-1E01-FA6F-6BD734DA6DDF}"/>
                  </a:ext>
                </a:extLst>
              </p:cNvPr>
              <p:cNvSpPr txBox="1"/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9F5434-2EC4-1E01-FA6F-6BD734DA6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1441332"/>
                <a:ext cx="365284" cy="430887"/>
              </a:xfrm>
              <a:prstGeom prst="rect">
                <a:avLst/>
              </a:prstGeom>
              <a:blipFill>
                <a:blip r:embed="rId10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8ADF62-70EA-957B-08A3-531194CD2EA3}"/>
                  </a:ext>
                </a:extLst>
              </p:cNvPr>
              <p:cNvSpPr txBox="1"/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48ADF62-70EA-957B-08A3-531194CD2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4005537"/>
                <a:ext cx="365284" cy="430887"/>
              </a:xfrm>
              <a:prstGeom prst="rect">
                <a:avLst/>
              </a:prstGeom>
              <a:blipFill>
                <a:blip r:embed="rId11"/>
                <a:stretch>
                  <a:fillRect l="-3333" r="-26667" b="-1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C01E82-095E-C3AC-9B57-41BFC4A9903A}"/>
                  </a:ext>
                </a:extLst>
              </p:cNvPr>
              <p:cNvSpPr txBox="1"/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C01E82-095E-C3AC-9B57-41BFC4A99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38" y="2570798"/>
                <a:ext cx="365284" cy="430887"/>
              </a:xfrm>
              <a:prstGeom prst="rect">
                <a:avLst/>
              </a:prstGeom>
              <a:blipFill>
                <a:blip r:embed="rId12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74C9F-7680-6BBE-5EAC-EE68D35E49B4}"/>
                  </a:ext>
                </a:extLst>
              </p:cNvPr>
              <p:cNvSpPr txBox="1"/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PH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6074C9F-7680-6BBE-5EAC-EE68D35E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62" y="5312718"/>
                <a:ext cx="365284" cy="430887"/>
              </a:xfrm>
              <a:prstGeom prst="rect">
                <a:avLst/>
              </a:prstGeom>
              <a:blipFill>
                <a:blip r:embed="rId13"/>
                <a:stretch>
                  <a:fillRect l="-3333" r="-26667" b="-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F91106F-8A6E-67B5-23B8-A3C868AD8B7C}"/>
              </a:ext>
            </a:extLst>
          </p:cNvPr>
          <p:cNvCxnSpPr>
            <a:cxnSpLocks/>
            <a:stCxn id="48" idx="6"/>
            <a:endCxn id="106" idx="2"/>
          </p:cNvCxnSpPr>
          <p:nvPr/>
        </p:nvCxnSpPr>
        <p:spPr>
          <a:xfrm>
            <a:off x="4300115" y="1636456"/>
            <a:ext cx="3508854" cy="115066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7DF80A-2D8E-8DA3-682B-C60713C3F46A}"/>
              </a:ext>
            </a:extLst>
          </p:cNvPr>
          <p:cNvCxnSpPr>
            <a:cxnSpLocks/>
            <a:stCxn id="48" idx="6"/>
            <a:endCxn id="108" idx="2"/>
          </p:cNvCxnSpPr>
          <p:nvPr/>
        </p:nvCxnSpPr>
        <p:spPr>
          <a:xfrm>
            <a:off x="4300115" y="1636456"/>
            <a:ext cx="3508854" cy="262545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24FEC3D-4294-0C6F-4199-565AF63101FF}"/>
              </a:ext>
            </a:extLst>
          </p:cNvPr>
          <p:cNvCxnSpPr>
            <a:cxnSpLocks/>
            <a:stCxn id="48" idx="6"/>
            <a:endCxn id="109" idx="2"/>
          </p:cNvCxnSpPr>
          <p:nvPr/>
        </p:nvCxnSpPr>
        <p:spPr>
          <a:xfrm>
            <a:off x="4300115" y="1636456"/>
            <a:ext cx="3508854" cy="388393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73D915-E164-D410-BC4B-C4E3C2AC7DDF}"/>
              </a:ext>
            </a:extLst>
          </p:cNvPr>
          <p:cNvCxnSpPr>
            <a:cxnSpLocks/>
            <a:stCxn id="49" idx="6"/>
            <a:endCxn id="105" idx="2"/>
          </p:cNvCxnSpPr>
          <p:nvPr/>
        </p:nvCxnSpPr>
        <p:spPr>
          <a:xfrm flipV="1">
            <a:off x="4314909" y="1671090"/>
            <a:ext cx="3494060" cy="111603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C7FBD8D-A115-CB09-1363-C1360805FED4}"/>
              </a:ext>
            </a:extLst>
          </p:cNvPr>
          <p:cNvCxnSpPr>
            <a:cxnSpLocks/>
            <a:stCxn id="49" idx="6"/>
            <a:endCxn id="108" idx="2"/>
          </p:cNvCxnSpPr>
          <p:nvPr/>
        </p:nvCxnSpPr>
        <p:spPr>
          <a:xfrm>
            <a:off x="4314909" y="2787124"/>
            <a:ext cx="3494060" cy="147479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DB63DB7-6A15-B295-1652-6451D503DD38}"/>
              </a:ext>
            </a:extLst>
          </p:cNvPr>
          <p:cNvCxnSpPr>
            <a:cxnSpLocks/>
            <a:stCxn id="49" idx="6"/>
            <a:endCxn id="109" idx="2"/>
          </p:cNvCxnSpPr>
          <p:nvPr/>
        </p:nvCxnSpPr>
        <p:spPr>
          <a:xfrm>
            <a:off x="4314909" y="2787124"/>
            <a:ext cx="3494060" cy="27332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E516311-ED36-2B3D-9250-CCF893EF0575}"/>
              </a:ext>
            </a:extLst>
          </p:cNvPr>
          <p:cNvCxnSpPr>
            <a:cxnSpLocks/>
            <a:stCxn id="74" idx="6"/>
            <a:endCxn id="105" idx="2"/>
          </p:cNvCxnSpPr>
          <p:nvPr/>
        </p:nvCxnSpPr>
        <p:spPr>
          <a:xfrm flipV="1">
            <a:off x="4308698" y="1671090"/>
            <a:ext cx="3500271" cy="258483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45955B7-4D86-B91E-8E99-A7681604F1A8}"/>
              </a:ext>
            </a:extLst>
          </p:cNvPr>
          <p:cNvCxnSpPr>
            <a:cxnSpLocks/>
            <a:stCxn id="74" idx="6"/>
            <a:endCxn id="106" idx="2"/>
          </p:cNvCxnSpPr>
          <p:nvPr/>
        </p:nvCxnSpPr>
        <p:spPr>
          <a:xfrm flipV="1">
            <a:off x="4308698" y="2787124"/>
            <a:ext cx="3500271" cy="146880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110F68-D15E-60FF-5159-8AECF3EE6A99}"/>
              </a:ext>
            </a:extLst>
          </p:cNvPr>
          <p:cNvCxnSpPr>
            <a:cxnSpLocks/>
            <a:stCxn id="74" idx="6"/>
            <a:endCxn id="109" idx="2"/>
          </p:cNvCxnSpPr>
          <p:nvPr/>
        </p:nvCxnSpPr>
        <p:spPr>
          <a:xfrm>
            <a:off x="4308698" y="4255925"/>
            <a:ext cx="3500271" cy="126446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7FE2467-EC3A-74A1-8978-BCB3484E9B1E}"/>
              </a:ext>
            </a:extLst>
          </p:cNvPr>
          <p:cNvCxnSpPr>
            <a:cxnSpLocks/>
            <a:stCxn id="55" idx="6"/>
            <a:endCxn id="74" idx="2"/>
          </p:cNvCxnSpPr>
          <p:nvPr/>
        </p:nvCxnSpPr>
        <p:spPr>
          <a:xfrm flipV="1">
            <a:off x="1589051" y="4255925"/>
            <a:ext cx="2035245" cy="632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43EC07A-5E44-BED7-B172-6D806808AAC1}"/>
              </a:ext>
            </a:extLst>
          </p:cNvPr>
          <p:cNvCxnSpPr>
            <a:cxnSpLocks/>
            <a:stCxn id="75" idx="6"/>
            <a:endCxn id="108" idx="2"/>
          </p:cNvCxnSpPr>
          <p:nvPr/>
        </p:nvCxnSpPr>
        <p:spPr>
          <a:xfrm flipV="1">
            <a:off x="4303220" y="4261914"/>
            <a:ext cx="3505749" cy="125983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F51C51F-BF28-0F73-BB59-5A520435F298}"/>
              </a:ext>
            </a:extLst>
          </p:cNvPr>
          <p:cNvCxnSpPr>
            <a:cxnSpLocks/>
            <a:stCxn id="75" idx="6"/>
            <a:endCxn id="106" idx="2"/>
          </p:cNvCxnSpPr>
          <p:nvPr/>
        </p:nvCxnSpPr>
        <p:spPr>
          <a:xfrm flipV="1">
            <a:off x="4303220" y="2787124"/>
            <a:ext cx="3505749" cy="273462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BAAA7C1-973B-B03B-8D85-10113A8FFA19}"/>
              </a:ext>
            </a:extLst>
          </p:cNvPr>
          <p:cNvCxnSpPr>
            <a:cxnSpLocks/>
            <a:stCxn id="75" idx="6"/>
            <a:endCxn id="105" idx="2"/>
          </p:cNvCxnSpPr>
          <p:nvPr/>
        </p:nvCxnSpPr>
        <p:spPr>
          <a:xfrm flipV="1">
            <a:off x="4303220" y="1671090"/>
            <a:ext cx="3505749" cy="385065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3B8031-C26E-FDFE-971A-D237CE4787F0}"/>
              </a:ext>
            </a:extLst>
          </p:cNvPr>
          <p:cNvSpPr txBox="1"/>
          <p:nvPr/>
        </p:nvSpPr>
        <p:spPr>
          <a:xfrm>
            <a:off x="5207377" y="831485"/>
            <a:ext cx="1694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Epoch: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4145F-AC82-A6B5-C768-C327864C5C0B}"/>
              </a:ext>
            </a:extLst>
          </p:cNvPr>
          <p:cNvSpPr txBox="1"/>
          <p:nvPr/>
        </p:nvSpPr>
        <p:spPr>
          <a:xfrm>
            <a:off x="706405" y="6057235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4A689-C693-FBC3-B1DC-65AF36163532}"/>
              </a:ext>
            </a:extLst>
          </p:cNvPr>
          <p:cNvSpPr txBox="1"/>
          <p:nvPr/>
        </p:nvSpPr>
        <p:spPr>
          <a:xfrm>
            <a:off x="3158933" y="6047773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F1EBC-31DB-D16A-09D0-C327AE18DAC4}"/>
              </a:ext>
            </a:extLst>
          </p:cNvPr>
          <p:cNvSpPr txBox="1"/>
          <p:nvPr/>
        </p:nvSpPr>
        <p:spPr>
          <a:xfrm>
            <a:off x="7352939" y="605723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Dropout Layer</a:t>
            </a:r>
            <a:endParaRPr lang="en-PH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0D7E6-1931-0FE5-3C7F-52CD45CDFFDD}"/>
              </a:ext>
            </a:extLst>
          </p:cNvPr>
          <p:cNvSpPr/>
          <p:nvPr/>
        </p:nvSpPr>
        <p:spPr>
          <a:xfrm>
            <a:off x="3086666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AD63C-2515-60B3-38AC-3261770D1D79}"/>
              </a:ext>
            </a:extLst>
          </p:cNvPr>
          <p:cNvSpPr/>
          <p:nvPr/>
        </p:nvSpPr>
        <p:spPr>
          <a:xfrm>
            <a:off x="512189" y="889491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4C463-63C3-9CEE-A9CA-617F26B0DD49}"/>
              </a:ext>
            </a:extLst>
          </p:cNvPr>
          <p:cNvSpPr/>
          <p:nvPr/>
        </p:nvSpPr>
        <p:spPr>
          <a:xfrm>
            <a:off x="7271928" y="889491"/>
            <a:ext cx="1657104" cy="516678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0DF63-8059-4EFD-9224-D3704CB2F96C}"/>
              </a:ext>
            </a:extLst>
          </p:cNvPr>
          <p:cNvSpPr txBox="1"/>
          <p:nvPr/>
        </p:nvSpPr>
        <p:spPr>
          <a:xfrm>
            <a:off x="10033077" y="6047773"/>
            <a:ext cx="104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177A1-E35A-648E-CF49-EAF7E79AEC8A}"/>
              </a:ext>
            </a:extLst>
          </p:cNvPr>
          <p:cNvSpPr/>
          <p:nvPr/>
        </p:nvSpPr>
        <p:spPr>
          <a:xfrm>
            <a:off x="10025293" y="889491"/>
            <a:ext cx="1002960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5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8CB-86E1-2F4E-C1DC-234C957C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6BEB-546F-C18B-7CAD-6BFCF8A7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2800" dirty="0"/>
              <a:t>A model is said to be a good machine learning model if it </a:t>
            </a:r>
            <a:r>
              <a:rPr lang="en-PH" sz="2800" b="1" dirty="0">
                <a:solidFill>
                  <a:srgbClr val="00B050"/>
                </a:solidFill>
              </a:rPr>
              <a:t>generalizes any new input data </a:t>
            </a:r>
            <a:r>
              <a:rPr lang="en-PH" sz="2800" dirty="0"/>
              <a:t>from the problem domain in a proper way. 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sz="2800" dirty="0"/>
              <a:t>This helps us to make predictions about future data, that the data model has never seen.</a:t>
            </a:r>
          </a:p>
          <a:p>
            <a:endParaRPr lang="en-PH" dirty="0"/>
          </a:p>
          <a:p>
            <a:endParaRPr lang="en-US" sz="2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151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E111-F446-F17B-73D3-5ADA68C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Early Stopping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8120-92D9-73FA-5426-4BF07B16D6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287588"/>
            <a:ext cx="5771029" cy="2088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PH" sz="2400" dirty="0"/>
              <a:t>In Regularization by Early Stopping, we </a:t>
            </a:r>
            <a:r>
              <a:rPr lang="en-PH" sz="2400" b="1" dirty="0">
                <a:solidFill>
                  <a:srgbClr val="002060"/>
                </a:solidFill>
              </a:rPr>
              <a:t>stop training the model when the performance on the validation set is getting worse </a:t>
            </a:r>
            <a:r>
              <a:rPr lang="en-PH" sz="2400" dirty="0"/>
              <a:t>increasing loss decreasing accuracy, or poorer scores of the scoring metric. </a:t>
            </a:r>
            <a:endParaRPr lang="en-US" sz="2400" dirty="0"/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332D8111-82F8-C8B6-8458-9C6706FF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36" y="2287588"/>
            <a:ext cx="5322321" cy="32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46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26D1E5-8DFC-A646-0AD1-7F6E14563335}"/>
              </a:ext>
            </a:extLst>
          </p:cNvPr>
          <p:cNvGrpSpPr/>
          <p:nvPr/>
        </p:nvGrpSpPr>
        <p:grpSpPr>
          <a:xfrm>
            <a:off x="2212947" y="1591769"/>
            <a:ext cx="6720314" cy="4420312"/>
            <a:chOff x="1311993" y="1403510"/>
            <a:chExt cx="6720314" cy="442031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B75DB59-DB5F-7083-D8F7-0B81968CA6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2495137"/>
                </p:ext>
              </p:extLst>
            </p:nvPr>
          </p:nvGraphicFramePr>
          <p:xfrm>
            <a:off x="2407023" y="1403510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08774D1E-5E87-86C5-A5FE-E08BE9853005}"/>
                </a:ext>
              </a:extLst>
            </p:cNvPr>
            <p:cNvSpPr txBox="1"/>
            <p:nvPr/>
          </p:nvSpPr>
          <p:spPr>
            <a:xfrm>
              <a:off x="4754311" y="5454490"/>
              <a:ext cx="1007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Epochs  </a:t>
              </a: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B40D451D-511F-810D-67B8-FB4DF45D4BB5}"/>
                </a:ext>
              </a:extLst>
            </p:cNvPr>
            <p:cNvSpPr txBox="1"/>
            <p:nvPr/>
          </p:nvSpPr>
          <p:spPr>
            <a:xfrm>
              <a:off x="1311993" y="3244334"/>
              <a:ext cx="711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Loss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88C573-C7F2-43A2-30FD-D01AF9BD5A01}"/>
                  </a:ext>
                </a:extLst>
              </p14:cNvPr>
              <p14:cNvContentPartPr/>
              <p14:nvPr/>
            </p14:nvContentPartPr>
            <p14:xfrm>
              <a:off x="3790016" y="1788279"/>
              <a:ext cx="4573800" cy="338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88C573-C7F2-43A2-30FD-D01AF9BD5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016" y="1752639"/>
                <a:ext cx="4645440" cy="34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787375-3259-0573-70BE-AA33522D5D85}"/>
                  </a:ext>
                </a:extLst>
              </p14:cNvPr>
              <p14:cNvContentPartPr/>
              <p14:nvPr/>
            </p14:nvContentPartPr>
            <p14:xfrm>
              <a:off x="4060736" y="1781439"/>
              <a:ext cx="4428360" cy="293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787375-3259-0573-70BE-AA33522D5D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5096" y="1745799"/>
                <a:ext cx="4500000" cy="3004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0">
            <a:extLst>
              <a:ext uri="{FF2B5EF4-FFF2-40B4-BE49-F238E27FC236}">
                <a16:creationId xmlns:a16="http://schemas.microsoft.com/office/drawing/2014/main" id="{46991455-250F-EA9D-26AF-A0F5115A5D6B}"/>
              </a:ext>
            </a:extLst>
          </p:cNvPr>
          <p:cNvSpPr txBox="1"/>
          <p:nvPr/>
        </p:nvSpPr>
        <p:spPr>
          <a:xfrm>
            <a:off x="8518471" y="3980329"/>
            <a:ext cx="179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Test Loss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D499795B-50A1-A2F7-CA32-C3E4205AA9CE}"/>
              </a:ext>
            </a:extLst>
          </p:cNvPr>
          <p:cNvSpPr txBox="1"/>
          <p:nvPr/>
        </p:nvSpPr>
        <p:spPr>
          <a:xfrm>
            <a:off x="8489096" y="4881211"/>
            <a:ext cx="15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</a:rPr>
              <a:t>Training Loss</a:t>
            </a:r>
          </a:p>
        </p:txBody>
      </p:sp>
    </p:spTree>
    <p:extLst>
      <p:ext uri="{BB962C8B-B14F-4D97-AF65-F5344CB8AC3E}">
        <p14:creationId xmlns:p14="http://schemas.microsoft.com/office/powerpoint/2010/main" val="26023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96251-2CC4-EBCF-50DB-CE694F49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99CC38-4065-5D32-9A56-D0485EB4B799}"/>
              </a:ext>
            </a:extLst>
          </p:cNvPr>
          <p:cNvGrpSpPr/>
          <p:nvPr/>
        </p:nvGrpSpPr>
        <p:grpSpPr>
          <a:xfrm>
            <a:off x="2212947" y="1591769"/>
            <a:ext cx="6720314" cy="4420312"/>
            <a:chOff x="1311993" y="1403510"/>
            <a:chExt cx="6720314" cy="442031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9095E13-4454-4CCE-C50A-AA4A8A9327E0}"/>
                </a:ext>
              </a:extLst>
            </p:cNvPr>
            <p:cNvGraphicFramePr/>
            <p:nvPr/>
          </p:nvGraphicFramePr>
          <p:xfrm>
            <a:off x="2407023" y="1403510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D3BA6C5-49FC-8A39-C3EC-C0461764025F}"/>
                </a:ext>
              </a:extLst>
            </p:cNvPr>
            <p:cNvSpPr txBox="1"/>
            <p:nvPr/>
          </p:nvSpPr>
          <p:spPr>
            <a:xfrm>
              <a:off x="4754311" y="5454490"/>
              <a:ext cx="1007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Epochs  </a:t>
              </a: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F83A742F-1F41-290F-D674-86ED3DEC6EDD}"/>
                </a:ext>
              </a:extLst>
            </p:cNvPr>
            <p:cNvSpPr txBox="1"/>
            <p:nvPr/>
          </p:nvSpPr>
          <p:spPr>
            <a:xfrm>
              <a:off x="1311993" y="3244334"/>
              <a:ext cx="711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Loss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7857D3-0612-FCB4-BF5A-B859C127B4AA}"/>
                  </a:ext>
                </a:extLst>
              </p14:cNvPr>
              <p14:cNvContentPartPr/>
              <p14:nvPr/>
            </p14:nvContentPartPr>
            <p14:xfrm>
              <a:off x="3790016" y="1788279"/>
              <a:ext cx="4573800" cy="338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7857D3-0612-FCB4-BF5A-B859C127B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016" y="1752275"/>
                <a:ext cx="4645440" cy="345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DC20C9-3D32-0D88-4A01-8275127EE7C0}"/>
                  </a:ext>
                </a:extLst>
              </p14:cNvPr>
              <p14:cNvContentPartPr/>
              <p14:nvPr/>
            </p14:nvContentPartPr>
            <p14:xfrm>
              <a:off x="4060736" y="1781439"/>
              <a:ext cx="4428360" cy="293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DC20C9-3D32-0D88-4A01-8275127EE7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4736" y="1745439"/>
                <a:ext cx="4500000" cy="3004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0">
            <a:extLst>
              <a:ext uri="{FF2B5EF4-FFF2-40B4-BE49-F238E27FC236}">
                <a16:creationId xmlns:a16="http://schemas.microsoft.com/office/drawing/2014/main" id="{A06F05A5-30BD-238C-D319-5106AE983784}"/>
              </a:ext>
            </a:extLst>
          </p:cNvPr>
          <p:cNvSpPr txBox="1"/>
          <p:nvPr/>
        </p:nvSpPr>
        <p:spPr>
          <a:xfrm>
            <a:off x="8518471" y="3980329"/>
            <a:ext cx="179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Test Loss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750AC5CA-115C-90FE-F075-8F1B85F5A6DE}"/>
              </a:ext>
            </a:extLst>
          </p:cNvPr>
          <p:cNvSpPr txBox="1"/>
          <p:nvPr/>
        </p:nvSpPr>
        <p:spPr>
          <a:xfrm>
            <a:off x="8489096" y="4881211"/>
            <a:ext cx="153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</a:rPr>
              <a:t>Training Loss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17156D0-786E-1F92-F4B9-0EDFB09FD884}"/>
              </a:ext>
            </a:extLst>
          </p:cNvPr>
          <p:cNvSpPr/>
          <p:nvPr/>
        </p:nvSpPr>
        <p:spPr>
          <a:xfrm>
            <a:off x="5878303" y="3488963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4EF60C8-76B9-932C-AF78-DC2BE93BE0B0}"/>
              </a:ext>
            </a:extLst>
          </p:cNvPr>
          <p:cNvSpPr txBox="1"/>
          <p:nvPr/>
        </p:nvSpPr>
        <p:spPr>
          <a:xfrm>
            <a:off x="4903098" y="2931545"/>
            <a:ext cx="46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Stop training the neural network at this point .</a:t>
            </a:r>
          </a:p>
        </p:txBody>
      </p:sp>
    </p:spTree>
    <p:extLst>
      <p:ext uri="{BB962C8B-B14F-4D97-AF65-F5344CB8AC3E}">
        <p14:creationId xmlns:p14="http://schemas.microsoft.com/office/powerpoint/2010/main" val="31124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51394C-F9CC-8B9E-489D-EEE1900F9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203359"/>
              </p:ext>
            </p:extLst>
          </p:nvPr>
        </p:nvGraphicFramePr>
        <p:xfrm>
          <a:off x="987699" y="819191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8325D2-3421-F139-20CD-B82B95B0C7DF}"/>
              </a:ext>
            </a:extLst>
          </p:cNvPr>
          <p:cNvSpPr txBox="1"/>
          <p:nvPr/>
        </p:nvSpPr>
        <p:spPr>
          <a:xfrm>
            <a:off x="6790765" y="3429000"/>
            <a:ext cx="4343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When creating a model, our main goal is to </a:t>
            </a:r>
            <a:r>
              <a:rPr lang="en-PH" sz="2500" b="1" dirty="0"/>
              <a:t>capture the relationship of our data.</a:t>
            </a:r>
          </a:p>
        </p:txBody>
      </p:sp>
    </p:spTree>
    <p:extLst>
      <p:ext uri="{BB962C8B-B14F-4D97-AF65-F5344CB8AC3E}">
        <p14:creationId xmlns:p14="http://schemas.microsoft.com/office/powerpoint/2010/main" val="37803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2C67-E5EE-FE14-8078-03E5BC08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530B8A-EFAE-224D-62E1-A12A9B79739C}"/>
              </a:ext>
            </a:extLst>
          </p:cNvPr>
          <p:cNvGraphicFramePr/>
          <p:nvPr/>
        </p:nvGraphicFramePr>
        <p:xfrm>
          <a:off x="987699" y="819191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563BD6-9E82-0C3D-9F0E-0CF11DD6D805}"/>
                  </a:ext>
                </a:extLst>
              </p14:cNvPr>
              <p14:cNvContentPartPr/>
              <p14:nvPr/>
            </p14:nvContentPartPr>
            <p14:xfrm>
              <a:off x="1495341" y="1585160"/>
              <a:ext cx="8825760" cy="439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563BD6-9E82-0C3D-9F0E-0CF11DD6D8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341" y="1549160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99717D-2FE9-4207-91AC-087104F889E8}"/>
                  </a:ext>
                </a:extLst>
              </p14:cNvPr>
              <p14:cNvContentPartPr/>
              <p14:nvPr/>
            </p14:nvContentPartPr>
            <p14:xfrm>
              <a:off x="10320741" y="1613240"/>
              <a:ext cx="212400" cy="27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99717D-2FE9-4207-91AC-087104F88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84741" y="1577192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9BEA478-8EFF-4F5A-5DD4-A8B46A174E87}"/>
              </a:ext>
            </a:extLst>
          </p:cNvPr>
          <p:cNvSpPr txBox="1"/>
          <p:nvPr/>
        </p:nvSpPr>
        <p:spPr>
          <a:xfrm>
            <a:off x="6790765" y="3429000"/>
            <a:ext cx="434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If we are able to create a model that captures the</a:t>
            </a:r>
            <a:r>
              <a:rPr lang="en-PH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True relationship curve </a:t>
            </a:r>
            <a:r>
              <a:rPr lang="en-PH" sz="2500" dirty="0"/>
              <a:t>of the data, then we can say that our model generalizes well.</a:t>
            </a:r>
          </a:p>
        </p:txBody>
      </p:sp>
    </p:spTree>
    <p:extLst>
      <p:ext uri="{BB962C8B-B14F-4D97-AF65-F5344CB8AC3E}">
        <p14:creationId xmlns:p14="http://schemas.microsoft.com/office/powerpoint/2010/main" val="29453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EC90-1A65-178F-1943-E04FADCBE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A4E8-8580-FA2A-BCAC-3F63DBC1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1FF8-9FEA-7037-F5C1-FEB489CF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2800" dirty="0"/>
              <a:t>Suppose we want to check how well our machine learning model learns and generalizes to the new data. For that, we have </a:t>
            </a:r>
            <a:r>
              <a:rPr lang="en-PH" sz="2800" b="1" dirty="0">
                <a:solidFill>
                  <a:srgbClr val="002060"/>
                </a:solidFill>
              </a:rPr>
              <a:t>overfitting</a:t>
            </a:r>
            <a:r>
              <a:rPr lang="en-PH" sz="2800" dirty="0"/>
              <a:t> and </a:t>
            </a:r>
            <a:r>
              <a:rPr lang="en-PH" sz="2800" b="1" dirty="0">
                <a:solidFill>
                  <a:srgbClr val="002060"/>
                </a:solidFill>
              </a:rPr>
              <a:t>underfitting</a:t>
            </a:r>
            <a:r>
              <a:rPr lang="en-PH" sz="2800" dirty="0"/>
              <a:t>, which are majorly responsible for the poor performances of the machine learning algorithms.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5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8F7-8151-1D64-8985-F60371D2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02BB-8321-E9A0-9B6C-937C69F6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5589494" cy="4351338"/>
          </a:xfrm>
        </p:spPr>
        <p:txBody>
          <a:bodyPr/>
          <a:lstStyle/>
          <a:p>
            <a:pPr marL="0" indent="0">
              <a:buNone/>
            </a:pPr>
            <a:r>
              <a:rPr lang="en-PH" sz="2800" dirty="0"/>
              <a:t>Overfitting is an undesirable machine learning behavior that occurs when the machine learning model gives accurate predictions for training data but not for unseen data. </a:t>
            </a:r>
            <a:endParaRPr lang="en-US" sz="2800" dirty="0"/>
          </a:p>
          <a:p>
            <a:endParaRPr lang="en-PH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689ADA6-AC7B-03D9-7D62-A52BEDCD1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135084"/>
              </p:ext>
            </p:extLst>
          </p:nvPr>
        </p:nvGraphicFramePr>
        <p:xfrm>
          <a:off x="6831106" y="1969994"/>
          <a:ext cx="4790053" cy="429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F5D238-A79B-6E62-09BE-2B1FD241F34A}"/>
                  </a:ext>
                </a:extLst>
              </p14:cNvPr>
              <p14:cNvContentPartPr/>
              <p14:nvPr/>
            </p14:nvContentPartPr>
            <p14:xfrm>
              <a:off x="7253620" y="2408969"/>
              <a:ext cx="4100180" cy="308477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F5D238-A79B-6E62-09BE-2B1FD241F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541" y="2389889"/>
                <a:ext cx="4137978" cy="312257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0442C7D-0C1F-7ECD-AF3E-F584B979600F}"/>
              </a:ext>
            </a:extLst>
          </p:cNvPr>
          <p:cNvSpPr txBox="1"/>
          <p:nvPr/>
        </p:nvSpPr>
        <p:spPr>
          <a:xfrm>
            <a:off x="11027972" y="2577460"/>
            <a:ext cx="101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  <a:p>
            <a:pPr algn="ctr"/>
            <a:r>
              <a:rPr lang="en-PH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PH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03EA-361D-E487-8D89-A7B6B1DA9EB7}"/>
              </a:ext>
            </a:extLst>
          </p:cNvPr>
          <p:cNvSpPr txBox="1"/>
          <p:nvPr/>
        </p:nvSpPr>
        <p:spPr>
          <a:xfrm>
            <a:off x="8323730" y="2151932"/>
            <a:ext cx="112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rgbClr val="FF0000"/>
                </a:solidFill>
              </a:rPr>
              <a:t>Overfitted model</a:t>
            </a:r>
            <a:endParaRPr lang="en-P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2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2E6E406-0AD9-68C9-AC68-E7F634B7D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188810"/>
              </p:ext>
            </p:extLst>
          </p:nvPr>
        </p:nvGraphicFramePr>
        <p:xfrm>
          <a:off x="785993" y="729999"/>
          <a:ext cx="10310731" cy="612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794A09-46FF-E3AC-9F4F-F7867AD56DDE}"/>
                  </a:ext>
                </a:extLst>
              </p14:cNvPr>
              <p14:cNvContentPartPr/>
              <p14:nvPr/>
            </p14:nvContentPartPr>
            <p14:xfrm>
              <a:off x="1293635" y="1495968"/>
              <a:ext cx="8825760" cy="439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794A09-46FF-E3AC-9F4F-F7867AD56D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635" y="1459968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E3F8FA-9863-A9CD-4F59-1A33422EBDCA}"/>
                  </a:ext>
                </a:extLst>
              </p14:cNvPr>
              <p14:cNvContentPartPr/>
              <p14:nvPr/>
            </p14:nvContentPartPr>
            <p14:xfrm>
              <a:off x="10119035" y="1524048"/>
              <a:ext cx="21240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E3F8FA-9863-A9CD-4F59-1A33422EBD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3035" y="1488000"/>
                <a:ext cx="284040" cy="34317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DB594B3-D790-16A7-6DDC-19DC9B6D6D2E}"/>
              </a:ext>
            </a:extLst>
          </p:cNvPr>
          <p:cNvSpPr txBox="1"/>
          <p:nvPr/>
        </p:nvSpPr>
        <p:spPr>
          <a:xfrm>
            <a:off x="6790765" y="3429000"/>
            <a:ext cx="434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 </a:t>
            </a:r>
            <a:r>
              <a:rPr lang="en-PH" sz="2500" b="1" dirty="0"/>
              <a:t>overfitted model</a:t>
            </a:r>
            <a:r>
              <a:rPr lang="en-PH" sz="2500" dirty="0"/>
              <a:t> represented by the </a:t>
            </a:r>
            <a:r>
              <a:rPr lang="en-PH" sz="2500" b="1" dirty="0">
                <a:solidFill>
                  <a:srgbClr val="FF0000"/>
                </a:solidFill>
              </a:rPr>
              <a:t>red broken line </a:t>
            </a:r>
            <a:r>
              <a:rPr lang="en-PH" sz="2500" dirty="0"/>
              <a:t>fully captures the relationship of the </a:t>
            </a:r>
            <a:r>
              <a:rPr lang="en-PH" sz="2500" b="1" dirty="0">
                <a:solidFill>
                  <a:srgbClr val="7030A0"/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1032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7188-62A4-6715-77F7-E80180C2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B10A79-E4CE-8BEA-62C5-D66A05516398}"/>
                  </a:ext>
                </a:extLst>
              </p14:cNvPr>
              <p14:cNvContentPartPr/>
              <p14:nvPr/>
            </p14:nvContentPartPr>
            <p14:xfrm>
              <a:off x="1293635" y="1495968"/>
              <a:ext cx="8825760" cy="439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B10A79-E4CE-8BEA-62C5-D66A05516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635" y="1459968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BCF1F3-D49E-6FA9-C130-16C7BC1FD3F5}"/>
                  </a:ext>
                </a:extLst>
              </p14:cNvPr>
              <p14:cNvContentPartPr/>
              <p14:nvPr/>
            </p14:nvContentPartPr>
            <p14:xfrm>
              <a:off x="10119035" y="1524048"/>
              <a:ext cx="21240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BCF1F3-D49E-6FA9-C130-16C7BC1FD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3035" y="1488000"/>
                <a:ext cx="284040" cy="3431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DF4F35-07D0-6868-2F39-636CF6260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080719"/>
              </p:ext>
            </p:extLst>
          </p:nvPr>
        </p:nvGraphicFramePr>
        <p:xfrm>
          <a:off x="771300" y="738000"/>
          <a:ext cx="10310400" cy="61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C4D44E-09CC-F3D1-2B3F-B6BD53260836}"/>
              </a:ext>
            </a:extLst>
          </p:cNvPr>
          <p:cNvSpPr txBox="1"/>
          <p:nvPr/>
        </p:nvSpPr>
        <p:spPr>
          <a:xfrm>
            <a:off x="6790765" y="3429000"/>
            <a:ext cx="4343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But will fail to generalize when </a:t>
            </a:r>
            <a:r>
              <a:rPr lang="en-PH" sz="2500" b="1" dirty="0">
                <a:solidFill>
                  <a:srgbClr val="00B050"/>
                </a:solidFill>
              </a:rPr>
              <a:t>test data </a:t>
            </a:r>
            <a:r>
              <a:rPr lang="en-PH" sz="2500" b="1" dirty="0"/>
              <a:t>(unseen data)</a:t>
            </a:r>
            <a:r>
              <a:rPr lang="en-PH" sz="2500" b="1" dirty="0">
                <a:solidFill>
                  <a:srgbClr val="00B050"/>
                </a:solidFill>
              </a:rPr>
              <a:t> </a:t>
            </a:r>
            <a:r>
              <a:rPr lang="en-PH" sz="2500" dirty="0"/>
              <a:t>is used.</a:t>
            </a:r>
          </a:p>
        </p:txBody>
      </p:sp>
    </p:spTree>
    <p:extLst>
      <p:ext uri="{BB962C8B-B14F-4D97-AF65-F5344CB8AC3E}">
        <p14:creationId xmlns:p14="http://schemas.microsoft.com/office/powerpoint/2010/main" val="14552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FDD56-0BFE-CF20-09B1-BBD3AEA7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9F53F0-650B-5844-16BD-261DEC52D7A2}"/>
                  </a:ext>
                </a:extLst>
              </p14:cNvPr>
              <p14:cNvContentPartPr/>
              <p14:nvPr/>
            </p14:nvContentPartPr>
            <p14:xfrm>
              <a:off x="1293635" y="1495968"/>
              <a:ext cx="8825760" cy="439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9F53F0-650B-5844-16BD-261DEC52D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635" y="1459968"/>
                <a:ext cx="8897400" cy="44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0B08F9-8AAB-3272-AB3D-18082005031B}"/>
                  </a:ext>
                </a:extLst>
              </p14:cNvPr>
              <p14:cNvContentPartPr/>
              <p14:nvPr/>
            </p14:nvContentPartPr>
            <p14:xfrm>
              <a:off x="10119035" y="1524048"/>
              <a:ext cx="21240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0B08F9-8AAB-3272-AB3D-180820050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3035" y="1488000"/>
                <a:ext cx="284040" cy="34317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3C61CD-3AE5-CD1D-712C-33A410198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925529"/>
              </p:ext>
            </p:extLst>
          </p:nvPr>
        </p:nvGraphicFramePr>
        <p:xfrm>
          <a:off x="771300" y="738000"/>
          <a:ext cx="10310400" cy="61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3EDB60-08AE-07CF-B101-EBDEC9AA911F}"/>
              </a:ext>
            </a:extLst>
          </p:cNvPr>
          <p:cNvSpPr txBox="1"/>
          <p:nvPr/>
        </p:nvSpPr>
        <p:spPr>
          <a:xfrm>
            <a:off x="6790765" y="3429000"/>
            <a:ext cx="434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 </a:t>
            </a:r>
            <a:r>
              <a:rPr lang="en-PH" sz="2500" b="1" dirty="0"/>
              <a:t>underfitted model</a:t>
            </a:r>
            <a:r>
              <a:rPr lang="en-PH" sz="2500" dirty="0"/>
              <a:t> represented by the </a:t>
            </a:r>
            <a:r>
              <a:rPr lang="en-PH" sz="2500" b="1" dirty="0">
                <a:solidFill>
                  <a:srgbClr val="FF0000"/>
                </a:solidFill>
              </a:rPr>
              <a:t>red line </a:t>
            </a:r>
            <a:r>
              <a:rPr lang="en-PH" sz="2500" dirty="0"/>
              <a:t>will fail to capture the relationship of both the </a:t>
            </a:r>
            <a:r>
              <a:rPr lang="en-PH" sz="2500" b="1" dirty="0">
                <a:solidFill>
                  <a:srgbClr val="7030A0"/>
                </a:solidFill>
              </a:rPr>
              <a:t>training data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7030A0"/>
                </a:solidFill>
              </a:rPr>
              <a:t> </a:t>
            </a:r>
            <a:r>
              <a:rPr lang="en-PH" sz="2500" b="1" dirty="0">
                <a:solidFill>
                  <a:srgbClr val="00B050"/>
                </a:solidFill>
              </a:rPr>
              <a:t>test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5D3250-AE8D-A6D5-AB13-1621A9D01167}"/>
              </a:ext>
            </a:extLst>
          </p:cNvPr>
          <p:cNvCxnSpPr/>
          <p:nvPr/>
        </p:nvCxnSpPr>
        <p:spPr>
          <a:xfrm flipV="1">
            <a:off x="1293635" y="948018"/>
            <a:ext cx="9134559" cy="461234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555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 (Body)</vt:lpstr>
      <vt:lpstr>Calibri Body</vt:lpstr>
      <vt:lpstr>Cambria Math</vt:lpstr>
      <vt:lpstr>Office Theme</vt:lpstr>
      <vt:lpstr>Overfitting in Neural Networks</vt:lpstr>
      <vt:lpstr>Introduction</vt:lpstr>
      <vt:lpstr>PowerPoint Presentation</vt:lpstr>
      <vt:lpstr>PowerPoint Presentation</vt:lpstr>
      <vt:lpstr>Introduction</vt:lpstr>
      <vt:lpstr>What is Overfitting?</vt:lpstr>
      <vt:lpstr>PowerPoint Presentation</vt:lpstr>
      <vt:lpstr>PowerPoint Presentation</vt:lpstr>
      <vt:lpstr>PowerPoint Presentation</vt:lpstr>
      <vt:lpstr>PowerPoint Presentation</vt:lpstr>
      <vt:lpstr>What is Overfitting?</vt:lpstr>
      <vt:lpstr>What is Overfitting?</vt:lpstr>
      <vt:lpstr>Why does overfitting occur?</vt:lpstr>
      <vt:lpstr>How to reduce Overfitting?</vt:lpstr>
      <vt:lpstr>Dropout</vt:lpstr>
      <vt:lpstr>Dropout</vt:lpstr>
      <vt:lpstr>PowerPoint Presentation</vt:lpstr>
      <vt:lpstr>PowerPoint Presentation</vt:lpstr>
      <vt:lpstr>PowerPoint Presentation</vt:lpstr>
      <vt:lpstr>Early Stopping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851</cp:revision>
  <dcterms:created xsi:type="dcterms:W3CDTF">2024-08-08T01:29:50Z</dcterms:created>
  <dcterms:modified xsi:type="dcterms:W3CDTF">2025-04-14T14:39:26Z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