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41" d="100"/>
          <a:sy n="141" d="100"/>
        </p:scale>
        <p:origin x="5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E42-A445-4E03-286D-CC91F1EB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9EA0-BFCE-21D6-4E5C-E8EAB5B6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C389-0143-1EF1-17B7-D21CCF6A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9E67-F4C3-5279-03FF-C0FD9657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1ED3-4984-EB85-CAB3-46ADD8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2A3D-D861-1F1F-7644-940EE436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9C0AB-C5C0-210C-4779-A82DB097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C64C-7624-3D3D-F9FC-8A6E0F16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79EC-797E-30F1-9852-3593497E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4067-3108-1A0B-3532-DECC4116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19324-735B-2F64-BD44-EE876B82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55258-B293-8FC8-32CB-B520D73CB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C9AD-8735-7921-C757-B5FD25FD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9D85-E2D6-CF56-CE42-66A764D9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8448-83D4-3A68-A3F9-39ED06E2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4AD-D057-8685-851E-58D1F85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A2C0-6F34-645A-1B52-33839E79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E37EC-99FE-B31F-4765-5E931DF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3066-0736-9F2A-2A86-6CCACB8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D9AC-3F53-F926-08F7-DEA8CA16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E30D-395C-6E4C-81E7-CFFB3BEC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99A6-CC4D-1473-753A-E7C953B8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8A10-33EA-99D5-3CB2-7D245B82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81F4-E3F8-577C-245F-94EFD4A4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4BE-4FB5-5778-56E6-F88D202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5EDA-C6D9-6FBF-B929-F94AE9F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9788-7C5D-3654-3E43-E7D9E68D5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E471-D663-9E44-C0D3-D104B527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8978-FE5D-6C5C-1E0E-B019C3A3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21AC-DD0C-1974-C1FD-5DA08F3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C095-A29D-638B-D9C6-4B6ED0B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4D48-D077-214A-D910-824F3B31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6D04-09BF-F5AC-3017-7F92C742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E295-491F-F60B-48A7-9A375FD6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6F7D7-5A28-8293-6A43-0231AED6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072F1-144E-05D6-97FB-C8EB2ABD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26AA0-6AEF-8A89-CA5E-7B7F4D97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670FF-0AA6-5552-15CF-D6ED2D8B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08B23-FDB6-0D3D-F8BD-7EC97AF3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A1E-A3C0-4D4A-8C6A-F744EC54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5D503-659B-9A59-FDD1-86ED1424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280AB-74D0-4EFE-BFAE-735B101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BED64-F367-9376-F875-C18ED3DD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7C47-27B4-CAC0-344E-4ACB5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2489-E318-9C9E-3884-A86CC70A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A9688-3FAA-7EE1-C8FB-08CC399E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16E-78CC-F04A-DF0C-3403B6EE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F60E-60E9-97C9-D04A-EADE69E4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AF9AC-0D45-3040-5A52-CF5490B5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E9B9-0910-796D-2D3D-7048F44F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9F60-E68F-835C-596F-E3340995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0FE4-4FD8-7C1A-C4DC-614652E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DE4-49B5-FDE5-864B-585933C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FBA05-94C5-8886-3C6D-58692318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03507-4C30-E123-1FA6-55C50C4B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48B9-AAE9-F68D-84B9-409ABAC1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F54B-E61A-DC7A-0742-3D1F635B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D942-0E30-042B-47C4-524FE88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E3CF-2B32-C936-2085-19A95A05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D972-FF97-4CCC-E309-CE787813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CD8B-D7AF-3C63-F946-A5B5FD7FF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AAB3E-0F61-0041-8D68-E484B747476B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B5E2-FF4D-1122-2C1B-D63EFA6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5405-1335-D362-0698-91D7E822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6E21-2B28-6322-691A-44C37FECC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E4C-7070-2343-AB71-073972F4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BA0858C-928D-D9BC-122F-C0A2ADD56D4B}"/>
                  </a:ext>
                </a:extLst>
              </p:cNvPr>
              <p:cNvSpPr/>
              <p:nvPr/>
            </p:nvSpPr>
            <p:spPr>
              <a:xfrm>
                <a:off x="2161319" y="1466586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BA0858C-928D-D9BC-122F-C0A2ADD56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19" y="146658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DBDC47-4B83-4E2E-778D-A5FF844F78FA}"/>
                  </a:ext>
                </a:extLst>
              </p:cNvPr>
              <p:cNvSpPr/>
              <p:nvPr/>
            </p:nvSpPr>
            <p:spPr>
              <a:xfrm>
                <a:off x="5504329" y="1466585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DBDC47-4B83-4E2E-778D-A5FF844F7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146658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12FD28F-D27B-9D0D-8C33-7D881203C749}"/>
                  </a:ext>
                </a:extLst>
              </p:cNvPr>
              <p:cNvSpPr/>
              <p:nvPr/>
            </p:nvSpPr>
            <p:spPr>
              <a:xfrm>
                <a:off x="5498056" y="33662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12FD28F-D27B-9D0D-8C33-7D881203C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56" y="336624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32E97D-1475-ADA9-34D1-6590856E480D}"/>
                  </a:ext>
                </a:extLst>
              </p:cNvPr>
              <p:cNvSpPr/>
              <p:nvPr/>
            </p:nvSpPr>
            <p:spPr>
              <a:xfrm>
                <a:off x="8795773" y="3360824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32E97D-1475-ADA9-34D1-6590856E4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3360824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9A577-0464-DE76-6E4F-FD00B75E007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075719" y="1923785"/>
            <a:ext cx="242861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BB2174-F0DE-77A5-BC7D-9019908851A8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075719" y="1923786"/>
            <a:ext cx="2422337" cy="1899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4EB78A-8122-CED3-297F-C1782DA21FD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2456" y="3818024"/>
            <a:ext cx="2383317" cy="54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A4D93F5-8043-FB09-70B5-658BF0535A54}"/>
                  </a:ext>
                </a:extLst>
              </p:cNvPr>
              <p:cNvSpPr/>
              <p:nvPr/>
            </p:nvSpPr>
            <p:spPr>
              <a:xfrm>
                <a:off x="3862363" y="541985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A4D93F5-8043-FB09-70B5-658BF0535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363" y="541985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 l="-7692" b="-612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77A215-1161-2B6B-DE92-BEE07670BE9F}"/>
              </a:ext>
            </a:extLst>
          </p:cNvPr>
          <p:cNvCxnSpPr>
            <a:cxnSpLocks/>
            <a:stCxn id="20" idx="6"/>
            <a:endCxn id="3" idx="2"/>
          </p:cNvCxnSpPr>
          <p:nvPr/>
        </p:nvCxnSpPr>
        <p:spPr>
          <a:xfrm flipV="1">
            <a:off x="4492600" y="1923785"/>
            <a:ext cx="1011729" cy="37986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63410B1-D991-E7A9-51A9-4ED8F8352937}"/>
                  </a:ext>
                </a:extLst>
              </p:cNvPr>
              <p:cNvSpPr/>
              <p:nvPr/>
            </p:nvSpPr>
            <p:spPr>
              <a:xfrm>
                <a:off x="6687673" y="5420468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63410B1-D991-E7A9-51A9-4ED8F8352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73" y="5420468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92E0C1-F4D0-3F3B-21C5-8F964437D458}"/>
              </a:ext>
            </a:extLst>
          </p:cNvPr>
          <p:cNvCxnSpPr>
            <a:cxnSpLocks/>
            <a:stCxn id="26" idx="6"/>
            <a:endCxn id="5" idx="2"/>
          </p:cNvCxnSpPr>
          <p:nvPr/>
        </p:nvCxnSpPr>
        <p:spPr>
          <a:xfrm flipV="1">
            <a:off x="7317910" y="3818024"/>
            <a:ext cx="1477863" cy="19050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CAB207-1277-1BA8-3C10-6A801FC2851D}"/>
              </a:ext>
            </a:extLst>
          </p:cNvPr>
          <p:cNvCxnSpPr>
            <a:cxnSpLocks/>
            <a:stCxn id="172" idx="2"/>
            <a:endCxn id="3" idx="6"/>
          </p:cNvCxnSpPr>
          <p:nvPr/>
        </p:nvCxnSpPr>
        <p:spPr>
          <a:xfrm flipH="1">
            <a:off x="6418729" y="1918369"/>
            <a:ext cx="2428610" cy="54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8F82A9-8A2F-BF29-5AE7-C6A4BC409A45}"/>
                  </a:ext>
                </a:extLst>
              </p:cNvPr>
              <p:cNvSpPr txBox="1"/>
              <p:nvPr/>
            </p:nvSpPr>
            <p:spPr>
              <a:xfrm>
                <a:off x="7225353" y="13643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8F82A9-8A2F-BF29-5AE7-C6A4BC40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353" y="1364371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F5BA9E-78B0-1ADC-41BB-C1A1F1AE6EC6}"/>
                  </a:ext>
                </a:extLst>
              </p:cNvPr>
              <p:cNvSpPr txBox="1"/>
              <p:nvPr/>
            </p:nvSpPr>
            <p:spPr>
              <a:xfrm>
                <a:off x="7133039" y="3842262"/>
                <a:ext cx="73569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6F5BA9E-78B0-1ADC-41BB-C1A1F1AE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039" y="3842262"/>
                <a:ext cx="735698" cy="553998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6C44D4-D6F5-1530-23B7-298B10F4DB59}"/>
                  </a:ext>
                </a:extLst>
              </p:cNvPr>
              <p:cNvSpPr txBox="1"/>
              <p:nvPr/>
            </p:nvSpPr>
            <p:spPr>
              <a:xfrm rot="2324296">
                <a:off x="7027485" y="203449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6C44D4-D6F5-1530-23B7-298B10F4D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24296">
                <a:off x="7027485" y="2034491"/>
                <a:ext cx="75046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8D470E-4A99-9532-CE7B-06744C940902}"/>
                  </a:ext>
                </a:extLst>
              </p:cNvPr>
              <p:cNvSpPr txBox="1"/>
              <p:nvPr/>
            </p:nvSpPr>
            <p:spPr>
              <a:xfrm>
                <a:off x="3911656" y="13643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8D470E-4A99-9532-CE7B-06744C94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56" y="1364371"/>
                <a:ext cx="750462" cy="553998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25BE6D-0C5A-101A-FD87-E440304CB3FA}"/>
                  </a:ext>
                </a:extLst>
              </p:cNvPr>
              <p:cNvSpPr txBox="1"/>
              <p:nvPr/>
            </p:nvSpPr>
            <p:spPr>
              <a:xfrm>
                <a:off x="3911656" y="3754070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25BE6D-0C5A-101A-FD87-E440304CB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56" y="3754070"/>
                <a:ext cx="750462" cy="55399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A6FEE73-2B21-2F09-78B3-38871588BD56}"/>
                  </a:ext>
                </a:extLst>
              </p:cNvPr>
              <p:cNvSpPr/>
              <p:nvPr/>
            </p:nvSpPr>
            <p:spPr>
              <a:xfrm>
                <a:off x="2161319" y="336624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A6FEE73-2B21-2F09-78B3-38871588B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19" y="3366241"/>
                <a:ext cx="914400" cy="9144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D34E89D-B7A0-13D4-6200-954B4DCFC45F}"/>
              </a:ext>
            </a:extLst>
          </p:cNvPr>
          <p:cNvCxnSpPr>
            <a:cxnSpLocks/>
            <a:stCxn id="141" idx="6"/>
            <a:endCxn id="4" idx="2"/>
          </p:cNvCxnSpPr>
          <p:nvPr/>
        </p:nvCxnSpPr>
        <p:spPr>
          <a:xfrm>
            <a:off x="3075719" y="3823441"/>
            <a:ext cx="24223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602FDA6-F359-D87E-B148-646984DE2C1A}"/>
              </a:ext>
            </a:extLst>
          </p:cNvPr>
          <p:cNvCxnSpPr>
            <a:cxnSpLocks/>
            <a:stCxn id="141" idx="6"/>
            <a:endCxn id="3" idx="2"/>
          </p:cNvCxnSpPr>
          <p:nvPr/>
        </p:nvCxnSpPr>
        <p:spPr>
          <a:xfrm flipV="1">
            <a:off x="3075719" y="1923785"/>
            <a:ext cx="2428610" cy="1899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A950A334-4D34-B765-91A3-CE6957DE4C86}"/>
                  </a:ext>
                </a:extLst>
              </p:cNvPr>
              <p:cNvSpPr/>
              <p:nvPr/>
            </p:nvSpPr>
            <p:spPr>
              <a:xfrm>
                <a:off x="8847339" y="1461169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A950A334-4D34-B765-91A3-CE6957DE4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339" y="1461169"/>
                <a:ext cx="914400" cy="9144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6081571-116C-9173-F2F5-FCB5BFB9C1A2}"/>
              </a:ext>
            </a:extLst>
          </p:cNvPr>
          <p:cNvCxnSpPr>
            <a:cxnSpLocks/>
            <a:stCxn id="20" idx="6"/>
            <a:endCxn id="4" idx="2"/>
          </p:cNvCxnSpPr>
          <p:nvPr/>
        </p:nvCxnSpPr>
        <p:spPr>
          <a:xfrm flipV="1">
            <a:off x="4492600" y="3823441"/>
            <a:ext cx="1005456" cy="18990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E39CA0C-CFD4-DC4A-AF6C-7CDDE0EF6496}"/>
              </a:ext>
            </a:extLst>
          </p:cNvPr>
          <p:cNvCxnSpPr>
            <a:cxnSpLocks/>
            <a:stCxn id="26" idx="6"/>
            <a:endCxn id="172" idx="2"/>
          </p:cNvCxnSpPr>
          <p:nvPr/>
        </p:nvCxnSpPr>
        <p:spPr>
          <a:xfrm flipV="1">
            <a:off x="7317910" y="1918369"/>
            <a:ext cx="1529429" cy="38047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0212B9C-AA4F-922A-4D28-A08639B59FF9}"/>
              </a:ext>
            </a:extLst>
          </p:cNvPr>
          <p:cNvCxnSpPr>
            <a:cxnSpLocks/>
            <a:stCxn id="5" idx="2"/>
            <a:endCxn id="3" idx="6"/>
          </p:cNvCxnSpPr>
          <p:nvPr/>
        </p:nvCxnSpPr>
        <p:spPr>
          <a:xfrm flipH="1" flipV="1">
            <a:off x="6418729" y="1923785"/>
            <a:ext cx="2377044" cy="18942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020CA39-8292-C194-B2A7-6B7573A7E781}"/>
              </a:ext>
            </a:extLst>
          </p:cNvPr>
          <p:cNvCxnSpPr>
            <a:cxnSpLocks/>
            <a:stCxn id="172" idx="2"/>
            <a:endCxn id="4" idx="6"/>
          </p:cNvCxnSpPr>
          <p:nvPr/>
        </p:nvCxnSpPr>
        <p:spPr>
          <a:xfrm flipH="1">
            <a:off x="6412456" y="1918369"/>
            <a:ext cx="2434883" cy="1905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694D498-8107-2A25-BE4C-F087434CBC97}"/>
                  </a:ext>
                </a:extLst>
              </p:cNvPr>
              <p:cNvSpPr txBox="1"/>
              <p:nvPr/>
            </p:nvSpPr>
            <p:spPr>
              <a:xfrm rot="2306753">
                <a:off x="3690748" y="2038760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E694D498-8107-2A25-BE4C-F087434C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6753">
                <a:off x="3690748" y="2038760"/>
                <a:ext cx="75046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AC28913-F7D6-A9F5-EF23-792241C7B6D8}"/>
                  </a:ext>
                </a:extLst>
              </p:cNvPr>
              <p:cNvSpPr txBox="1"/>
              <p:nvPr/>
            </p:nvSpPr>
            <p:spPr>
              <a:xfrm rot="19366953">
                <a:off x="3188644" y="2772959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AC28913-F7D6-A9F5-EF23-792241C7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6953">
                <a:off x="3188644" y="2772959"/>
                <a:ext cx="75046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17BF803-E3EA-40B8-835B-D02585B46778}"/>
                  </a:ext>
                </a:extLst>
              </p:cNvPr>
              <p:cNvSpPr txBox="1"/>
              <p:nvPr/>
            </p:nvSpPr>
            <p:spPr>
              <a:xfrm rot="19254986">
                <a:off x="6561585" y="2744524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17BF803-E3EA-40B8-835B-D02585B4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4986">
                <a:off x="6561585" y="2744524"/>
                <a:ext cx="75046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44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F2F5B67-7697-F233-CD66-12497EDA2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564122"/>
                  </p:ext>
                </p:extLst>
              </p:nvPr>
            </p:nvGraphicFramePr>
            <p:xfrm>
              <a:off x="682888" y="818466"/>
              <a:ext cx="3059118" cy="51954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29559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1529559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</a:tblGrid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0107425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2688776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824225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27064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368858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7051646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4562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4297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F2F5B67-7697-F233-CD66-12497EDA2A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564122"/>
                  </p:ext>
                </p:extLst>
              </p:nvPr>
            </p:nvGraphicFramePr>
            <p:xfrm>
              <a:off x="682888" y="818466"/>
              <a:ext cx="3059118" cy="51954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29559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1529559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</a:tblGrid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102703" r="-100826" b="-9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197368" r="-100826" b="-7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305405" r="-100826" b="-7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010742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405405" r="-100826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268877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492105" r="-10082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82422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608108" r="-100826" b="-4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27064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708108" r="-100826" b="-3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368858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808108" r="-10082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705164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884211" r="-100826" b="-1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456213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26" t="-1010811" r="-100826" b="-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42972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A518A39-B0F1-2CA5-BBBA-8BF15CD39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449535"/>
                  </p:ext>
                </p:extLst>
              </p:nvPr>
            </p:nvGraphicFramePr>
            <p:xfrm>
              <a:off x="4340488" y="821006"/>
              <a:ext cx="3059118" cy="141321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29559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1529559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</a:tblGrid>
                  <a:tr h="471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2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GB" sz="2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A518A39-B0F1-2CA5-BBBA-8BF15CD390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2449535"/>
                  </p:ext>
                </p:extLst>
              </p:nvPr>
            </p:nvGraphicFramePr>
            <p:xfrm>
              <a:off x="4340488" y="821006"/>
              <a:ext cx="3059118" cy="141321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29559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1529559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</a:tblGrid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26" t="-2703" r="-100826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26" t="-2703" r="-826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2B7156-7F9A-1CF4-E580-C83DEFE8E3E2}"/>
                  </a:ext>
                </a:extLst>
              </p:cNvPr>
              <p:cNvSpPr txBox="1"/>
              <p:nvPr/>
            </p:nvSpPr>
            <p:spPr>
              <a:xfrm>
                <a:off x="4340488" y="2583896"/>
                <a:ext cx="2440140" cy="8750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2B7156-7F9A-1CF4-E580-C83DEFE8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488" y="2583896"/>
                <a:ext cx="2440140" cy="875048"/>
              </a:xfrm>
              <a:prstGeom prst="rect">
                <a:avLst/>
              </a:prstGeom>
              <a:blipFill>
                <a:blip r:embed="rId4"/>
                <a:stretch>
                  <a:fillRect t="-1389" b="-111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8FFB18-76F0-136E-EA45-BEE8E628D160}"/>
                  </a:ext>
                </a:extLst>
              </p:cNvPr>
              <p:cNvSpPr txBox="1"/>
              <p:nvPr/>
            </p:nvSpPr>
            <p:spPr>
              <a:xfrm>
                <a:off x="8145194" y="2583896"/>
                <a:ext cx="2440141" cy="87504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8FFB18-76F0-136E-EA45-BEE8E628D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194" y="2583896"/>
                <a:ext cx="2440141" cy="875048"/>
              </a:xfrm>
              <a:prstGeom prst="rect">
                <a:avLst/>
              </a:prstGeom>
              <a:blipFill>
                <a:blip r:embed="rId5"/>
                <a:stretch>
                  <a:fillRect t="-1389" b="-111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61E50C-2E75-087B-A19A-E4427228D4B5}"/>
                  </a:ext>
                </a:extLst>
              </p:cNvPr>
              <p:cNvSpPr txBox="1"/>
              <p:nvPr/>
            </p:nvSpPr>
            <p:spPr>
              <a:xfrm>
                <a:off x="4340488" y="3808618"/>
                <a:ext cx="3804707" cy="13902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3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61E50C-2E75-087B-A19A-E4427228D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488" y="3808618"/>
                <a:ext cx="3804707" cy="1390252"/>
              </a:xfrm>
              <a:prstGeom prst="rect">
                <a:avLst/>
              </a:prstGeom>
              <a:blipFill>
                <a:blip r:embed="rId6"/>
                <a:stretch>
                  <a:fillRect t="-98230" b="-15575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F000A-A219-6002-142D-770321191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1654172"/>
                  </p:ext>
                </p:extLst>
              </p:nvPr>
            </p:nvGraphicFramePr>
            <p:xfrm>
              <a:off x="3116599" y="743341"/>
              <a:ext cx="5958802" cy="17221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979401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2979401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</a:tblGrid>
                  <a:tr h="4710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5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35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3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35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5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GB" sz="35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F000A-A219-6002-142D-770321191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1654172"/>
                  </p:ext>
                </p:extLst>
              </p:nvPr>
            </p:nvGraphicFramePr>
            <p:xfrm>
              <a:off x="3116599" y="743341"/>
              <a:ext cx="5958802" cy="17221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979401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2979401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</a:tblGrid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6" t="-8000" r="-10042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426" t="-8000" r="-426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FEE82-C30D-EB25-46BE-70ED0DBD34FF}"/>
                  </a:ext>
                </a:extLst>
              </p:cNvPr>
              <p:cNvSpPr txBox="1"/>
              <p:nvPr/>
            </p:nvSpPr>
            <p:spPr>
              <a:xfrm>
                <a:off x="654752" y="2887384"/>
                <a:ext cx="4212604" cy="1505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5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FEE82-C30D-EB25-46BE-70ED0DBD3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2" y="2887384"/>
                <a:ext cx="4212604" cy="1505156"/>
              </a:xfrm>
              <a:prstGeom prst="rect">
                <a:avLst/>
              </a:prstGeom>
              <a:blipFill>
                <a:blip r:embed="rId3"/>
                <a:stretch>
                  <a:fillRect t="-820" b="-81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08C2-82AD-9601-F9A7-0416D9020FC0}"/>
                  </a:ext>
                </a:extLst>
              </p:cNvPr>
              <p:cNvSpPr txBox="1"/>
              <p:nvPr/>
            </p:nvSpPr>
            <p:spPr>
              <a:xfrm>
                <a:off x="654752" y="4626664"/>
                <a:ext cx="4212604" cy="150515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5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08C2-82AD-9601-F9A7-0416D902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2" y="4626664"/>
                <a:ext cx="4212604" cy="1505156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56348-6163-F9C2-21BF-B11EE94100C3}"/>
                  </a:ext>
                </a:extLst>
              </p:cNvPr>
              <p:cNvSpPr txBox="1"/>
              <p:nvPr/>
            </p:nvSpPr>
            <p:spPr>
              <a:xfrm>
                <a:off x="5880347" y="3736901"/>
                <a:ext cx="5190927" cy="17795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9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39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39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56348-6163-F9C2-21BF-B11EE9410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47" y="3736901"/>
                <a:ext cx="5190927" cy="1779526"/>
              </a:xfrm>
              <a:prstGeom prst="rect">
                <a:avLst/>
              </a:prstGeom>
              <a:blipFill>
                <a:blip r:embed="rId5"/>
                <a:stretch>
                  <a:fillRect t="-101389" b="-15972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404D3A-3DD1-CF73-7680-93C01FE0B783}"/>
              </a:ext>
            </a:extLst>
          </p:cNvPr>
          <p:cNvSpPr txBox="1"/>
          <p:nvPr/>
        </p:nvSpPr>
        <p:spPr>
          <a:xfrm>
            <a:off x="6302326" y="406930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392804A-CDEF-61A6-9B3C-B309FAFD7E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4957"/>
                  </p:ext>
                </p:extLst>
              </p:nvPr>
            </p:nvGraphicFramePr>
            <p:xfrm>
              <a:off x="1861291" y="1312262"/>
              <a:ext cx="8469417" cy="513880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823139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2823139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  <a:gridCol w="2823139">
                      <a:extLst>
                        <a:ext uri="{9D8B030D-6E8A-4147-A177-3AD203B41FA5}">
                          <a16:colId xmlns:a16="http://schemas.microsoft.com/office/drawing/2014/main" val="1742230247"/>
                        </a:ext>
                      </a:extLst>
                    </a:gridCol>
                  </a:tblGrid>
                  <a:tr h="4710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Parameter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New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0107425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2688776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824225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27064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368858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7051646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.35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4562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4297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392804A-CDEF-61A6-9B3C-B309FAFD7E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4957"/>
                  </p:ext>
                </p:extLst>
              </p:nvPr>
            </p:nvGraphicFramePr>
            <p:xfrm>
              <a:off x="1861291" y="1312262"/>
              <a:ext cx="8469417" cy="5138808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823139">
                      <a:extLst>
                        <a:ext uri="{9D8B030D-6E8A-4147-A177-3AD203B41FA5}">
                          <a16:colId xmlns:a16="http://schemas.microsoft.com/office/drawing/2014/main" val="1364270254"/>
                        </a:ext>
                      </a:extLst>
                    </a:gridCol>
                    <a:gridCol w="2823139">
                      <a:extLst>
                        <a:ext uri="{9D8B030D-6E8A-4147-A177-3AD203B41FA5}">
                          <a16:colId xmlns:a16="http://schemas.microsoft.com/office/drawing/2014/main" val="1923903523"/>
                        </a:ext>
                      </a:extLst>
                    </a:gridCol>
                    <a:gridCol w="2823139">
                      <a:extLst>
                        <a:ext uri="{9D8B030D-6E8A-4147-A177-3AD203B41FA5}">
                          <a16:colId xmlns:a16="http://schemas.microsoft.com/office/drawing/2014/main" val="1742230247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Parameter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New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6860933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110811" r="-200000" b="-9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10811" r="-448" b="-9189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4435500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210811" r="-200000" b="-8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4719345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302632" r="-200000" b="-6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80107425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413514" r="-200000" b="-6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2688776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513514" r="-200000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8242251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613514" r="-200000" b="-4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4927064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713514" r="-200000" b="-3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0368858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813514" r="-200000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0.55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97051646"/>
                      </a:ext>
                    </a:extLst>
                  </a:tr>
                  <a:tr h="471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913514" r="-200000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.35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2145621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8" t="-1102941" r="-200000" b="-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4297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6331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Elizer Jr. D. Ponio</dc:creator>
  <cp:lastModifiedBy>Elizer Jr. D. Ponio</cp:lastModifiedBy>
  <cp:revision>1</cp:revision>
  <dcterms:created xsi:type="dcterms:W3CDTF">2025-04-28T04:18:41Z</dcterms:created>
  <dcterms:modified xsi:type="dcterms:W3CDTF">2025-04-28T10:03:59Z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2025-04-28T10:03:58Z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d6935160-620f-4083-ac10-7d1a72f21608</vt:lpwstr>
  </property>
  <property fmtid="{D5CDD505-2E9C-101B-9397-08002B2CF9AE}" pid="8" name="MSIP_Label_8a813f4b-519a-4481-a498-85770f517757_ContentBits">
    <vt:lpwstr>0</vt:lpwstr>
  </property>
</Properties>
</file>