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8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93605" autoAdjust="0"/>
  </p:normalViewPr>
  <p:slideViewPr>
    <p:cSldViewPr snapToGrid="0">
      <p:cViewPr varScale="1">
        <p:scale>
          <a:sx n="120" d="100"/>
          <a:sy n="120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53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00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/>
              <a:t>Pseudocode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Guidelines in writing Pseudocode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11270512" cy="452038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Use appropriate naming conventions</a:t>
            </a:r>
            <a:r>
              <a:rPr lang="en-PH" dirty="0"/>
              <a:t>. The human tendency follows the approach to follow what we see. If a programmer goes through a pseudo code, his approach will be the same as per it, so the naming must be simple and distinct.</a:t>
            </a:r>
          </a:p>
          <a:p>
            <a:pPr algn="l" fontAlgn="base">
              <a:buFont typeface="+mj-lt"/>
              <a:buAutoNum type="arabicPeriod"/>
            </a:pPr>
            <a:endParaRPr lang="en-PH" dirty="0"/>
          </a:p>
          <a:p>
            <a:pPr algn="l" fontAlgn="base">
              <a:buFont typeface="+mj-lt"/>
              <a:buAutoNum type="arabicPeriod" startAt="2"/>
            </a:pPr>
            <a:r>
              <a:rPr lang="en-PH" dirty="0"/>
              <a:t> Use </a:t>
            </a:r>
            <a:r>
              <a:rPr lang="en-PH" b="1" dirty="0">
                <a:solidFill>
                  <a:srgbClr val="0070C0"/>
                </a:solidFill>
              </a:rPr>
              <a:t>appropriate sentence casings</a:t>
            </a:r>
            <a:r>
              <a:rPr lang="en-PH" dirty="0"/>
              <a:t>, such as </a:t>
            </a:r>
            <a:r>
              <a:rPr lang="en-PH" b="1" dirty="0">
                <a:solidFill>
                  <a:srgbClr val="0070C0"/>
                </a:solidFill>
              </a:rPr>
              <a:t>CamelCase for methods</a:t>
            </a:r>
            <a:r>
              <a:rPr lang="en-PH" dirty="0"/>
              <a:t>, </a:t>
            </a:r>
            <a:r>
              <a:rPr lang="en-PH" b="1" dirty="0">
                <a:solidFill>
                  <a:srgbClr val="0070C0"/>
                </a:solidFill>
              </a:rPr>
              <a:t>upper case for constants</a:t>
            </a:r>
            <a:r>
              <a:rPr lang="en-PH" dirty="0"/>
              <a:t> and </a:t>
            </a:r>
            <a:r>
              <a:rPr lang="en-PH" b="1" dirty="0">
                <a:solidFill>
                  <a:srgbClr val="0070C0"/>
                </a:solidFill>
              </a:rPr>
              <a:t>lower case for variables</a:t>
            </a:r>
            <a:r>
              <a:rPr lang="en-PH" dirty="0"/>
              <a:t>.</a:t>
            </a:r>
          </a:p>
          <a:p>
            <a:pPr algn="l" fontAlgn="base">
              <a:buFont typeface="+mj-lt"/>
              <a:buAutoNum type="arabicPeriod" startAt="2"/>
            </a:pPr>
            <a:endParaRPr lang="en-PH" dirty="0"/>
          </a:p>
          <a:p>
            <a:pPr algn="l" fontAlgn="base">
              <a:buFont typeface="+mj-lt"/>
              <a:buAutoNum type="arabicPeriod" startAt="3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Elaborate</a:t>
            </a:r>
            <a:r>
              <a:rPr lang="en-PH" dirty="0"/>
              <a:t> everything which is going to happen in the actual code. </a:t>
            </a:r>
            <a:r>
              <a:rPr lang="en-PH" b="1" dirty="0">
                <a:solidFill>
                  <a:srgbClr val="FF0000"/>
                </a:solidFill>
              </a:rPr>
              <a:t>Don’t make the pseudo code abstract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21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Guidelines in writing Pseudocode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7" y="1168808"/>
            <a:ext cx="11312845" cy="452038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 startAt="4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Use standard programming structures </a:t>
            </a:r>
            <a:r>
              <a:rPr lang="en-PH" dirty="0"/>
              <a:t>such as ‘if-then’, ‘for’, ‘while’, ‘cases’ the way we use it in programming.</a:t>
            </a:r>
          </a:p>
          <a:p>
            <a:pPr algn="l" fontAlgn="base">
              <a:buFont typeface="+mj-lt"/>
              <a:buAutoNum type="arabicPeriod" startAt="4"/>
            </a:pPr>
            <a:endParaRPr lang="en-PH" dirty="0"/>
          </a:p>
          <a:p>
            <a:pPr algn="l" fontAlgn="base">
              <a:buFont typeface="+mj-lt"/>
              <a:buAutoNum type="arabicPeriod" startAt="5"/>
            </a:pPr>
            <a:r>
              <a:rPr lang="en-PH" dirty="0"/>
              <a:t> Check whether all the sections of a pseudo code is </a:t>
            </a:r>
            <a:r>
              <a:rPr lang="en-PH" b="1" dirty="0">
                <a:solidFill>
                  <a:srgbClr val="0070C0"/>
                </a:solidFill>
              </a:rPr>
              <a:t>complete, finite and clear to understand and comprehend.</a:t>
            </a:r>
          </a:p>
          <a:p>
            <a:pPr algn="l" fontAlgn="base">
              <a:buFont typeface="+mj-lt"/>
              <a:buAutoNum type="arabicPeriod" startAt="5"/>
            </a:pPr>
            <a:endParaRPr lang="en-PH" dirty="0"/>
          </a:p>
          <a:p>
            <a:pPr algn="l" fontAlgn="base">
              <a:buFont typeface="+mj-lt"/>
              <a:buAutoNum type="arabicPeriod" startAt="6"/>
            </a:pPr>
            <a:r>
              <a:rPr lang="en-PH" dirty="0"/>
              <a:t> Don’t write the pseudo code in a complete programmatic manner. It is necessary to be simple to understand even for a layman or client, hence </a:t>
            </a:r>
            <a:r>
              <a:rPr lang="en-PH" b="1" dirty="0">
                <a:solidFill>
                  <a:srgbClr val="FF0000"/>
                </a:solidFill>
              </a:rPr>
              <a:t>don’t incorporate too many technical terms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00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Introduction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5631712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When you discuss how a program works, </a:t>
            </a:r>
            <a:r>
              <a:rPr lang="en-PH" b="1" dirty="0">
                <a:solidFill>
                  <a:srgbClr val="FF0000"/>
                </a:solidFill>
              </a:rPr>
              <a:t>showing the code may not be the easiest way of explaining it</a:t>
            </a:r>
            <a:r>
              <a:rPr lang="en-PH" dirty="0"/>
              <a:t>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Especially</a:t>
            </a:r>
            <a:r>
              <a:rPr lang="en-PH" b="1" dirty="0"/>
              <a:t> </a:t>
            </a:r>
            <a:r>
              <a:rPr lang="en-PH" b="1" dirty="0">
                <a:solidFill>
                  <a:srgbClr val="0070C0"/>
                </a:solidFill>
              </a:rPr>
              <a:t>if the person you are talking to is less familiar with the programming language </a:t>
            </a:r>
            <a:r>
              <a:rPr lang="en-PH" dirty="0"/>
              <a:t>you are using. 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In these situations, you may want to express your program in </a:t>
            </a:r>
            <a:r>
              <a:rPr lang="en-PH" b="1" dirty="0">
                <a:solidFill>
                  <a:srgbClr val="00B050"/>
                </a:solidFill>
              </a:rPr>
              <a:t>pseudocode</a:t>
            </a:r>
            <a:r>
              <a:rPr lang="en-PH" dirty="0"/>
              <a:t>.</a:t>
            </a:r>
          </a:p>
        </p:txBody>
      </p:sp>
      <p:pic>
        <p:nvPicPr>
          <p:cNvPr id="5" name="Picture 4" descr="A hand holding a pencil writing on a piece of paper&#10;&#10;Description automatically generated">
            <a:extLst>
              <a:ext uri="{FF2B5EF4-FFF2-40B4-BE49-F238E27FC236}">
                <a16:creationId xmlns:a16="http://schemas.microsoft.com/office/drawing/2014/main" id="{31885D94-F42F-F2EF-5F63-87E4B3899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9" y="1168808"/>
            <a:ext cx="4787900" cy="318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recipe&#10;&#10;Description automatically generated">
            <a:extLst>
              <a:ext uri="{FF2B5EF4-FFF2-40B4-BE49-F238E27FC236}">
                <a16:creationId xmlns:a16="http://schemas.microsoft.com/office/drawing/2014/main" id="{41A4F061-F2F3-42E5-7EE5-404252414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20" y="276446"/>
            <a:ext cx="4717960" cy="6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5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What is a Pseudocode?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10551042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Pseudocode is a way of </a:t>
            </a:r>
            <a:r>
              <a:rPr lang="en-PH" b="1" dirty="0">
                <a:solidFill>
                  <a:srgbClr val="0070C0"/>
                </a:solidFill>
              </a:rPr>
              <a:t>expressing an algorithm without conforming to specific syntax rules. </a:t>
            </a:r>
          </a:p>
          <a:p>
            <a:pPr algn="l"/>
            <a:endParaRPr lang="en-PH" b="1" dirty="0">
              <a:solidFill>
                <a:srgbClr val="00B0F0"/>
              </a:solidFill>
            </a:endParaRPr>
          </a:p>
          <a:p>
            <a:pPr algn="l"/>
            <a:r>
              <a:rPr lang="en-PH" dirty="0"/>
              <a:t>By learning to read and write pseudocode, </a:t>
            </a:r>
            <a:r>
              <a:rPr lang="en-PH" b="1" dirty="0">
                <a:solidFill>
                  <a:srgbClr val="0070C0"/>
                </a:solidFill>
              </a:rPr>
              <a:t>you can easily communicate ideas and concepts to other programmers, even though they may be using completely different languages. </a:t>
            </a:r>
          </a:p>
          <a:p>
            <a:pPr algn="l"/>
            <a:endParaRPr lang="en-PH" dirty="0"/>
          </a:p>
          <a:p>
            <a:pPr algn="l"/>
            <a:r>
              <a:rPr lang="en-PH" b="1" dirty="0">
                <a:solidFill>
                  <a:srgbClr val="0070C0"/>
                </a:solidFill>
              </a:rPr>
              <a:t>There is no such thing as correct pseudocode</a:t>
            </a:r>
            <a:r>
              <a:rPr lang="en-PH" dirty="0"/>
              <a:t>, although there are a few generally accepted notations that are widely understood by programmers. </a:t>
            </a:r>
          </a:p>
        </p:txBody>
      </p:sp>
    </p:spTree>
    <p:extLst>
      <p:ext uri="{BB962C8B-B14F-4D97-AF65-F5344CB8AC3E}">
        <p14:creationId xmlns:p14="http://schemas.microsoft.com/office/powerpoint/2010/main" val="378725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18" name="Picture 1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211AB29-012B-13D2-3066-CB4D12DB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40" y="1382232"/>
            <a:ext cx="9918519" cy="453497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488E4FD-B9FD-6DA6-B838-97A87192F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741" y="304171"/>
            <a:ext cx="9918518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Converting Java Code to Pseudocode</a:t>
            </a:r>
            <a:endParaRPr lang="en-PH" sz="5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90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EEE7A-0C30-7D30-58A6-781088887EE4}"/>
              </a:ext>
            </a:extLst>
          </p:cNvPr>
          <p:cNvSpPr txBox="1"/>
          <p:nvPr/>
        </p:nvSpPr>
        <p:spPr>
          <a:xfrm>
            <a:off x="3426342" y="3959538"/>
            <a:ext cx="57743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Pseudocode:</a:t>
            </a:r>
          </a:p>
          <a:p>
            <a:endParaRPr lang="en-PH" b="1" dirty="0"/>
          </a:p>
          <a:p>
            <a:r>
              <a:rPr lang="en-PH" dirty="0" err="1"/>
              <a:t>myAge</a:t>
            </a:r>
            <a:r>
              <a:rPr lang="en-PH" dirty="0"/>
              <a:t> &lt;-- 18 </a:t>
            </a:r>
          </a:p>
          <a:p>
            <a:endParaRPr lang="en-PH" dirty="0"/>
          </a:p>
          <a:p>
            <a:r>
              <a:rPr lang="en-PH" b="1" dirty="0"/>
              <a:t>IF</a:t>
            </a:r>
            <a:r>
              <a:rPr lang="en-PH" dirty="0"/>
              <a:t> </a:t>
            </a:r>
            <a:r>
              <a:rPr lang="en-PH" dirty="0" err="1"/>
              <a:t>myAge</a:t>
            </a:r>
            <a:r>
              <a:rPr lang="en-PH" dirty="0"/>
              <a:t> is greater than or equal to 18 </a:t>
            </a:r>
            <a:r>
              <a:rPr lang="en-PH" b="1" dirty="0"/>
              <a:t>THEN</a:t>
            </a:r>
          </a:p>
          <a:p>
            <a:r>
              <a:rPr lang="en-PH" b="1" dirty="0"/>
              <a:t>OUTPUT</a:t>
            </a:r>
            <a:r>
              <a:rPr lang="en-PH" dirty="0"/>
              <a:t> ”I am allowed to drink alcohol and party all night!”</a:t>
            </a:r>
          </a:p>
          <a:p>
            <a:endParaRPr lang="en-PH" dirty="0"/>
          </a:p>
          <a:p>
            <a:r>
              <a:rPr lang="en-PH" b="1" dirty="0"/>
              <a:t>ELSE</a:t>
            </a:r>
            <a:r>
              <a:rPr lang="en-PH" dirty="0"/>
              <a:t> </a:t>
            </a:r>
          </a:p>
          <a:p>
            <a:r>
              <a:rPr lang="en-PH" b="1" dirty="0"/>
              <a:t>OUTPUT</a:t>
            </a:r>
            <a:r>
              <a:rPr lang="en-PH" dirty="0"/>
              <a:t> ” Adults only!”</a:t>
            </a:r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AB6FF62-6A15-2DA9-64C9-A2C4366B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90" y="180753"/>
            <a:ext cx="7939470" cy="36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3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0B1426-72DF-6B7C-E8B9-CD7C5408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3" y="317302"/>
            <a:ext cx="9027394" cy="54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8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EEE7A-0C30-7D30-58A6-781088887EE4}"/>
              </a:ext>
            </a:extLst>
          </p:cNvPr>
          <p:cNvSpPr txBox="1"/>
          <p:nvPr/>
        </p:nvSpPr>
        <p:spPr>
          <a:xfrm>
            <a:off x="3976872" y="4211905"/>
            <a:ext cx="46733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Pseudocode:</a:t>
            </a:r>
          </a:p>
          <a:p>
            <a:endParaRPr lang="en-PH" b="1" dirty="0"/>
          </a:p>
          <a:p>
            <a:r>
              <a:rPr lang="en-PH" b="1" dirty="0"/>
              <a:t>FOR</a:t>
            </a:r>
            <a:r>
              <a:rPr lang="en-PH" dirty="0"/>
              <a:t> x &lt;-- 1 </a:t>
            </a:r>
            <a:r>
              <a:rPr lang="en-PH" b="1" dirty="0"/>
              <a:t>TO</a:t>
            </a:r>
            <a:r>
              <a:rPr lang="en-PH" dirty="0"/>
              <a:t> 10 </a:t>
            </a:r>
            <a:r>
              <a:rPr lang="en-PH" b="1" dirty="0"/>
              <a:t>DO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IF</a:t>
            </a:r>
            <a:r>
              <a:rPr lang="en-PH" dirty="0"/>
              <a:t> x is equal to 5 </a:t>
            </a:r>
            <a:r>
              <a:rPr lang="en-PH" b="1" dirty="0"/>
              <a:t>THEN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OUTPUT</a:t>
            </a:r>
            <a:r>
              <a:rPr lang="en-PH" dirty="0"/>
              <a:t> ”My favorite number is 5" </a:t>
            </a:r>
          </a:p>
          <a:p>
            <a:pPr lvl="1"/>
            <a:endParaRPr lang="en-PH" dirty="0"/>
          </a:p>
          <a:p>
            <a:pPr lvl="1"/>
            <a:r>
              <a:rPr lang="en-PH" b="1" dirty="0"/>
              <a:t>ELSE IF </a:t>
            </a:r>
            <a:r>
              <a:rPr lang="en-PH" dirty="0"/>
              <a:t>x is equal to 8 </a:t>
            </a:r>
            <a:r>
              <a:rPr lang="en-PH" b="1" dirty="0"/>
              <a:t>THEN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OUTPUT</a:t>
            </a:r>
            <a:r>
              <a:rPr lang="en-PH" dirty="0"/>
              <a:t> ”My second favorite number is 8" 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CC593C-12CF-DE51-575F-24965AB2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44" y="170661"/>
            <a:ext cx="6350962" cy="38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How to write a pseudocode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11270512" cy="452038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Understand the problem</a:t>
            </a:r>
            <a:r>
              <a:rPr lang="en-PH" dirty="0"/>
              <a:t>.</a:t>
            </a:r>
          </a:p>
          <a:p>
            <a:pPr algn="l" fontAlgn="base">
              <a:buFont typeface="+mj-lt"/>
              <a:buAutoNum type="arabicPeriod"/>
            </a:pPr>
            <a:endParaRPr lang="en-PH" dirty="0"/>
          </a:p>
          <a:p>
            <a:pPr algn="l" fontAlgn="base">
              <a:buFont typeface="+mj-lt"/>
              <a:buAutoNum type="arabicPeriod" startAt="2"/>
            </a:pPr>
            <a:r>
              <a:rPr lang="en-PH" dirty="0"/>
              <a:t> Breakdown the problem into smaller steps</a:t>
            </a:r>
          </a:p>
          <a:p>
            <a:pPr algn="l" fontAlgn="base">
              <a:buFont typeface="+mj-lt"/>
              <a:buAutoNum type="arabicPeriod" startAt="2"/>
            </a:pPr>
            <a:endParaRPr lang="en-PH" dirty="0"/>
          </a:p>
          <a:p>
            <a:pPr algn="l" fontAlgn="base">
              <a:buFont typeface="+mj-lt"/>
              <a:buAutoNum type="arabicPeriod" startAt="3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Write the pseudocode</a:t>
            </a:r>
          </a:p>
          <a:p>
            <a:pPr algn="l" fontAlgn="base">
              <a:buFont typeface="+mj-lt"/>
              <a:buAutoNum type="arabicPeriod" startAt="3"/>
            </a:pPr>
            <a:endParaRPr lang="en-PH" dirty="0"/>
          </a:p>
          <a:p>
            <a:pPr algn="l" fontAlgn="base">
              <a:buFont typeface="+mj-lt"/>
              <a:buAutoNum type="arabicPeriod" startAt="3"/>
            </a:pPr>
            <a:r>
              <a:rPr lang="en-PH" dirty="0"/>
              <a:t> Test the pseudocode</a:t>
            </a:r>
          </a:p>
          <a:p>
            <a:pPr algn="l" fontAlgn="base">
              <a:buFont typeface="+mj-lt"/>
              <a:buAutoNum type="arabicPeriod" startAt="3"/>
            </a:pPr>
            <a:endParaRPr lang="en-PH" dirty="0"/>
          </a:p>
          <a:p>
            <a:pPr algn="l" fontAlgn="base">
              <a:buFont typeface="+mj-lt"/>
              <a:buAutoNum type="arabicPeriod" startAt="3"/>
            </a:pPr>
            <a:r>
              <a:rPr lang="en-PH" dirty="0"/>
              <a:t> Translate the pseudocode into actual code.</a:t>
            </a:r>
          </a:p>
        </p:txBody>
      </p:sp>
    </p:spTree>
    <p:extLst>
      <p:ext uri="{BB962C8B-B14F-4D97-AF65-F5344CB8AC3E}">
        <p14:creationId xmlns:p14="http://schemas.microsoft.com/office/powerpoint/2010/main" val="387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1308</TotalTime>
  <Words>458</Words>
  <Application>Microsoft Macintosh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Calibri Light (Headings)</vt:lpstr>
      <vt:lpstr>Office Theme</vt:lpstr>
      <vt:lpstr>Pseudocode</vt:lpstr>
      <vt:lpstr>Introduction</vt:lpstr>
      <vt:lpstr>PowerPoint Presentation</vt:lpstr>
      <vt:lpstr>What is a Pseudocode?</vt:lpstr>
      <vt:lpstr>Converting Java Code to Pseudocode</vt:lpstr>
      <vt:lpstr>PowerPoint Presentation</vt:lpstr>
      <vt:lpstr>PowerPoint Presentation</vt:lpstr>
      <vt:lpstr>PowerPoint Presentation</vt:lpstr>
      <vt:lpstr>How to write a pseudocode</vt:lpstr>
      <vt:lpstr>Guidelines in writing Pseudocode</vt:lpstr>
      <vt:lpstr>Guidelines in writing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231</cp:revision>
  <dcterms:created xsi:type="dcterms:W3CDTF">2022-05-11T03:47:05Z</dcterms:created>
  <dcterms:modified xsi:type="dcterms:W3CDTF">2024-01-23T23:17:28Z</dcterms:modified>
</cp:coreProperties>
</file>