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2" autoAdjust="0"/>
    <p:restoredTop sz="93634" autoAdjust="0"/>
  </p:normalViewPr>
  <p:slideViewPr>
    <p:cSldViewPr snapToGrid="0">
      <p:cViewPr varScale="1">
        <p:scale>
          <a:sx n="86" d="100"/>
          <a:sy n="86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912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2571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752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4435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4943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4383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7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798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8874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007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TRUE, </a:t>
            </a:r>
            <a:r>
              <a:rPr lang="en-US" dirty="0" err="1"/>
              <a:t>pangabay</a:t>
            </a:r>
            <a:r>
              <a:rPr lang="en-US" dirty="0"/>
              <a:t> is adverb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994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938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5984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7250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556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2690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9840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9045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709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46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030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514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559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185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187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343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Boolean Logic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03480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5" y="1508151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0" dirty="0">
                <a:solidFill>
                  <a:srgbClr val="0F2C3B"/>
                </a:solidFill>
                <a:effectLst/>
                <a:latin typeface="OpenSans"/>
              </a:rPr>
              <a:t>Your nails grow faster in hot summer</a:t>
            </a:r>
            <a:r>
              <a:rPr lang="en-US" b="0" i="0" dirty="0">
                <a:solidFill>
                  <a:srgbClr val="0F2C3B"/>
                </a:solidFill>
                <a:effectLst/>
                <a:latin typeface="OpenSans"/>
              </a:rPr>
              <a:t>.</a:t>
            </a:r>
            <a:endParaRPr lang="en-US" b="1" i="0" dirty="0">
              <a:solidFill>
                <a:srgbClr val="44444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4288485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Martial artists who smile before the start of a match are more likely to lose. </a:t>
            </a:r>
          </a:p>
        </p:txBody>
      </p:sp>
    </p:spTree>
    <p:extLst>
      <p:ext uri="{BB962C8B-B14F-4D97-AF65-F5344CB8AC3E}">
        <p14:creationId xmlns:p14="http://schemas.microsoft.com/office/powerpoint/2010/main" val="254549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03480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OR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5" y="1508151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0" dirty="0">
                <a:solidFill>
                  <a:srgbClr val="0F2C3B"/>
                </a:solidFill>
                <a:effectLst/>
                <a:latin typeface="OpenSans"/>
              </a:rPr>
              <a:t>Earth ha</a:t>
            </a:r>
            <a:r>
              <a:rPr lang="en-US" b="1" dirty="0">
                <a:solidFill>
                  <a:srgbClr val="0F2C3B"/>
                </a:solidFill>
                <a:latin typeface="OpenSans"/>
              </a:rPr>
              <a:t>s 2 moons</a:t>
            </a:r>
            <a:endParaRPr lang="en-US" b="1" i="0" dirty="0">
              <a:solidFill>
                <a:srgbClr val="44444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3657601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Mongolia has the world's sparsest population</a:t>
            </a:r>
          </a:p>
        </p:txBody>
      </p:sp>
    </p:spTree>
    <p:extLst>
      <p:ext uri="{BB962C8B-B14F-4D97-AF65-F5344CB8AC3E}">
        <p14:creationId xmlns:p14="http://schemas.microsoft.com/office/powerpoint/2010/main" val="270944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5" y="3001136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OR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5" y="1508151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i="0" dirty="0">
                <a:solidFill>
                  <a:srgbClr val="0F2C3B"/>
                </a:solidFill>
                <a:effectLst/>
                <a:latin typeface="OpenSans"/>
              </a:rPr>
              <a:t>A lightning bolt is five times hotter than the surface of the Sun</a:t>
            </a:r>
            <a:r>
              <a:rPr lang="en-US" sz="5000" b="0" i="0" dirty="0">
                <a:solidFill>
                  <a:srgbClr val="0F2C3B"/>
                </a:solidFill>
                <a:effectLst/>
                <a:latin typeface="OpenSans"/>
              </a:rPr>
              <a:t>.</a:t>
            </a:r>
            <a:endParaRPr lang="en-US" sz="5000" b="1" i="0" dirty="0">
              <a:solidFill>
                <a:srgbClr val="44444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3657601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b="1" i="0" dirty="0">
                <a:solidFill>
                  <a:srgbClr val="0F2C3B"/>
                </a:solidFill>
                <a:effectLst/>
                <a:latin typeface="OpenSans"/>
              </a:rPr>
              <a:t>The Moon is shrinking</a:t>
            </a:r>
            <a:r>
              <a:rPr lang="en-PH" b="0" i="0" dirty="0">
                <a:solidFill>
                  <a:srgbClr val="0F2C3B"/>
                </a:solidFill>
                <a:effectLst/>
                <a:latin typeface="OpenSans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290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5" y="3001136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OR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5" y="1508151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0" dirty="0">
                <a:solidFill>
                  <a:srgbClr val="0F2C3B"/>
                </a:solidFill>
                <a:effectLst/>
                <a:latin typeface="OpenSans"/>
              </a:rPr>
              <a:t>The Eiffel Tower is located in China</a:t>
            </a:r>
            <a:endParaRPr lang="en-US" b="1" i="0" dirty="0">
              <a:solidFill>
                <a:srgbClr val="44444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4170557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0" dirty="0">
                <a:solidFill>
                  <a:srgbClr val="0F2C3B"/>
                </a:solidFill>
                <a:effectLst/>
                <a:latin typeface="OpenSans"/>
              </a:rPr>
              <a:t>Wearing a tie can reduce blood flow to the brain by 7.5 per cent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16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5" y="3001136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5" y="1508151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Looking outside my window, I can see a moving grey car with plate 123ABC.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4170557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 was born on January 1st 2020.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793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4 x 3 = 12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702205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square root of 64 is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879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The capital of Iceland is Reykjavik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702205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The capital of North Korea is Pyongyang</a:t>
            </a:r>
          </a:p>
        </p:txBody>
      </p:sp>
    </p:spTree>
    <p:extLst>
      <p:ext uri="{BB962C8B-B14F-4D97-AF65-F5344CB8AC3E}">
        <p14:creationId xmlns:p14="http://schemas.microsoft.com/office/powerpoint/2010/main" val="9616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The </a:t>
            </a:r>
            <a:r>
              <a:rPr lang="en-US" sz="5000" b="1" dirty="0" err="1"/>
              <a:t>tagalog</a:t>
            </a:r>
            <a:r>
              <a:rPr lang="en-US" sz="5000" b="1" dirty="0"/>
              <a:t> of “Spring” is </a:t>
            </a:r>
            <a:r>
              <a:rPr lang="en-US" sz="5000" b="1" dirty="0" err="1"/>
              <a:t>Bukal</a:t>
            </a:r>
            <a:endParaRPr lang="en-US" sz="5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702205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The </a:t>
            </a:r>
            <a:r>
              <a:rPr lang="en-US" sz="6000" b="1" dirty="0" err="1"/>
              <a:t>tagalog</a:t>
            </a:r>
            <a:r>
              <a:rPr lang="en-US" sz="6000" b="1" dirty="0"/>
              <a:t> of “manager” is </a:t>
            </a:r>
            <a:r>
              <a:rPr lang="en-US" sz="6000" b="1" dirty="0" err="1"/>
              <a:t>Tagapangasiwa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8643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The </a:t>
            </a:r>
            <a:r>
              <a:rPr lang="en-US" sz="5000" b="1" dirty="0" err="1"/>
              <a:t>tagalog</a:t>
            </a:r>
            <a:r>
              <a:rPr lang="en-US" sz="5000" b="1" dirty="0"/>
              <a:t> of “star apple” is </a:t>
            </a:r>
            <a:r>
              <a:rPr lang="en-US" sz="5000" b="1" dirty="0" err="1"/>
              <a:t>kaimito</a:t>
            </a:r>
            <a:endParaRPr lang="en-US" sz="5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702205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The </a:t>
            </a:r>
            <a:r>
              <a:rPr lang="en-US" sz="6000" b="1" dirty="0" err="1"/>
              <a:t>tagalog</a:t>
            </a:r>
            <a:r>
              <a:rPr lang="en-US" sz="6000" b="1" dirty="0"/>
              <a:t> of “dessert” is </a:t>
            </a:r>
            <a:r>
              <a:rPr lang="en-US" sz="6000" b="1" dirty="0" err="1"/>
              <a:t>Panghimagas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6902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The </a:t>
            </a:r>
            <a:r>
              <a:rPr lang="en-US" sz="5000" b="1" dirty="0" err="1"/>
              <a:t>tagalog</a:t>
            </a:r>
            <a:r>
              <a:rPr lang="en-US" sz="5000" b="1" dirty="0"/>
              <a:t> of “axe” is </a:t>
            </a:r>
            <a:r>
              <a:rPr lang="en-US" sz="5000" b="1" dirty="0" err="1"/>
              <a:t>palakol</a:t>
            </a:r>
            <a:endParaRPr lang="en-US" sz="5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702205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The </a:t>
            </a:r>
            <a:r>
              <a:rPr lang="en-US" sz="6000" b="1" dirty="0" err="1"/>
              <a:t>tagalog</a:t>
            </a:r>
            <a:r>
              <a:rPr lang="en-US" sz="6000" b="1" dirty="0"/>
              <a:t> of “green” is </a:t>
            </a:r>
            <a:r>
              <a:rPr lang="en-US" b="1" dirty="0" err="1"/>
              <a:t>Luntian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2437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03480"/>
            <a:ext cx="11133827" cy="855727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latin typeface="Calibri Light (Headings)"/>
              </a:rPr>
              <a:t>Find a partner and group yourselves to 2</a:t>
            </a:r>
            <a:endParaRPr lang="en-PH" sz="5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3893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OR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The </a:t>
            </a:r>
            <a:r>
              <a:rPr lang="en-US" sz="5000" b="1" dirty="0" err="1"/>
              <a:t>tagalog</a:t>
            </a:r>
            <a:r>
              <a:rPr lang="en-US" sz="5000" b="1" dirty="0"/>
              <a:t> of “adverb” is pang-</a:t>
            </a:r>
            <a:r>
              <a:rPr lang="en-US" sz="5000" b="1" dirty="0" err="1"/>
              <a:t>abay</a:t>
            </a:r>
            <a:endParaRPr lang="en-US" sz="5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702205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The </a:t>
            </a:r>
            <a:r>
              <a:rPr lang="en-US" sz="6000" b="1" dirty="0" err="1"/>
              <a:t>tagalog</a:t>
            </a:r>
            <a:r>
              <a:rPr lang="en-US" sz="6000" b="1" dirty="0"/>
              <a:t> of “college” is Universidad</a:t>
            </a:r>
          </a:p>
        </p:txBody>
      </p:sp>
    </p:spTree>
    <p:extLst>
      <p:ext uri="{BB962C8B-B14F-4D97-AF65-F5344CB8AC3E}">
        <p14:creationId xmlns:p14="http://schemas.microsoft.com/office/powerpoint/2010/main" val="2249915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Fear of teeth is Odontophobia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702205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Fear of Horses is </a:t>
            </a:r>
            <a:r>
              <a:rPr lang="en-US" sz="6000" b="1" dirty="0" err="1"/>
              <a:t>Horsyphobia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50166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Mercury is the roman messenger god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702205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Hades is the roman god of the underworld</a:t>
            </a:r>
          </a:p>
        </p:txBody>
      </p:sp>
    </p:spTree>
    <p:extLst>
      <p:ext uri="{BB962C8B-B14F-4D97-AF65-F5344CB8AC3E}">
        <p14:creationId xmlns:p14="http://schemas.microsoft.com/office/powerpoint/2010/main" val="356929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Mercury is the roman messenger god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702205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Hades is the roman god of the underworld</a:t>
            </a:r>
          </a:p>
        </p:txBody>
      </p:sp>
    </p:spTree>
    <p:extLst>
      <p:ext uri="{BB962C8B-B14F-4D97-AF65-F5344CB8AC3E}">
        <p14:creationId xmlns:p14="http://schemas.microsoft.com/office/powerpoint/2010/main" val="101375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 Amazon Rainforest is the biggest rainforest on Earth.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903250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Algeria is the largest country in Africa.</a:t>
            </a:r>
          </a:p>
        </p:txBody>
      </p:sp>
    </p:spTree>
    <p:extLst>
      <p:ext uri="{BB962C8B-B14F-4D97-AF65-F5344CB8AC3E}">
        <p14:creationId xmlns:p14="http://schemas.microsoft.com/office/powerpoint/2010/main" val="235599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Vatican City is the smallest nation on Earth.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903250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Canada is the second-largest country on Earth.</a:t>
            </a:r>
          </a:p>
        </p:txBody>
      </p:sp>
    </p:spTree>
    <p:extLst>
      <p:ext uri="{BB962C8B-B14F-4D97-AF65-F5344CB8AC3E}">
        <p14:creationId xmlns:p14="http://schemas.microsoft.com/office/powerpoint/2010/main" val="194385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OR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 Nile is the shortest river on Earth.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6" y="3903250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Most maps of the world are wrong</a:t>
            </a:r>
          </a:p>
        </p:txBody>
      </p:sp>
    </p:spTree>
    <p:extLst>
      <p:ext uri="{BB962C8B-B14F-4D97-AF65-F5344CB8AC3E}">
        <p14:creationId xmlns:p14="http://schemas.microsoft.com/office/powerpoint/2010/main" val="2620314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32784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6" y="1039799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 A Traffic jam lasted </a:t>
            </a:r>
            <a:r>
              <a:rPr lang="en-US" sz="4000" b="1" dirty="0" err="1"/>
              <a:t>lasted</a:t>
            </a:r>
            <a:r>
              <a:rPr lang="en-US" sz="4000" b="1" dirty="0"/>
              <a:t> for more than 10 days, with cars only moving 0.6 miles a day.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4331589"/>
            <a:ext cx="11133827" cy="1486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There are over 200 corpses on Mount Everest and they are used as way points for climbers.</a:t>
            </a:r>
          </a:p>
        </p:txBody>
      </p:sp>
    </p:spTree>
    <p:extLst>
      <p:ext uri="{BB962C8B-B14F-4D97-AF65-F5344CB8AC3E}">
        <p14:creationId xmlns:p14="http://schemas.microsoft.com/office/powerpoint/2010/main" val="15081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03480"/>
            <a:ext cx="11133827" cy="855727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Calibri Light (Headings)"/>
              </a:rPr>
              <a:t>The game is simple! Just answer</a:t>
            </a:r>
            <a:br>
              <a:rPr lang="en-GB" sz="5400" b="1" dirty="0">
                <a:latin typeface="Calibri Light (Headings)"/>
              </a:rPr>
            </a:br>
            <a:r>
              <a:rPr lang="en-GB" sz="5400" b="1" dirty="0">
                <a:latin typeface="Calibri Light (Headings)"/>
              </a:rPr>
              <a:t> TRUE OR FALSE</a:t>
            </a:r>
            <a:endParaRPr lang="en-PH" sz="5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4489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03480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5" y="1508151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latin typeface="Calibri Light (Headings)"/>
              </a:rPr>
              <a:t>The earth is Flat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3696404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latin typeface="Calibri Light (Headings)"/>
              </a:rPr>
              <a:t>Manila is the capital of the Philippines</a:t>
            </a:r>
            <a:endParaRPr lang="en-PH" sz="5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8328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03480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5" y="1508151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China is the world’s most populous country</a:t>
            </a:r>
            <a:endParaRPr lang="en-PH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3696404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Russia is the largest country in the world</a:t>
            </a:r>
          </a:p>
        </p:txBody>
      </p:sp>
    </p:spTree>
    <p:extLst>
      <p:ext uri="{BB962C8B-B14F-4D97-AF65-F5344CB8AC3E}">
        <p14:creationId xmlns:p14="http://schemas.microsoft.com/office/powerpoint/2010/main" val="33446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03480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5" y="1508151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The Philippines consists of 7,641 islands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3696404"/>
            <a:ext cx="10265295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cloud weighs around a million </a:t>
            </a:r>
            <a:r>
              <a:rPr lang="en-US" b="1" dirty="0" err="1"/>
              <a:t>tonnes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102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03480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5" y="1508151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0" dirty="0">
                <a:solidFill>
                  <a:srgbClr val="0F2C3B"/>
                </a:solidFill>
                <a:effectLst/>
                <a:latin typeface="OpenSans"/>
              </a:rPr>
              <a:t>Your brain is constantly eating itself</a:t>
            </a:r>
            <a:r>
              <a:rPr lang="en-US" b="0" i="0" dirty="0">
                <a:solidFill>
                  <a:srgbClr val="0F2C3B"/>
                </a:solidFill>
                <a:effectLst/>
                <a:latin typeface="OpenSans"/>
              </a:rPr>
              <a:t>.</a:t>
            </a:r>
            <a:endParaRPr lang="en-US" b="1" i="0" dirty="0">
              <a:solidFill>
                <a:srgbClr val="44444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3696404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0" dirty="0">
                <a:solidFill>
                  <a:srgbClr val="0F2C3B"/>
                </a:solidFill>
                <a:effectLst/>
                <a:latin typeface="OpenSans"/>
              </a:rPr>
              <a:t>Water might not be wet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09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03480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5" y="1508151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0" dirty="0">
                <a:solidFill>
                  <a:srgbClr val="0F2C3B"/>
                </a:solidFill>
                <a:effectLst/>
                <a:latin typeface="OpenSans"/>
              </a:rPr>
              <a:t>You can actually die laughing</a:t>
            </a:r>
            <a:r>
              <a:rPr lang="en-US" b="0" i="0" dirty="0">
                <a:solidFill>
                  <a:srgbClr val="0F2C3B"/>
                </a:solidFill>
                <a:effectLst/>
                <a:latin typeface="OpenSans"/>
              </a:rPr>
              <a:t>.</a:t>
            </a:r>
            <a:endParaRPr lang="en-US" b="1" i="0" dirty="0">
              <a:solidFill>
                <a:srgbClr val="44444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3696404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i="0" dirty="0">
                <a:solidFill>
                  <a:srgbClr val="0F2C3B"/>
                </a:solidFill>
                <a:effectLst/>
                <a:latin typeface="OpenSans"/>
              </a:rPr>
              <a:t>Ants don’t have lungs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122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62325-57BF-43A0-F2C4-7EF0AB41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86" y="2503480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AND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25A71-86A8-1729-45C8-6F28042FB8F3}"/>
              </a:ext>
            </a:extLst>
          </p:cNvPr>
          <p:cNvSpPr txBox="1">
            <a:spLocks/>
          </p:cNvSpPr>
          <p:nvPr/>
        </p:nvSpPr>
        <p:spPr>
          <a:xfrm>
            <a:off x="529085" y="1508151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i="0" dirty="0">
                <a:solidFill>
                  <a:srgbClr val="0F2C3B"/>
                </a:solidFill>
                <a:effectLst/>
                <a:latin typeface="OpenSans"/>
              </a:rPr>
              <a:t>Snails have teeth</a:t>
            </a:r>
            <a:endParaRPr lang="en-US" b="1" i="0" dirty="0">
              <a:solidFill>
                <a:srgbClr val="44444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5C234D-55F6-6EFB-EDFF-4BB1A3F4F842}"/>
              </a:ext>
            </a:extLst>
          </p:cNvPr>
          <p:cNvSpPr txBox="1">
            <a:spLocks/>
          </p:cNvSpPr>
          <p:nvPr/>
        </p:nvSpPr>
        <p:spPr>
          <a:xfrm>
            <a:off x="529085" y="3696404"/>
            <a:ext cx="11133827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i="0" dirty="0">
                <a:solidFill>
                  <a:srgbClr val="0F2C3B"/>
                </a:solidFill>
                <a:effectLst/>
                <a:latin typeface="OpenSans"/>
              </a:rPr>
              <a:t>Bananas are radioactive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070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2082</TotalTime>
  <Words>557</Words>
  <Application>Microsoft Office PowerPoint</Application>
  <PresentationFormat>Widescreen</PresentationFormat>
  <Paragraphs>156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(Body)</vt:lpstr>
      <vt:lpstr>Calibri Light</vt:lpstr>
      <vt:lpstr>Calibri Light (Headings)</vt:lpstr>
      <vt:lpstr>Montserrat</vt:lpstr>
      <vt:lpstr>OpenSans</vt:lpstr>
      <vt:lpstr>roboto</vt:lpstr>
      <vt:lpstr>Office Theme</vt:lpstr>
      <vt:lpstr>Boolean Logic Game</vt:lpstr>
      <vt:lpstr>Find a partner and group yourselves to 2</vt:lpstr>
      <vt:lpstr>The game is simple! Just answer  TRUE OR FALSE</vt:lpstr>
      <vt:lpstr>AND</vt:lpstr>
      <vt:lpstr>AND</vt:lpstr>
      <vt:lpstr>AND</vt:lpstr>
      <vt:lpstr>AND</vt:lpstr>
      <vt:lpstr>AND</vt:lpstr>
      <vt:lpstr>AND</vt:lpstr>
      <vt:lpstr>AND</vt:lpstr>
      <vt:lpstr>OR</vt:lpstr>
      <vt:lpstr>OR</vt:lpstr>
      <vt:lpstr>OR</vt:lpstr>
      <vt:lpstr>AND</vt:lpstr>
      <vt:lpstr>AND</vt:lpstr>
      <vt:lpstr>AND</vt:lpstr>
      <vt:lpstr>AND</vt:lpstr>
      <vt:lpstr>AND</vt:lpstr>
      <vt:lpstr>AND</vt:lpstr>
      <vt:lpstr>OR</vt:lpstr>
      <vt:lpstr>AND</vt:lpstr>
      <vt:lpstr>AND</vt:lpstr>
      <vt:lpstr>AND</vt:lpstr>
      <vt:lpstr>AND</vt:lpstr>
      <vt:lpstr>AND</vt:lpstr>
      <vt:lpstr>OR</vt:lpstr>
      <vt:lpstr>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461</cp:revision>
  <dcterms:created xsi:type="dcterms:W3CDTF">2022-05-11T03:47:05Z</dcterms:created>
  <dcterms:modified xsi:type="dcterms:W3CDTF">2024-02-14T01:46:17Z</dcterms:modified>
</cp:coreProperties>
</file>