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291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068" autoAdjust="0"/>
  </p:normalViewPr>
  <p:slideViewPr>
    <p:cSldViewPr snapToGrid="0">
      <p:cViewPr varScale="1">
        <p:scale>
          <a:sx n="105" d="100"/>
          <a:sy n="105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07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8/22/23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Artificial Intelligence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613611" y="999091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i="0" dirty="0">
                <a:solidFill>
                  <a:srgbClr val="252C33"/>
                </a:solidFill>
                <a:effectLst/>
                <a:latin typeface="Calibri Light (Headings)"/>
              </a:rPr>
              <a:t>Outline</a:t>
            </a:r>
          </a:p>
          <a:p>
            <a:pPr algn="l"/>
            <a:endParaRPr lang="en-US" sz="2900" dirty="0">
              <a:solidFill>
                <a:srgbClr val="252C33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rgbClr val="252C33"/>
                </a:solidFill>
                <a:effectLst/>
                <a:latin typeface="Calibri Light (Headings)"/>
              </a:rPr>
              <a:t>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B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C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F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G</a:t>
            </a:r>
          </a:p>
          <a:p>
            <a:pPr algn="l"/>
            <a:endParaRPr lang="en-US" sz="2900" dirty="0"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AAAAA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0" i="0" dirty="0">
                <a:solidFill>
                  <a:srgbClr val="252C33"/>
                </a:solidFill>
                <a:effectLst/>
                <a:latin typeface="Calibri Light (Headings)"/>
              </a:rPr>
              <a:t>AAA</a:t>
            </a:r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rgbClr val="252C33"/>
              </a:solidFill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rgbClr val="252C33"/>
              </a:solidFill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b="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  <a:p>
            <a:pPr algn="l"/>
            <a:endParaRPr lang="en-US" sz="29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1207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1035</TotalTime>
  <Words>98</Words>
  <Application>Microsoft Macintosh PowerPoint</Application>
  <PresentationFormat>Widescreen</PresentationFormat>
  <Paragraphs>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Calibri Light (Headings)</vt:lpstr>
      <vt:lpstr>Charter</vt:lpstr>
      <vt:lpstr>Wingdings</vt:lpstr>
      <vt:lpstr>Office Theme</vt:lpstr>
      <vt:lpstr>Artificial Intelligence and Machine Learning</vt:lpstr>
      <vt:lpstr>PowerPoint Presentation</vt:lpstr>
      <vt:lpstr>AAAAA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53</cp:revision>
  <dcterms:created xsi:type="dcterms:W3CDTF">2022-05-11T03:47:05Z</dcterms:created>
  <dcterms:modified xsi:type="dcterms:W3CDTF">2023-08-22T11:17:27Z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