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3"/>
  </p:notesMasterIdLst>
  <p:sldIdLst>
    <p:sldId id="257" r:id="rId5"/>
    <p:sldId id="340" r:id="rId6"/>
    <p:sldId id="378" r:id="rId7"/>
    <p:sldId id="354" r:id="rId8"/>
    <p:sldId id="342" r:id="rId9"/>
    <p:sldId id="355" r:id="rId10"/>
    <p:sldId id="356" r:id="rId11"/>
    <p:sldId id="379" r:id="rId12"/>
    <p:sldId id="358" r:id="rId13"/>
    <p:sldId id="344" r:id="rId14"/>
    <p:sldId id="343" r:id="rId15"/>
    <p:sldId id="345" r:id="rId16"/>
    <p:sldId id="359" r:id="rId17"/>
    <p:sldId id="346" r:id="rId18"/>
    <p:sldId id="347" r:id="rId19"/>
    <p:sldId id="360" r:id="rId20"/>
    <p:sldId id="348" r:id="rId21"/>
    <p:sldId id="350" r:id="rId22"/>
    <p:sldId id="351" r:id="rId23"/>
    <p:sldId id="352" r:id="rId24"/>
    <p:sldId id="353" r:id="rId25"/>
    <p:sldId id="380" r:id="rId26"/>
    <p:sldId id="362" r:id="rId27"/>
    <p:sldId id="363" r:id="rId28"/>
    <p:sldId id="364" r:id="rId29"/>
    <p:sldId id="365" r:id="rId30"/>
    <p:sldId id="366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8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3475" autoAdjust="0"/>
  </p:normalViewPr>
  <p:slideViewPr>
    <p:cSldViewPr snapToGrid="0">
      <p:cViewPr varScale="1">
        <p:scale>
          <a:sx n="79" d="100"/>
          <a:sy n="79" d="100"/>
        </p:scale>
        <p:origin x="120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1903 203 24575,'0'-3'0,"-1"0"0,0 0 0,0-1 0,0 1 0,-1 0 0,1 0 0,-1 0 0,1 0 0,-1 1 0,0-1 0,0 0 0,-1 1 0,1-1 0,0 1 0,-1 0 0,1 0 0,-1 0 0,0 0 0,0 0 0,0 1 0,0-1 0,0 1 0,-4-2 0,-11-5 0,-1 1 0,-28-7 0,47 14 0,-81-17 0,-106-10 0,164 25 0,-61-14 0,58 10 0,-1 1 0,-28-1 0,-72-11 0,87 10 0,-62-4 0,-515 12 0,604-1 0,1 0 0,0 0 0,-1 1 0,1 1 0,0 0 0,0 0 0,0 2 0,0-1 0,1 1 0,-1 1 0,1 0 0,0 1 0,1 0 0,-1 1 0,1 0 0,0 0 0,1 1 0,0 0 0,-11 13 0,-36 36 0,38-41 0,2 1 0,-16 18 0,28-29 0,-1 0 0,1 1 0,1-1 0,-1 1 0,1-1 0,0 1 0,1 0 0,0 1 0,0-1 0,-2 12 0,-1 67 0,8 112 0,1-51 0,-7 1 0,6 157 0,-2-297 0,0-1 0,0 1 0,1-1 0,0 0 0,0 0 0,0 0 0,1 0 0,0 0 0,0 0 0,8 10 0,0-4 0,0 0 0,1 0 0,16 12 0,2 3 0,-7-3 0,27 36 0,-36-42 0,-1-2 0,2 0 0,1 0 0,0-2 0,29 23 0,-38-33 0,235 142 0,-115-92 0,-81-33 0,2-2 0,0-2 0,0-2 0,53 10 0,-97-25 0,99 28 0,56 12 0,-93-26 0,-39-9 0,1 0 0,41 2 0,-50-7 0,73-1 0,-83 0 0,-1-2 0,0 1 0,0-1 0,0 0 0,0-1 0,0 1 0,0-2 0,14-7 0,22-17 0,-14 10 0,36-29 0,-56 39 0,-1-1 0,1 0 0,-2-1 0,1 0 0,-1 0 0,-1-1 0,7-12 0,15-27 0,2 2 0,2 1 0,2 2 0,2 1 0,73-67 0,-102 104 0,-2 0 0,1-1 0,-1 0 0,0-1 0,-1 1 0,0-1 0,0 0 0,4-14 0,20-80 0,-2 3 0,-18 71 0,-1 0 0,-2-1 0,-1 0 0,-1 0 0,-1-1 0,-2 1 0,-2-1 0,-4-36 0,3 55 0,0 1 0,-1 0 0,-1-1 0,1 1 0,-2 0 0,0 1 0,0-1 0,-11-14 0,-62-78 0,55 76 0,6 8 0,-38-32 0,38 36 0,-1-1 0,-28-35 0,38 41-97,0-1-1,0 1 1,1-1-1,0-1 1,1 1-1,0-1 1,1 0-1,0-1 1,1 1-1,0-1 1,1 0-1,1 1 0,-1-15 1,2-1-6729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1459 3 24575,'-152'-3'0,"-168"7"0,301-2 0,0 1 0,1 2 0,-1 0 0,1 0 0,-18 10 0,-85 44 0,-15 27 0,6-3 0,92-62 0,-59 42 0,82-51 0,1 0 0,0 2 0,1-1 0,0 1 0,1 1 0,-12 21 0,-5 16 0,3 1 0,2 2 0,-22 74 0,22-60 0,7-23 0,2 1 0,1 0 0,3 1 0,2 1 0,2-1 0,0 68 0,6 5 0,5 149 0,-2-252 0,1 1 0,1-1 0,1 0 0,0 0 0,15 32 0,51 82 0,-47-91 0,-18-31 0,1 0 0,1-1 0,0 0 0,0 0 0,0-1 0,16 11 0,-13-10 0,0 0 0,-1 0 0,0 1 0,14 19 0,2 10 0,-13-16 0,2-1 0,0-1 0,1 0 0,1-1 0,1-1 0,1 0 0,34 25 0,-19-22 0,-13-9 0,1 2 0,-2 0 0,0 0 0,-1 2 0,0 1 0,17 22 0,-26-29 0,0 0 0,1-1 0,0 0 0,0 0 0,1-1 0,0-1 0,17 9 0,101 45 0,-58-30 0,173 88 0,-234-114 0,1-2 0,-1 0 0,1 0 0,0-1 0,1-1 0,22 3 0,76-5 0,-78 0 0,-20-1 0,0-1 0,0 1 0,0-2 0,-1 0 0,1-1 0,-1 0 0,1 0 0,-1-2 0,-1 1 0,1-2 0,-1 1 0,12-10 0,10-11 0,-1-1 0,39-44 0,-46 46 0,-16 15 0,-1 1 0,0-1 0,9-19 0,14-17 0,102-149 0,-124 180 0,0-1 0,-1 0 0,-1 0 0,0-1 0,-2 0 0,0 0 0,3-20 0,-6 28 0,-1 5 0,14-55 0,-3-1 0,6-106 0,-15 134 0,10-58 0,3-20 0,-13-302 0,-6 213 0,1 175 0,-1 1 0,-1 0 0,-1 0 0,-1 0 0,-2 0 0,0 1 0,-15-29 0,-14-42 0,34 86 0,-11-35 0,-24-49 0,31 78 0,-1 0 0,0 1 0,-1 0 0,0 0 0,-1 1 0,-1 0 0,-13-12 0,9 9 0,1 0 0,0-2 0,2 0 0,0 0 0,1-1 0,-17-35 0,20 34 0,-2 1 0,0 0 0,-1 0 0,-1 1 0,-1 0 0,-29-28 0,36 40 11,-1 0 0,1 1 0,-1 0 0,0 1 0,-1 0 0,1 0-1,0 0 1,-1 1 0,0 0 0,-12-2 0,-79-1-1496,68 5-5341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24575,'1'-1'0,"-1"-1"0,1 1 0,-1 0 0,1-1 0,0 1 0,0 0 0,0 0 0,-1 0 0,1 0 0,0 0 0,0 0 0,0 0 0,1 0 0,-1 0 0,0 0 0,0 0 0,0 1 0,1-1 0,-1 1 0,0-1 0,1 1 0,-1-1 0,0 1 0,1 0 0,-1-1 0,3 1 0,46-7 0,-43 7 0,396-6 0,-221 9 0,-128-3 0,0 3 0,75 14 0,-127-17 0,13 2 0,0 1 0,0 1 0,0 0 0,0 1 0,-1 0 0,22 12 0,-4 0 0,1-3 0,0 0 0,43 11 0,12 4 0,92 49 0,-162-71 0,0 2 0,0 0 0,-1 1 0,0 1 0,-1 0 0,0 1 0,19 20 0,-20-17 0,0-1 0,0-1 0,1 0 0,28 15 0,-21-13 0,38 32 0,-42-30 0,-2-1 0,0 2 0,-1 0 0,-1 1 0,0 1 0,-2 0 0,0 1 0,17 38 0,-23-43 0,1-1 0,1 0 0,0-1 0,12 14 0,-13-18 0,0 0 0,-1 0 0,0 1 0,-1 0 0,0 0 0,-1 1 0,0 0 0,6 23 0,-7-1-455,-1 0 0,-2 44 0,-2-47-6371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6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24575,'1'6'0,"1"0"0,-1-1 0,1 1 0,0-1 0,0 1 0,1-1 0,-1 0 0,1 0 0,0 0 0,8 8 0,-2 1 0,16 18 0,1-1 0,1-1 0,2-1 0,0-2 0,2-1 0,1-1 0,52 29 0,-78-50 6,0-1-1,0 0 1,1 0-1,-1-1 0,1 0 1,-1 0-1,1 0 1,0-1-1,0 0 1,-1-1-1,1 1 1,0-1-1,0 0 0,0-1 1,0 0-1,-1 0 1,1 0-1,0-1 1,-1 0-1,1-1 1,11-5-1,-8 3-111,0 0 0,-1-1 0,0 0 0,-1-1 0,1 0 0,-1 0-1,0 0 1,-1-1 0,0-1 0,0 1 0,-1-1 0,0 0 0,7-15 0,-4 4-6720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1960 1 24575,'0'1'0,"-1"1"0,1-1 0,-1 1 0,1-1 0,-1 0 0,0 1 0,1-1 0,-1 0 0,0 1 0,0-1 0,0 0 0,0 0 0,0 0 0,0 0 0,0 0 0,-1 0 0,1 0 0,-3 1 0,-29 16 0,26-15 0,-126 73 0,87-48 0,-2-2 0,-60 25 0,-157 62 0,243-103 0,-1 1 0,2 0 0,-1 1 0,2 2 0,-29 23 0,31-24 0,-1-1 0,-1-1 0,0 0 0,-22 7 0,22-9 0,-1 0 0,2 2 0,-1 0 0,-23 18 0,-214 192 0,236-204 0,-1-1 0,0-2 0,-2 0 0,1-1 0,-49 18 0,55-23 0,0 1 0,1 1 0,0 0 0,1 0 0,0 2 0,-22 22 0,-33 25 0,39-37 0,16-13 0,1 1 0,0 0 0,1 1 0,0 0 0,0 1 0,1 0 0,1 1 0,0 1 0,1-1 0,-9 17 0,3 1-106,-2 3-523,-22 57-1,33-69-6196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0,1-1 0,-1 0 0,0 1 0,0 0 0,0-1 0,0 1 0,0 0 0,0-1 0,0 1 0,0 0 0,0 0 0,0 0 0,-1 0 0,1 0 0,0 0 0,0 0 0,-1 0 0,1 0 0,-1 0 0,1 0 0,-1 0 0,1 1 0,-1-1 0,0 0 0,1 2 0,5 39 0,-5-37 0,1 69 0,-3-57 0,1 0 0,0 0 0,2 0 0,0 0 0,1-1 0,7 28 0,-7-40 0,0 0 0,0-1 0,0 1 0,0 0 0,0-1 0,1 0 0,-1 1 0,1-2 0,0 1 0,0 0 0,0-1 0,0 1 0,1-1 0,-1-1 0,0 1 0,1 0 0,0-1 0,-1 0 0,1 0 0,0 0 0,-1-1 0,8 0 0,12 2 0,-1-2 0,1 0 0,25-5 0,-20 0 0,-1-1 0,0-2 0,30-12 0,43-11 0,-75 24-170,-1 0-1,0-1 0,-1-1 1,0-2-1,0 0 0,-1-2 1,22-15-1,-22 10-6655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1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2578 138 24575,'-16'-2'0,"-1"0"0,0-1 0,1-1 0,0 0 0,0-1 0,0-1 0,0-1 0,-18-10 0,17 8 0,0 1 0,-1 0 0,0 2 0,-1 0 0,1 1 0,-27-4 0,-78-8 0,75 9 0,-82-3 0,-609 12 0,711 1 0,1 1 0,-45 9 0,39-5 0,-42 3 0,3-9 0,54-2 0,1 1 0,-1 0 0,1 2 0,-1 0 0,1 0 0,0 2 0,0 0 0,-25 10 0,-66 33 0,-55 28 0,142-61 0,1 0 0,1 2 0,0 1 0,1 0 0,1 1 0,1 1 0,-28 40 0,-39 44 0,64-82 0,1 1 0,2 1 0,0 1 0,1 0 0,1 1 0,-11 30 0,6-9 0,3 1 0,-17 81 0,28-101 0,1-1 0,1 1 0,1 0 0,2 0 0,0 0 0,2-1 0,5 29 0,-5-45 0,0 0 0,1 0 0,0 0 0,0-1 0,1 1 0,0-1 0,1 0 0,0 0 0,0-1 0,1 1 0,0-1 0,1 0 0,0-1 0,0 1 0,0-1 0,1-1 0,0 0 0,0 0 0,1 0 0,0-1 0,15 7 0,87 28 0,145 32 0,-236-68 0,-1 2 0,0 0 0,0 2 0,0 0 0,-1 0 0,0 2 0,17 12 0,-12-10 0,1-1 0,1 0 0,-1-2 0,2-1 0,30 5 0,-23-7 0,0-2 0,1-1 0,55-2 0,-52-2 0,0 2 0,63 9 0,59 7 0,-84-11 0,16 9 0,-59-9 0,44 3 0,-42-5 0,54 12 0,-18-2 0,116 21 0,-101-7 0,-62-19 0,2 0 0,39 7 0,18 1 0,-47-9 0,1-1 0,43 2 0,329-8 0,-198-3 0,-183 4 0,0 0 0,42 11 0,-39-7 0,45 4 0,473-7 0,-283-6 0,-118 6 0,158-7 0,-289 2 0,-1-1 0,0 0 0,0-2 0,-1 0 0,1 0 0,-1-1 0,0-1 0,-1-1 0,1 0 0,20-16 0,14-8 0,-33 24 0,1 1 0,-1 0 0,2 1 0,-1 1 0,31-6 0,-30 8 0,-1-1 0,1 0 0,-1-1 0,0-1 0,29-16 0,-44 22 0,22-14 0,1 0 0,-2-2 0,0 0 0,-1-1 0,-1-1 0,0-1 0,25-34 0,-2-5 0,-16 23 0,26-47 0,-46 69 0,-1 0 0,0-1 0,0 0 0,-1 0 0,-1 0 0,-1 0 0,4-24 0,-3-37 0,-2 0 0,-9-78 0,6 145 0,0-1 0,-1 1 0,0-1 0,-1 1 0,1-1 0,-2 1 0,1 0 0,-1 0 0,0 1 0,-1-1 0,0 1 0,0 0 0,0 0 0,-1 0 0,0 1 0,0 0 0,-1 0 0,0 1 0,0 0 0,0 0 0,-1 0 0,-11-5 0,-78-46 0,68 37 0,-1 1 0,-1 1 0,-1 2 0,-52-18 0,-51-8 0,-40-11 0,146 45 0,7 2 0,0 0 0,0-2 0,1-1 0,-35-16 0,25 10 0,-1 1 0,0 1 0,-65-13 0,-53 0 0,-28-5 0,105 19 0,-21-5 0,21 3 0,-114-6 0,148 17 0,-58-12 0,58 7 0,-56-2 0,66 8 0,-33 0 0,-1-2 0,-61-12 0,61 6 0,0 4 0,-112 4 0,100 2 0,57-3 0,1 0 0,-1-1 0,1 0 0,0-2 0,0 0 0,-17-8 0,10 4 0,-47-10 0,-160-3-1365,196 16-5461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2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5834 1 24575,'-86'-1'0,"-145"5"0,189-1 0,0 2 0,0 2 0,-60 19 0,-41 9 0,-5 1 0,73-17 0,50-13 0,-49 17 0,24-4 0,-1-3 0,-1-1 0,-66 9 0,-19 4 0,-34 5 0,85-15 0,58-11 0,-49 6 0,19-6 0,-73 19 0,-27 5 0,144-28 0,-1 0 0,1 1 0,0 1 0,0 0 0,-16 9 0,15-7 0,0 0 0,0-1 0,0-1 0,-19 4 0,-312 63 0,156-29 0,108-22 0,-131 43 0,196-59 0,-135 63 0,79-45 0,-1-3 0,-83 10 0,-229 35 0,228-31 0,39-6 0,103-25 0,1 1 0,0 1 0,0 0 0,0 0 0,-15 10 0,-52 17 0,17-17 0,-130 12 0,190-27 0,-156 28 0,34-7 0,28-4 0,19-2 0,51-9 0,-54 6 0,20-6 0,2 3 0,-1 3 0,-99 33 0,149-40 3,-1 1 0,1 0-1,1 1 1,-1 1 0,1 0 0,1 0-1,-15 15 1,-16 11-1390,22-20-5439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2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 24575,'-1'7'0,"1"0"0,-1 0 0,0 0 0,0 0 0,-1 0 0,0 0 0,-1 0 0,1-1 0,-1 1 0,0-1 0,-1 1 0,1-1 0,-1 0 0,-6 6 0,-6 5 0,-1 0 0,-37 29 0,38-35 0,1 2 0,0-1 0,1 2 0,0 0 0,-16 24 0,0 13 0,22-36 0,0-1 0,-1 0 0,0 0 0,-1-1 0,0 0 0,-1 0 0,-25 21 0,-100 53 0,135-86 0,-1 0 0,1 0 0,-1 0 0,1 0 0,-1 0 0,1 0 0,0 0 0,0 0 0,-1 1 0,1-1 0,0 0 0,0 1 0,0-1 0,1 1 0,-1-1 0,0 1 0,0 0 0,0 3 0,1-5 0,0 1 0,1 0 0,-1 0 0,0 0 0,1 0 0,-1 0 0,1-1 0,-1 1 0,1 0 0,-1 0 0,1-1 0,0 1 0,-1 0 0,1-1 0,0 1 0,-1-1 0,1 1 0,0-1 0,0 1 0,0-1 0,0 1 0,-1-1 0,1 0 0,1 1 0,8 2 0,1-1 0,-1 0 0,0 0 0,17 0 0,379-1 95,-184-4-1555,-187 3-5366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2582 817 24575,'-1'-5'0,"0"0"0,0 0 0,0 0 0,-1 0 0,0 1 0,-4-8 0,-1-6 0,-4-7 0,-1-1 0,-2 2 0,0 0 0,-1 1 0,-2 0 0,-30-32 0,2 0 0,36 42 0,0-1 0,-13-27 0,18 32 0,0 0 0,0 1 0,-1-1 0,0 1 0,0 1 0,-1-1 0,0 1 0,0 0 0,-1 0 0,0 0 0,-15-10 0,-183-99 0,148 80 0,29 17 0,-48-25 0,18 18 0,-96-31 0,121 48 0,0 1 0,-1 2 0,1 2 0,-59-1 0,30 4 0,6 1 0,-67 6 0,106-4 0,0 1 0,1 1 0,-1 0 0,1 1 0,0 0 0,1 2 0,-1 0 0,-20 13 0,13-4 0,1 1 0,1 1 0,0 1 0,-35 43 0,39-45 0,0 0 0,-1-1 0,-22 14 0,27-21 0,0 0 0,1 0 0,0 1 0,1 1 0,0 0 0,0 0 0,1 1 0,1 0 0,-13 22 0,4 6 0,10-20 0,0 0 0,-2-1 0,0-1 0,-2 1 0,0-2 0,-14 17 0,-2 0 0,2 0 0,-42 71 0,-17 25 0,75-115 0,1 0 0,0 0 0,2 1 0,-10 26 0,11-26 0,0 0 0,-2-1 0,0 1 0,-18 26 0,-7 5 0,3 2 0,2 0 0,2 2 0,-22 60 0,31-71 0,-11 32 0,-21 84 0,42-118 0,1 0 0,2 1 0,2 0 0,1 0 0,6 42 0,-2 14 0,-5 10 0,5 101 0,-1-188 0,0 0 0,2 0 0,0-1 0,0 1 0,2-1 0,0 0 0,1-1 0,1 0 0,1 0 0,0 0 0,22 27 0,-22-30 0,0-1 0,0 2 0,6 14 0,-10-17 0,1 0 0,1 0 0,-1-1 0,2 0 0,-1 0 0,11 10 0,42 32 0,-34-31 0,0 2 0,-1 1 0,-2 0 0,25 34 0,-42-49 0,1-1 0,1 1 0,0-2 0,0 1 0,0-1 0,1 0 0,0-1 0,11 6 0,83 37 0,-90-43 0,16 4 0,0 0 0,0-2 0,0-1 0,1-1 0,34 2 0,151-3 0,-166-6 0,-29 0 0,-1-1 0,0 0 0,0-2 0,0 0 0,29-11 0,89-44 0,-129 55 0,43-22 0,-1-2 0,-2-2 0,-1-2 0,64-58 0,-96 74 0,-1-1 0,0 0 0,-2 0 0,0-1 0,-1-1 0,10-23 0,-13 24 0,0 1 0,2 0 0,0 1 0,0 0 0,2 1 0,0 0 0,1 1 0,21-19 0,-14 15 0,-1-1 0,-1 0 0,0-1 0,-2-1 0,0-1 0,25-46 0,37-51 0,-48 81 0,0 3 0,-3 0 0,0-2 0,-3-1 0,-1-1 0,32-75 0,-48 96 0,2 0 0,0 1 0,1 0 0,1 0 0,0 1 0,1 1 0,1 0 0,0 0 0,16-12 0,-13 7 0,-1-1 0,-1 0 0,-1-1 0,0 0 0,-2-1 0,-1 0 0,8-26 0,8-14 0,19-69 0,-6 13 0,-11 70 90,-22 40-381,0-1 0,-1 1 0,0-1 0,4-13 0,0-9-6535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1 24575,'0'13'0,"-1"1"0,-1-1 0,0 0 0,-1 0 0,0 0 0,-1 0 0,-1-1 0,0 1 0,0-1 0,-9 14 0,0-5 0,0-1 0,-1 0 0,-1-1 0,-28 26 0,17-16 0,-32 42 0,42-49 0,-1 0 0,0-1 0,-2-1 0,-38 31 0,39-38 0,0 1 0,1 1 0,1 0 0,1 2 0,0-1 0,1 2 0,1 0 0,-19 31 0,22-34-19,-1 0 0,0-1 0,-1-1 0,0 0 0,-1-1 0,-1 0 0,-24 14 0,1 2-1194,17-12-5613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5:36:42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24575,'2'71'0,"-1"-38"0,0 0 0,-2-1 0,-1 1 0,-13 58 0,11-77 0,1 0 0,0 0 0,0 1 0,0 25 0,3-37 0,0 0 0,0 1 0,1-1 0,-1 0 0,1 1 0,0-1 0,0 0 0,0 0 0,0 1 0,0-1 0,1 0 0,-1 0 0,1 0 0,0-1 0,0 1 0,0 0 0,1-1 0,-1 1 0,0-1 0,1 0 0,0 0 0,-1 0 0,1 0 0,0 0 0,0-1 0,4 2 0,2 1 0,1-1 0,0 0 0,-1-1 0,1 0 0,0 0 0,0-1 0,1 0 0,-1-1 0,0 0 0,0-1 0,0 0 0,0-1 0,0 0 0,0 0 0,-1-1 0,1 0 0,0-1 0,17-9 0,14-9 0,2 2 0,0 3 0,1 1 0,50-11 0,33 1-1365,-100 19-5461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46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829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73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757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9197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04321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016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8821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035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7685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20227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72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9666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81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2775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3032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0877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814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575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6805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029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546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664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6233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45635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28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9300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3528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939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636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715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647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230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142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801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1.jpg"/><Relationship Id="rId12" Type="http://schemas.openxmlformats.org/officeDocument/2006/relationships/image" Target="../media/image18.png"/><Relationship Id="rId17" Type="http://schemas.openxmlformats.org/officeDocument/2006/relationships/image" Target="../media/image20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6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0.png"/><Relationship Id="rId5" Type="http://schemas.openxmlformats.org/officeDocument/2006/relationships/image" Target="../media/image8.png"/><Relationship Id="rId10" Type="http://schemas.openxmlformats.org/officeDocument/2006/relationships/image" Target="../media/image190.png"/><Relationship Id="rId4" Type="http://schemas.openxmlformats.org/officeDocument/2006/relationships/image" Target="../media/image7.png"/><Relationship Id="rId9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220.png"/><Relationship Id="rId5" Type="http://schemas.openxmlformats.org/officeDocument/2006/relationships/image" Target="../media/image8.png"/><Relationship Id="rId10" Type="http://schemas.openxmlformats.org/officeDocument/2006/relationships/image" Target="../media/image210.png"/><Relationship Id="rId4" Type="http://schemas.openxmlformats.org/officeDocument/2006/relationships/image" Target="../media/image7.png"/><Relationship Id="rId9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4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70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60.png"/><Relationship Id="rId1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60.png"/><Relationship Id="rId1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0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12" Type="http://schemas.openxmlformats.org/officeDocument/2006/relationships/image" Target="../media/image140.png"/><Relationship Id="rId17" Type="http://schemas.openxmlformats.org/officeDocument/2006/relationships/image" Target="../media/image16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Relationship Id="rId1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200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1.jp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33.png"/><Relationship Id="rId5" Type="http://schemas.openxmlformats.org/officeDocument/2006/relationships/image" Target="../media/image8.png"/><Relationship Id="rId15" Type="http://schemas.openxmlformats.org/officeDocument/2006/relationships/image" Target="../media/image200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9.gif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chart" Target="../charts/char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3.xm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image" Target="../media/image53.png"/><Relationship Id="rId21" Type="http://schemas.openxmlformats.org/officeDocument/2006/relationships/customXml" Target="../ink/ink7.xml"/><Relationship Id="rId7" Type="http://schemas.openxmlformats.org/officeDocument/2006/relationships/image" Target="../media/image62.png"/><Relationship Id="rId12" Type="http://schemas.openxmlformats.org/officeDocument/2006/relationships/image" Target="../media/image65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customXml" Target="../ink/ink2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5" Type="http://schemas.openxmlformats.org/officeDocument/2006/relationships/image" Target="../media/image60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chart" Target="../charts/chart3.xml"/><Relationship Id="rId9" Type="http://schemas.openxmlformats.org/officeDocument/2006/relationships/customXml" Target="../ink/ink1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10.xml"/><Relationship Id="rId30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chart" Target="../charts/char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0.png"/><Relationship Id="rId4" Type="http://schemas.openxmlformats.org/officeDocument/2006/relationships/chart" Target="../charts/char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90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Introduction to Neural Networks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ADEB0-CE44-F1C0-EDFA-9BDA61921B79}"/>
                  </a:ext>
                </a:extLst>
              </p:cNvPr>
              <p:cNvSpPr txBox="1"/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ADEB0-CE44-F1C0-EDFA-9BDA6192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blipFill>
                <a:blip r:embed="rId6"/>
                <a:stretch>
                  <a:fillRect l="-3200" r="-25200"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9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/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65529A-4578-CA82-610A-DE26F7540CD7}"/>
                  </a:ext>
                </a:extLst>
              </p:cNvPr>
              <p:cNvSpPr txBox="1"/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65529A-4578-CA82-610A-DE26F7540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blipFill>
                <a:blip r:embed="rId10"/>
                <a:stretch>
                  <a:fillRect l="-1364" r="-26515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6BDA758-4BD2-5C76-7842-4BC36C65D09E}"/>
              </a:ext>
            </a:extLst>
          </p:cNvPr>
          <p:cNvGrpSpPr/>
          <p:nvPr/>
        </p:nvGrpSpPr>
        <p:grpSpPr>
          <a:xfrm>
            <a:off x="7178681" y="1762783"/>
            <a:ext cx="529248" cy="2233367"/>
            <a:chOff x="7178681" y="1762783"/>
            <a:chExt cx="529248" cy="2233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5D14B3-5BDF-B571-D8B5-09F761F00D44}"/>
                    </a:ext>
                  </a:extLst>
                </p:cNvPr>
                <p:cNvSpPr txBox="1"/>
                <p:nvPr/>
              </p:nvSpPr>
              <p:spPr>
                <a:xfrm>
                  <a:off x="7178682" y="1762783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5D14B3-5BDF-B571-D8B5-09F761F00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82" y="1762783"/>
                  <a:ext cx="52924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D6B9FD-6E7F-111A-0493-A5FC94E37237}"/>
                    </a:ext>
                  </a:extLst>
                </p:cNvPr>
                <p:cNvSpPr txBox="1"/>
                <p:nvPr/>
              </p:nvSpPr>
              <p:spPr>
                <a:xfrm>
                  <a:off x="7178681" y="3626818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D6B9FD-6E7F-111A-0493-A5FC94E37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81" y="3626818"/>
                  <a:ext cx="52924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35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F3C49E0-A4EA-4074-7C1A-128403ABE864}"/>
              </a:ext>
            </a:extLst>
          </p:cNvPr>
          <p:cNvGrpSpPr/>
          <p:nvPr/>
        </p:nvGrpSpPr>
        <p:grpSpPr>
          <a:xfrm>
            <a:off x="2210492" y="21588"/>
            <a:ext cx="2971108" cy="4283624"/>
            <a:chOff x="2210492" y="21588"/>
            <a:chExt cx="2971108" cy="428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54B19-46C1-19E4-806A-FD03E19EB26C}"/>
                    </a:ext>
                  </a:extLst>
                </p:cNvPr>
                <p:cNvSpPr txBox="1"/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54B19-46C1-19E4-806A-FD03E19EB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161D7A7-C20D-0F38-4617-2662E161F02D}"/>
                    </a:ext>
                  </a:extLst>
                </p:cNvPr>
                <p:cNvSpPr/>
                <p:nvPr/>
              </p:nvSpPr>
              <p:spPr>
                <a:xfrm>
                  <a:off x="2210492" y="21588"/>
                  <a:ext cx="630237" cy="60525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PH" sz="2500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161D7A7-C20D-0F38-4617-2662E161F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492" y="21588"/>
                  <a:ext cx="630237" cy="60525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2061FB-7198-13D3-BD9E-56B5989CB07B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>
              <a:off x="2840729" y="324216"/>
              <a:ext cx="2340871" cy="96821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DCD27D-22D8-1296-20D8-E689AC567759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>
              <a:off x="2840729" y="324216"/>
              <a:ext cx="2340871" cy="3980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A7B5B74-D980-03EC-FD4F-E1EE0CE3F984}"/>
                    </a:ext>
                  </a:extLst>
                </p:cNvPr>
                <p:cNvSpPr txBox="1"/>
                <p:nvPr/>
              </p:nvSpPr>
              <p:spPr>
                <a:xfrm>
                  <a:off x="3693434" y="376074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A7B5B74-D980-03EC-FD4F-E1EE0CE3F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434" y="376074"/>
                  <a:ext cx="487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89E2AE-F03D-6FEA-F85D-D9816E6EC2F5}"/>
                  </a:ext>
                </a:extLst>
              </p:cNvPr>
              <p:cNvSpPr txBox="1"/>
              <p:nvPr/>
            </p:nvSpPr>
            <p:spPr>
              <a:xfrm>
                <a:off x="7836390" y="503057"/>
                <a:ext cx="41885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89E2AE-F03D-6FEA-F85D-D9816E6EC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90" y="503057"/>
                <a:ext cx="4188596" cy="830997"/>
              </a:xfrm>
              <a:prstGeom prst="rect">
                <a:avLst/>
              </a:prstGeom>
              <a:blipFill>
                <a:blip r:embed="rId1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022BE-3C41-67BB-276F-AEBDE182163A}"/>
                  </a:ext>
                </a:extLst>
              </p:cNvPr>
              <p:cNvSpPr txBox="1"/>
              <p:nvPr/>
            </p:nvSpPr>
            <p:spPr>
              <a:xfrm>
                <a:off x="7862008" y="1392035"/>
                <a:ext cx="2261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𝑩𝒊𝒂𝒔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PH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PH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022BE-3C41-67BB-276F-AEBDE182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008" y="1392035"/>
                <a:ext cx="2261581" cy="461665"/>
              </a:xfrm>
              <a:prstGeom prst="rect">
                <a:avLst/>
              </a:prstGeom>
              <a:blipFill>
                <a:blip r:embed="rId14"/>
                <a:stretch>
                  <a:fillRect l="-559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5C289-23BB-BE20-32D9-525BA53E9A4C}"/>
                  </a:ext>
                </a:extLst>
              </p:cNvPr>
              <p:cNvSpPr txBox="1"/>
              <p:nvPr/>
            </p:nvSpPr>
            <p:spPr>
              <a:xfrm>
                <a:off x="7178682" y="1762783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5C289-23BB-BE20-32D9-525BA53E9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82" y="1762783"/>
                <a:ext cx="5292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A7390D-9E3E-C70B-FF4C-A45A5E4A5FD8}"/>
                  </a:ext>
                </a:extLst>
              </p:cNvPr>
              <p:cNvSpPr txBox="1"/>
              <p:nvPr/>
            </p:nvSpPr>
            <p:spPr>
              <a:xfrm>
                <a:off x="7178681" y="3626818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A7390D-9E3E-C70B-FF4C-A45A5E4A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81" y="3626818"/>
                <a:ext cx="5292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F3A01D-C1C1-9DE8-09E1-854F77B82E8A}"/>
                  </a:ext>
                </a:extLst>
              </p:cNvPr>
              <p:cNvSpPr txBox="1"/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F3A01D-C1C1-9DE8-09E1-854F77B82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DB06C24-FD38-ADB2-7559-C2B01D21551D}"/>
              </a:ext>
            </a:extLst>
          </p:cNvPr>
          <p:cNvGrpSpPr/>
          <p:nvPr/>
        </p:nvGrpSpPr>
        <p:grpSpPr>
          <a:xfrm>
            <a:off x="5751266" y="15794"/>
            <a:ext cx="2721778" cy="2956006"/>
            <a:chOff x="2601903" y="-392497"/>
            <a:chExt cx="2721778" cy="2956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8C503D3-AF11-46BA-16FE-B5051E8C7D20}"/>
                    </a:ext>
                  </a:extLst>
                </p:cNvPr>
                <p:cNvSpPr txBox="1"/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54B19-46C1-19E4-806A-FD03E19EB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28F1BD-07D9-C63E-F0BE-A264B089EE7E}"/>
                    </a:ext>
                  </a:extLst>
                </p:cNvPr>
                <p:cNvSpPr/>
                <p:nvPr/>
              </p:nvSpPr>
              <p:spPr>
                <a:xfrm>
                  <a:off x="2601903" y="-392497"/>
                  <a:ext cx="630237" cy="60525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PH" sz="25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28F1BD-07D9-C63E-F0BE-A264B089E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903" y="-392497"/>
                  <a:ext cx="630237" cy="605255"/>
                </a:xfrm>
                <a:prstGeom prst="ellipse">
                  <a:avLst/>
                </a:prstGeom>
                <a:blipFill>
                  <a:blip r:embed="rId18"/>
                  <a:stretch>
                    <a:fillRect b="-408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79750-551B-CF29-CA73-C8B086B1ACA4}"/>
                </a:ext>
              </a:extLst>
            </p:cNvPr>
            <p:cNvCxnSpPr>
              <a:cxnSpLocks/>
              <a:stCxn id="27" idx="6"/>
              <a:endCxn id="14" idx="2"/>
            </p:cNvCxnSpPr>
            <p:nvPr/>
          </p:nvCxnSpPr>
          <p:spPr>
            <a:xfrm>
              <a:off x="3232140" y="-89869"/>
              <a:ext cx="2091541" cy="265337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E4B92F9-D9B9-07CC-901B-D83F2D7A9A88}"/>
                    </a:ext>
                  </a:extLst>
                </p:cNvPr>
                <p:cNvSpPr txBox="1"/>
                <p:nvPr/>
              </p:nvSpPr>
              <p:spPr>
                <a:xfrm>
                  <a:off x="3693434" y="376074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E4B92F9-D9B9-07CC-901B-D83F2D7A9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434" y="376074"/>
                  <a:ext cx="538865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02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Once an input layer is determined,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 are assigned. </a:t>
            </a:r>
          </a:p>
          <a:p>
            <a:endParaRPr lang="en-US" sz="3000" dirty="0"/>
          </a:p>
          <a:p>
            <a:r>
              <a:rPr lang="en-US" sz="3000" dirty="0"/>
              <a:t>These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 help determine the importance of any given variable, with larger ones contributing more significantly to the output compared to other inputs. </a:t>
            </a:r>
          </a:p>
          <a:p>
            <a:endParaRPr lang="en-US" sz="3000" dirty="0"/>
          </a:p>
          <a:p>
            <a:r>
              <a:rPr lang="en-US" sz="3000" dirty="0"/>
              <a:t>All inputs are then </a:t>
            </a:r>
            <a:r>
              <a:rPr lang="en-US" sz="3000" b="1" dirty="0">
                <a:solidFill>
                  <a:srgbClr val="7030A0"/>
                </a:solidFill>
              </a:rPr>
              <a:t>multiplied</a:t>
            </a:r>
            <a:r>
              <a:rPr lang="en-US" sz="3000" dirty="0"/>
              <a:t> by their respective weights and then </a:t>
            </a:r>
            <a:r>
              <a:rPr lang="en-US" sz="3000" b="1" dirty="0">
                <a:solidFill>
                  <a:srgbClr val="7030A0"/>
                </a:solidFill>
              </a:rPr>
              <a:t>summed</a:t>
            </a:r>
            <a:r>
              <a:rPr lang="en-US" sz="3000" dirty="0"/>
              <a:t>.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40674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0713F1-401F-E9D9-CE43-A7DDC3669CE5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0713F1-401F-E9D9-CE43-A7DDC3669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F6F962-3A17-2397-AF30-02791939BFCC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F6F962-3A17-2397-AF30-02791939B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24DB9-325D-4919-6F1F-08F63BB056C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24DB9-325D-4919-6F1F-08F63BB0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Afterward, the output is passed through an </a:t>
            </a:r>
            <a:r>
              <a:rPr lang="en-US" sz="3000" b="1" dirty="0">
                <a:solidFill>
                  <a:srgbClr val="FFC000"/>
                </a:solidFill>
              </a:rPr>
              <a:t>activation function</a:t>
            </a:r>
            <a:r>
              <a:rPr lang="en-US" sz="3000" dirty="0"/>
              <a:t>, which </a:t>
            </a:r>
            <a:r>
              <a:rPr lang="en-US" sz="3000" b="1" dirty="0">
                <a:solidFill>
                  <a:srgbClr val="00B0F0"/>
                </a:solidFill>
              </a:rPr>
              <a:t>determines the output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If that output exceeds a given threshold, it “fires” (or activates) the neuron, passing data to the next layer in the network. </a:t>
            </a:r>
          </a:p>
          <a:p>
            <a:endParaRPr lang="en-US" sz="3000" dirty="0"/>
          </a:p>
          <a:p>
            <a:r>
              <a:rPr lang="en-US" sz="3000" b="1" dirty="0"/>
              <a:t>This results in the output of one node becoming in the input of the next node</a:t>
            </a:r>
            <a:r>
              <a:rPr lang="en-US" sz="3000" dirty="0"/>
              <a:t>. This process of passing data from one layer to the next layer defines this neural network as a </a:t>
            </a:r>
            <a:r>
              <a:rPr lang="en-US" sz="3000" b="1" dirty="0">
                <a:solidFill>
                  <a:srgbClr val="00B0F0"/>
                </a:solidFill>
              </a:rPr>
              <a:t>feedforward network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14505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F2E5FD-81CE-7C0C-8F59-BB5C02F5A072}"/>
                  </a:ext>
                </a:extLst>
              </p:cNvPr>
              <p:cNvSpPr txBox="1"/>
              <p:nvPr/>
            </p:nvSpPr>
            <p:spPr>
              <a:xfrm>
                <a:off x="5358947" y="41741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F2E5FD-81CE-7C0C-8F59-BB5C02F5A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41741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7750B4-C2BF-1136-F428-51F6E6FE31C0}"/>
                  </a:ext>
                </a:extLst>
              </p:cNvPr>
              <p:cNvSpPr txBox="1"/>
              <p:nvPr/>
            </p:nvSpPr>
            <p:spPr>
              <a:xfrm>
                <a:off x="5358947" y="3429000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7750B4-C2BF-1136-F428-51F6E6FE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29000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19AAEF-0F44-4DDF-8C7E-C0E44B15450B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19AAEF-0F44-4DDF-8C7E-C0E44B15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353D0C-C0AF-8846-AFA2-C9E8E61C25C0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353D0C-C0AF-8846-AFA2-C9E8E61C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BB498-D3B2-4AD0-6CEA-441FDFAD08DD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BB498-D3B2-4AD0-6CEA-441FDFAD0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440310F-2401-7526-5A8D-D144AC679836}"/>
              </a:ext>
            </a:extLst>
          </p:cNvPr>
          <p:cNvSpPr txBox="1"/>
          <p:nvPr/>
        </p:nvSpPr>
        <p:spPr>
          <a:xfrm>
            <a:off x="9049556" y="482232"/>
            <a:ext cx="25491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Activation functions:</a:t>
            </a:r>
          </a:p>
          <a:p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/>
              <a:t>Sigmoid function</a:t>
            </a:r>
          </a:p>
          <a:p>
            <a:pPr marL="457200" indent="-457200">
              <a:buAutoNum type="arabicPeriod"/>
            </a:pPr>
            <a:r>
              <a:rPr lang="en-US" sz="2100" dirty="0" err="1"/>
              <a:t>ReLU</a:t>
            </a:r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 err="1"/>
              <a:t>Softmax</a:t>
            </a:r>
            <a:endParaRPr lang="en-PH" sz="2100" dirty="0"/>
          </a:p>
        </p:txBody>
      </p:sp>
    </p:spTree>
    <p:extLst>
      <p:ext uri="{BB962C8B-B14F-4D97-AF65-F5344CB8AC3E}">
        <p14:creationId xmlns:p14="http://schemas.microsoft.com/office/powerpoint/2010/main" val="32205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2306B-FEEC-EF28-ED22-61DADFEDD53A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2306B-FEEC-EF28-ED22-61DADFED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1774E2-4711-168D-AB33-F3F8052778FE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1774E2-4711-168D-AB33-F3F80527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3AFD-81E8-61CE-10CE-157E184B9F76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3AFD-81E8-61CE-10CE-157E184B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D4DA7C-1C29-9174-2B62-96A799141665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D4DA7C-1C29-9174-2B62-96A79914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37680A-2867-805D-7B51-63CD69A2ED19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37680A-2867-805D-7B51-63CD69A2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712E-9403-5BE2-19C0-DC3745309D80}"/>
                  </a:ext>
                </a:extLst>
              </p:cNvPr>
              <p:cNvSpPr txBox="1"/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712E-9403-5BE2-19C0-DC3745309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B9D2FF-2D16-8DB8-69A7-F564A9615874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B9D2FF-2D16-8DB8-69A7-F564A961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779A36-B047-7BDD-A1B3-29575C8EC2CA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779A36-B047-7BDD-A1B3-29575C8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F661C-8296-7103-6254-07508C56903E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F661C-8296-7103-6254-07508C56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0D1B5A-5557-F566-2FF8-E640111F6ED2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0D1B5A-5557-F566-2FF8-E640111F6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B05E76-D863-FD5B-0E60-075B7B46F650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B05E76-D863-FD5B-0E60-075B7B46F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8F68D-07B9-68BA-D179-E538C484B1EA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8F68D-07B9-68BA-D179-E538C484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63471E-5EA9-7FFA-6E5B-BADC3DEDC9BB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63471E-5EA9-7FFA-6E5B-BADC3DEDC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0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a Neural Network?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How Neural Networks work?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How to train a Neural Network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846947" y="318520"/>
            <a:ext cx="626097" cy="26532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/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/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/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9EEE2-18D2-5AFF-9184-EF9D64015405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/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C6C5A2-5214-F2F4-D010-2E3BAB310758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C6C5A2-5214-F2F4-D010-2E3BAB31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EFB0FA-ED8A-5BD9-3B5A-990B6E1DB56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EFB0FA-ED8A-5BD9-3B5A-990B6E1DB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CC6589-1337-61F5-81F2-0B1400237FBB}"/>
                  </a:ext>
                </a:extLst>
              </p:cNvPr>
              <p:cNvSpPr txBox="1"/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CC6589-1337-61F5-81F2-0B140023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  <p:bldP spid="10" grpId="0"/>
      <p:bldP spid="3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846947" y="318520"/>
            <a:ext cx="626097" cy="26532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/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/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/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9EEE2-18D2-5AFF-9184-EF9D64015405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/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B3FDD62-6DF1-D540-67F3-1EA342029641}"/>
              </a:ext>
            </a:extLst>
          </p:cNvPr>
          <p:cNvGrpSpPr/>
          <p:nvPr/>
        </p:nvGrpSpPr>
        <p:grpSpPr>
          <a:xfrm>
            <a:off x="3493639" y="2669172"/>
            <a:ext cx="7102014" cy="2821953"/>
            <a:chOff x="3493639" y="2669172"/>
            <a:chExt cx="7102014" cy="2821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/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PH" sz="24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5263" b="-1710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/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0A896-F485-511E-DB41-8B82CC1E2D92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>
              <a:off x="9387444" y="2971800"/>
              <a:ext cx="5779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/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a Neural Network?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How Neural Networks work?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How to train a Neural Network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3D26088-4908-81E2-F629-47C59E52A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7353" y="1483566"/>
            <a:ext cx="597907" cy="597907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58BCBAB9-8202-A7B0-58FC-64F05F123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090" y="2281332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5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Backpropagation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28" y="1450521"/>
            <a:ext cx="5275943" cy="39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E992F9-BA1B-6B40-9902-97B5852637E2}"/>
              </a:ext>
            </a:extLst>
          </p:cNvPr>
          <p:cNvGrpSpPr/>
          <p:nvPr/>
        </p:nvGrpSpPr>
        <p:grpSpPr>
          <a:xfrm>
            <a:off x="3128253" y="5991494"/>
            <a:ext cx="6642744" cy="833692"/>
            <a:chOff x="4587123" y="6017006"/>
            <a:chExt cx="3152466" cy="8336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7E65F5-507E-AE47-1B03-EE01B47DF6E4}"/>
                </a:ext>
              </a:extLst>
            </p:cNvPr>
            <p:cNvSpPr txBox="1"/>
            <p:nvPr/>
          </p:nvSpPr>
          <p:spPr>
            <a:xfrm>
              <a:off x="5269737" y="6481366"/>
              <a:ext cx="178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FORWARD PASS (MAKE PREDICTION)</a:t>
              </a:r>
              <a:endParaRPr lang="en-PH" b="1" dirty="0"/>
            </a:p>
          </p:txBody>
        </p:sp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>
              <a:off x="4587123" y="6017006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7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  <p:bldP spid="38" grpId="0" animBg="1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6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CAF720F-7840-A931-7271-B294B9000519}"/>
              </a:ext>
            </a:extLst>
          </p:cNvPr>
          <p:cNvGrpSpPr/>
          <p:nvPr/>
        </p:nvGrpSpPr>
        <p:grpSpPr>
          <a:xfrm>
            <a:off x="2443216" y="5996481"/>
            <a:ext cx="7618283" cy="770432"/>
            <a:chOff x="4369409" y="6083324"/>
            <a:chExt cx="3152466" cy="770432"/>
          </a:xfrm>
        </p:grpSpPr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 rot="10800000">
              <a:off x="4369409" y="6083324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3B627-DAA3-E48B-0E77-A141E73DB69A}"/>
                </a:ext>
              </a:extLst>
            </p:cNvPr>
            <p:cNvSpPr txBox="1"/>
            <p:nvPr/>
          </p:nvSpPr>
          <p:spPr>
            <a:xfrm>
              <a:off x="4754180" y="6484424"/>
              <a:ext cx="238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 PROPAGATION (Adjust all weights to reduce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  <a:r>
                <a:rPr lang="en-US" b="1" dirty="0"/>
                <a:t>)</a:t>
              </a:r>
              <a:endParaRPr lang="en-P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338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 Propagation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91813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CC021-1801-BB35-F223-98DFAAB1F99E}"/>
              </a:ext>
            </a:extLst>
          </p:cNvPr>
          <p:cNvGrpSpPr/>
          <p:nvPr/>
        </p:nvGrpSpPr>
        <p:grpSpPr>
          <a:xfrm>
            <a:off x="2416132" y="1956251"/>
            <a:ext cx="6683831" cy="1011198"/>
            <a:chOff x="2416132" y="1956251"/>
            <a:chExt cx="6683831" cy="10111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1"/>
              <a:ext cx="3394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x</a:t>
              </a:r>
              <a:endParaRPr lang="en-PH" sz="3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564115" y="2413451"/>
              <a:ext cx="3394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</a:t>
              </a:r>
              <a:endParaRPr lang="en-PH" sz="3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5" y="1956251"/>
                  <a:ext cx="33943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5" y="1956251"/>
                  <a:ext cx="33943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14286" t="-12766" r="-39286"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64940" y="3420298"/>
                <a:ext cx="1786215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x * w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40" y="3420298"/>
                <a:ext cx="1786215" cy="573427"/>
              </a:xfrm>
              <a:prstGeom prst="rect">
                <a:avLst/>
              </a:prstGeom>
              <a:blipFill>
                <a:blip r:embed="rId4"/>
                <a:stretch>
                  <a:fillRect l="-3546" t="-10870" r="-42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64940" y="3420298"/>
                <a:ext cx="1982174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x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40" y="3420298"/>
                <a:ext cx="1982174" cy="573427"/>
              </a:xfrm>
              <a:prstGeom prst="rect">
                <a:avLst/>
              </a:prstGeom>
              <a:blipFill>
                <a:blip r:embed="rId4"/>
                <a:stretch>
                  <a:fillRect l="-3185" t="-10870" r="-44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0EA19DC-6F4C-79DC-6DB3-38EFE8AEC792}"/>
              </a:ext>
            </a:extLst>
          </p:cNvPr>
          <p:cNvSpPr txBox="1"/>
          <p:nvPr/>
        </p:nvSpPr>
        <p:spPr>
          <a:xfrm>
            <a:off x="3420138" y="1905620"/>
            <a:ext cx="46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Let us initialize weight (w) to 0.8</a:t>
            </a:r>
            <a:endParaRPr lang="en-PH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blipFill>
                <a:blip r:embed="rId4"/>
                <a:stretch>
                  <a:fillRect l="-2762" t="-10870" r="-49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F3EE3-D692-D6A4-AABB-8A8D39175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3303"/>
              </p:ext>
            </p:extLst>
          </p:nvPr>
        </p:nvGraphicFramePr>
        <p:xfrm>
          <a:off x="3388056" y="347618"/>
          <a:ext cx="449035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5179">
                  <a:extLst>
                    <a:ext uri="{9D8B030D-6E8A-4147-A177-3AD203B41FA5}">
                      <a16:colId xmlns:a16="http://schemas.microsoft.com/office/drawing/2014/main" val="2288537995"/>
                    </a:ext>
                  </a:extLst>
                </a:gridCol>
                <a:gridCol w="2245179">
                  <a:extLst>
                    <a:ext uri="{9D8B030D-6E8A-4147-A177-3AD203B41FA5}">
                      <a16:colId xmlns:a16="http://schemas.microsoft.com/office/drawing/2014/main" val="64207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Output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1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80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blipFill>
                <a:blip r:embed="rId5"/>
                <a:stretch>
                  <a:fillRect l="-4237" t="-10870" r="-42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839822" y="1342262"/>
            <a:ext cx="67921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Also known as artificial neural networks (ANNs) are a subset of machine learning and are at the heart of </a:t>
            </a:r>
            <a:r>
              <a:rPr lang="en-US" sz="3000" b="1" dirty="0">
                <a:solidFill>
                  <a:srgbClr val="00B0F0"/>
                </a:solidFill>
              </a:rPr>
              <a:t>deep learning algorithms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Their name and structure are inspired by the </a:t>
            </a:r>
            <a:r>
              <a:rPr lang="en-US" sz="3000" b="1" dirty="0">
                <a:solidFill>
                  <a:srgbClr val="00B0F0"/>
                </a:solidFill>
              </a:rPr>
              <a:t>human brain</a:t>
            </a:r>
            <a:r>
              <a:rPr lang="en-US" sz="3000" dirty="0"/>
              <a:t>, mimicking the way that biological neurons signal to one another.</a:t>
            </a:r>
            <a:endParaRPr lang="en-PH" sz="3000" dirty="0"/>
          </a:p>
        </p:txBody>
      </p:sp>
      <p:pic>
        <p:nvPicPr>
          <p:cNvPr id="8" name="Picture 7" descr="A close-up of a neuron&#10;&#10;Description automatically generated">
            <a:extLst>
              <a:ext uri="{FF2B5EF4-FFF2-40B4-BE49-F238E27FC236}">
                <a16:creationId xmlns:a16="http://schemas.microsoft.com/office/drawing/2014/main" id="{F73167DB-5DC1-65B2-CD2B-5DEBDB49D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9" y="929253"/>
            <a:ext cx="3516528" cy="2716518"/>
          </a:xfrm>
          <a:prstGeom prst="rect">
            <a:avLst/>
          </a:prstGeom>
        </p:spPr>
      </p:pic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8C33DDC5-353B-1A0B-590A-4E96D11E1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06" y="4016363"/>
            <a:ext cx="2834620" cy="20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291986" cy="573427"/>
              </a:xfrm>
              <a:prstGeom prst="rect">
                <a:avLst/>
              </a:prstGeom>
              <a:blipFill>
                <a:blip r:embed="rId4"/>
                <a:stretch>
                  <a:fillRect l="-2762" t="-10870" r="-49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F3EE3-D692-D6A4-AABB-8A8D3917506A}"/>
              </a:ext>
            </a:extLst>
          </p:cNvPr>
          <p:cNvGraphicFramePr>
            <a:graphicFrameLocks noGrp="1"/>
          </p:cNvGraphicFramePr>
          <p:nvPr/>
        </p:nvGraphicFramePr>
        <p:xfrm>
          <a:off x="3388056" y="347618"/>
          <a:ext cx="449035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5179">
                  <a:extLst>
                    <a:ext uri="{9D8B030D-6E8A-4147-A177-3AD203B41FA5}">
                      <a16:colId xmlns:a16="http://schemas.microsoft.com/office/drawing/2014/main" val="2288537995"/>
                    </a:ext>
                  </a:extLst>
                </a:gridCol>
                <a:gridCol w="2245179">
                  <a:extLst>
                    <a:ext uri="{9D8B030D-6E8A-4147-A177-3AD203B41FA5}">
                      <a16:colId xmlns:a16="http://schemas.microsoft.com/office/drawing/2014/main" val="64207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Output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1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80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1483947" cy="573427"/>
              </a:xfrm>
              <a:prstGeom prst="rect">
                <a:avLst/>
              </a:prstGeom>
              <a:blipFill>
                <a:blip r:embed="rId5"/>
                <a:stretch>
                  <a:fillRect l="-4237" t="-10870" r="-42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36556"/>
                  </p:ext>
                </p:extLst>
              </p:nvPr>
            </p:nvGraphicFramePr>
            <p:xfrm>
              <a:off x="3512867" y="488898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36556"/>
                  </p:ext>
                </p:extLst>
              </p:nvPr>
            </p:nvGraphicFramePr>
            <p:xfrm>
              <a:off x="3512867" y="488898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565" t="-3333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1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0ED974-41D7-FA27-75CD-D1D9F48DD8A4}"/>
              </a:ext>
            </a:extLst>
          </p:cNvPr>
          <p:cNvSpPr txBox="1"/>
          <p:nvPr/>
        </p:nvSpPr>
        <p:spPr>
          <a:xfrm>
            <a:off x="2416132" y="195625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x</a:t>
            </a:r>
            <a:endParaRPr lang="en-PH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4DB9-BB7E-75D7-0CBC-B175B62A28CF}"/>
              </a:ext>
            </a:extLst>
          </p:cNvPr>
          <p:cNvSpPr txBox="1"/>
          <p:nvPr/>
        </p:nvSpPr>
        <p:spPr>
          <a:xfrm>
            <a:off x="5042024" y="2413451"/>
            <a:ext cx="1432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 = 0.8 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25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l="-14286" t="-12766" r="-3928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C29518-0403-BB45-A24C-4742F7A1BBC3}"/>
              </a:ext>
            </a:extLst>
          </p:cNvPr>
          <p:cNvSpPr txBox="1"/>
          <p:nvPr/>
        </p:nvSpPr>
        <p:spPr>
          <a:xfrm>
            <a:off x="3218339" y="441459"/>
            <a:ext cx="49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Let us use </a:t>
            </a:r>
            <a:r>
              <a:rPr lang="en-US" sz="3000" b="1" dirty="0">
                <a:solidFill>
                  <a:srgbClr val="7030A0"/>
                </a:solidFill>
              </a:rPr>
              <a:t>Mean Squared Error (MSE) </a:t>
            </a:r>
            <a:r>
              <a:rPr lang="en-US" sz="3000" dirty="0"/>
              <a:t>as our </a:t>
            </a:r>
            <a:r>
              <a:rPr lang="en-US" sz="3000" b="1" dirty="0">
                <a:solidFill>
                  <a:srgbClr val="00B0F0"/>
                </a:solidFill>
              </a:rPr>
              <a:t>cost function (</a:t>
            </a:r>
            <a:r>
              <a:rPr lang="en-US" sz="3000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3000" b="1" dirty="0">
                <a:solidFill>
                  <a:srgbClr val="00B0F0"/>
                </a:solidFill>
              </a:rPr>
              <a:t>)</a:t>
            </a:r>
            <a:endParaRPr lang="en-PH" sz="3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/>
              <p:nvPr/>
            </p:nvSpPr>
            <p:spPr>
              <a:xfrm>
                <a:off x="4124809" y="3158575"/>
                <a:ext cx="259167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3158575"/>
                <a:ext cx="2591677" cy="564450"/>
              </a:xfrm>
              <a:prstGeom prst="rect">
                <a:avLst/>
              </a:prstGeom>
              <a:blipFill>
                <a:blip r:embed="rId4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/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blipFill>
                <a:blip r:embed="rId5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53074"/>
                  </p:ext>
                </p:extLst>
              </p:nvPr>
            </p:nvGraphicFramePr>
            <p:xfrm>
              <a:off x="3488655" y="16314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53074"/>
                  </p:ext>
                </p:extLst>
              </p:nvPr>
            </p:nvGraphicFramePr>
            <p:xfrm>
              <a:off x="3488655" y="16314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565" t="-6667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/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blipFill>
                <a:blip r:embed="rId7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/>
              <p:nvPr/>
            </p:nvSpPr>
            <p:spPr>
              <a:xfrm>
                <a:off x="4124809" y="4957718"/>
                <a:ext cx="175347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</m:oMath>
                </a14:m>
                <a:endParaRPr lang="en-PH" sz="30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4957718"/>
                <a:ext cx="1753477" cy="564450"/>
              </a:xfrm>
              <a:prstGeom prst="rect">
                <a:avLst/>
              </a:prstGeom>
              <a:blipFill>
                <a:blip r:embed="rId8"/>
                <a:stretch>
                  <a:fillRect l="-2158" t="-1333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98595"/>
                  </p:ext>
                </p:extLst>
              </p:nvPr>
            </p:nvGraphicFramePr>
            <p:xfrm>
              <a:off x="436738" y="3404338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298595"/>
                  </p:ext>
                </p:extLst>
              </p:nvPr>
            </p:nvGraphicFramePr>
            <p:xfrm>
              <a:off x="436738" y="3404338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0" r="-565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/>
              <p:nvPr/>
            </p:nvSpPr>
            <p:spPr>
              <a:xfrm>
                <a:off x="409579" y="5042904"/>
                <a:ext cx="2584870" cy="8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9" y="5042904"/>
                <a:ext cx="2584870" cy="824585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/>
              <p:nvPr/>
            </p:nvSpPr>
            <p:spPr>
              <a:xfrm>
                <a:off x="402772" y="4286521"/>
                <a:ext cx="2591677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2" y="4286521"/>
                <a:ext cx="2591677" cy="564450"/>
              </a:xfrm>
              <a:prstGeom prst="rect">
                <a:avLst/>
              </a:prstGeom>
              <a:blipFill>
                <a:blip r:embed="rId6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41316"/>
              </p:ext>
            </p:extLst>
          </p:nvPr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/>
              <p:nvPr/>
            </p:nvSpPr>
            <p:spPr>
              <a:xfrm>
                <a:off x="1108108" y="3209606"/>
                <a:ext cx="3265652" cy="83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A7FF6-D900-C036-EADD-741BF970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08" y="3209606"/>
                <a:ext cx="3265652" cy="830548"/>
              </a:xfrm>
              <a:prstGeom prst="rect">
                <a:avLst/>
              </a:prstGeom>
              <a:blipFill>
                <a:blip r:embed="rId4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33C7DF-29E1-9A59-C218-71BEC42D3733}"/>
                  </a:ext>
                </a:extLst>
              </p:cNvPr>
              <p:cNvSpPr txBox="1"/>
              <p:nvPr/>
            </p:nvSpPr>
            <p:spPr>
              <a:xfrm>
                <a:off x="779877" y="4227490"/>
                <a:ext cx="3194105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33C7DF-29E1-9A59-C218-71BEC42D3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77" y="4227490"/>
                <a:ext cx="3194105" cy="9702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AD728C-E1A5-E057-DF42-FFB2D4F7554A}"/>
                  </a:ext>
                </a:extLst>
              </p:cNvPr>
              <p:cNvSpPr txBox="1"/>
              <p:nvPr/>
            </p:nvSpPr>
            <p:spPr>
              <a:xfrm>
                <a:off x="925324" y="5390991"/>
                <a:ext cx="3194104" cy="1049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AD728C-E1A5-E057-DF42-FFB2D4F7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24" y="5390991"/>
                <a:ext cx="3194104" cy="10492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22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777349" y="5703452"/>
                <a:ext cx="6439896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1.5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4.5 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9" y="5703452"/>
                <a:ext cx="6439896" cy="766877"/>
              </a:xfrm>
              <a:prstGeom prst="rect">
                <a:avLst/>
              </a:prstGeom>
              <a:blipFill>
                <a:blip r:embed="rId5"/>
                <a:stretch>
                  <a:fillRect b="-104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659D31-39AA-7A46-B677-CC7468CC62CE}"/>
                  </a:ext>
                </a:extLst>
              </p:cNvPr>
              <p:cNvSpPr txBox="1"/>
              <p:nvPr/>
            </p:nvSpPr>
            <p:spPr>
              <a:xfrm>
                <a:off x="817415" y="3418708"/>
                <a:ext cx="2574165" cy="83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659D31-39AA-7A46-B677-CC7468CC6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5" y="3418708"/>
                <a:ext cx="2574165" cy="830548"/>
              </a:xfrm>
              <a:prstGeom prst="rect">
                <a:avLst/>
              </a:prstGeom>
              <a:blipFill>
                <a:blip r:embed="rId6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92DA8-B5A3-6C8D-C2B1-A39FBA7A42C6}"/>
                  </a:ext>
                </a:extLst>
              </p:cNvPr>
              <p:cNvSpPr txBox="1"/>
              <p:nvPr/>
            </p:nvSpPr>
            <p:spPr>
              <a:xfrm>
                <a:off x="531679" y="4471589"/>
                <a:ext cx="3194105" cy="97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92DA8-B5A3-6C8D-C2B1-A39FBA7A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9" y="4471589"/>
                <a:ext cx="3194105" cy="9702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22B59-1AE6-C131-2182-F173A210D604}"/>
                  </a:ext>
                </a:extLst>
              </p:cNvPr>
              <p:cNvSpPr txBox="1"/>
              <p:nvPr/>
            </p:nvSpPr>
            <p:spPr>
              <a:xfrm>
                <a:off x="3469151" y="4494554"/>
                <a:ext cx="3194104" cy="1049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22B59-1AE6-C131-2182-F173A210D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51" y="4494554"/>
                <a:ext cx="3194104" cy="10492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08887CC-EBF2-A893-2ABC-52D9BEDFA451}"/>
              </a:ext>
            </a:extLst>
          </p:cNvPr>
          <p:cNvGrpSpPr/>
          <p:nvPr/>
        </p:nvGrpSpPr>
        <p:grpSpPr>
          <a:xfrm>
            <a:off x="1962600" y="4632432"/>
            <a:ext cx="4598640" cy="1317960"/>
            <a:chOff x="1962600" y="4632432"/>
            <a:chExt cx="4598640" cy="13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1499CC-0B74-04BC-A2AB-EBEA7C0826A4}"/>
                    </a:ext>
                  </a:extLst>
                </p14:cNvPr>
                <p14:cNvContentPartPr/>
                <p14:nvPr/>
              </p14:nvContentPartPr>
              <p14:xfrm>
                <a:off x="2582160" y="4632432"/>
                <a:ext cx="821520" cy="72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1499CC-0B74-04BC-A2AB-EBEA7C0826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3160" y="4623432"/>
                  <a:ext cx="83916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F3A670-7FB7-B6E9-6DB8-A51353109884}"/>
                    </a:ext>
                  </a:extLst>
                </p14:cNvPr>
                <p14:cNvContentPartPr/>
                <p14:nvPr/>
              </p14:nvContentPartPr>
              <p14:xfrm>
                <a:off x="2049360" y="5314992"/>
                <a:ext cx="705600" cy="50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F3A670-7FB7-B6E9-6DB8-A513531098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40720" y="5306352"/>
                  <a:ext cx="7232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50BA2A-E7AB-DD6D-1D5F-F4A5CB6503AB}"/>
                    </a:ext>
                  </a:extLst>
                </p14:cNvPr>
                <p14:cNvContentPartPr/>
                <p14:nvPr/>
              </p14:nvContentPartPr>
              <p14:xfrm>
                <a:off x="1962600" y="5717832"/>
                <a:ext cx="270360" cy="12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50BA2A-E7AB-DD6D-1D5F-F4A5CB6503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53960" y="5709192"/>
                  <a:ext cx="288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2DB680-1008-8BDE-7053-806FB2BFD24D}"/>
                    </a:ext>
                  </a:extLst>
                </p14:cNvPr>
                <p14:cNvContentPartPr/>
                <p14:nvPr/>
              </p14:nvContentPartPr>
              <p14:xfrm>
                <a:off x="4606800" y="4729272"/>
                <a:ext cx="1954440" cy="66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2DB680-1008-8BDE-7053-806FB2BFD2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8160" y="4720632"/>
                  <a:ext cx="19720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17EA07-5E24-EA42-4298-07846EC950FA}"/>
                    </a:ext>
                  </a:extLst>
                </p14:cNvPr>
                <p14:cNvContentPartPr/>
                <p14:nvPr/>
              </p14:nvContentPartPr>
              <p14:xfrm>
                <a:off x="3434640" y="5400672"/>
                <a:ext cx="2100600" cy="483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17EA07-5E24-EA42-4298-07846EC950F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25640" y="5391672"/>
                  <a:ext cx="21182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E9C898-FA94-DCAD-FD02-D2C8BD317BD7}"/>
                    </a:ext>
                  </a:extLst>
                </p14:cNvPr>
                <p14:cNvContentPartPr/>
                <p14:nvPr/>
              </p14:nvContentPartPr>
              <p14:xfrm>
                <a:off x="3323760" y="5729712"/>
                <a:ext cx="269280" cy="220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E9C898-FA94-DCAD-FD02-D2C8BD317B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15120" y="5721072"/>
                  <a:ext cx="28692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713A2A8-E8D6-82AE-5775-755D5A786AD5}"/>
                  </a:ext>
                </a:extLst>
              </p14:cNvPr>
              <p14:cNvContentPartPr/>
              <p14:nvPr/>
            </p14:nvContentPartPr>
            <p14:xfrm>
              <a:off x="1520880" y="3229152"/>
              <a:ext cx="988920" cy="1123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713A2A8-E8D6-82AE-5775-755D5A786A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11880" y="3220512"/>
                <a:ext cx="10065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DF114B-A49F-BD96-5409-15BECFCD1172}"/>
                  </a:ext>
                </a:extLst>
              </p14:cNvPr>
              <p14:cNvContentPartPr/>
              <p14:nvPr/>
            </p14:nvContentPartPr>
            <p14:xfrm>
              <a:off x="1398840" y="4266672"/>
              <a:ext cx="259200" cy="308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DF114B-A49F-BD96-5409-15BECFCD11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89840" y="4258032"/>
                <a:ext cx="2768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B9D1938-D860-BDFA-86FA-89AECA799DCF}"/>
                  </a:ext>
                </a:extLst>
              </p14:cNvPr>
              <p14:cNvContentPartPr/>
              <p14:nvPr/>
            </p14:nvContentPartPr>
            <p14:xfrm>
              <a:off x="1366440" y="4449912"/>
              <a:ext cx="243000" cy="173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B9D1938-D860-BDFA-86FA-89AECA799D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57800" y="4440912"/>
                <a:ext cx="26064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9CA4E4C6-704E-A57E-C703-809875E93B09}"/>
              </a:ext>
            </a:extLst>
          </p:cNvPr>
          <p:cNvGrpSpPr/>
          <p:nvPr/>
        </p:nvGrpSpPr>
        <p:grpSpPr>
          <a:xfrm>
            <a:off x="2595480" y="3302952"/>
            <a:ext cx="1634040" cy="1166400"/>
            <a:chOff x="2595480" y="3302952"/>
            <a:chExt cx="1634040" cy="11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62DFEE-EE94-94DB-A9D7-1D857F94DF2E}"/>
                    </a:ext>
                  </a:extLst>
                </p14:cNvPr>
                <p14:cNvContentPartPr/>
                <p14:nvPr/>
              </p14:nvContentPartPr>
              <p14:xfrm>
                <a:off x="2595480" y="3302952"/>
                <a:ext cx="770040" cy="1001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62DFEE-EE94-94DB-A9D7-1D857F94DF2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86840" y="3293952"/>
                  <a:ext cx="78768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1F5912-C4F6-091A-657E-A89D4294828E}"/>
                    </a:ext>
                  </a:extLst>
                </p14:cNvPr>
                <p14:cNvContentPartPr/>
                <p14:nvPr/>
              </p14:nvContentPartPr>
              <p14:xfrm>
                <a:off x="3352560" y="4046352"/>
                <a:ext cx="757080" cy="389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1F5912-C4F6-091A-657E-A89D4294828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3560" y="4037712"/>
                  <a:ext cx="7747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927E2D-F628-F3FC-6BFE-5BC671B37FEC}"/>
                    </a:ext>
                  </a:extLst>
                </p14:cNvPr>
                <p14:cNvContentPartPr/>
                <p14:nvPr/>
              </p14:nvContentPartPr>
              <p14:xfrm>
                <a:off x="4011000" y="4340112"/>
                <a:ext cx="218520" cy="12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927E2D-F628-F3FC-6BFE-5BC671B37F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02000" y="4331112"/>
                  <a:ext cx="23616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0663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453554" y="4933308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" y="4933308"/>
                <a:ext cx="3851037" cy="766877"/>
              </a:xfrm>
              <a:prstGeom prst="rect">
                <a:avLst/>
              </a:prstGeom>
              <a:blipFill>
                <a:blip r:embed="rId5"/>
                <a:stretch>
                  <a:fillRect l="-2632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/>
              <p:nvPr/>
            </p:nvSpPr>
            <p:spPr>
              <a:xfrm>
                <a:off x="540491" y="3666673"/>
                <a:ext cx="46994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𝑷𝒖𝒕𝒕𝒊𝒏𝒈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𝒂𝒍𝒍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𝒕𝒐𝒈𝒆𝒕𝒉𝒆𝒓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Reduce the weight by learning rate </a:t>
                </a:r>
                <a14:m>
                  <m:oMath xmlns:m="http://schemas.openxmlformats.org/officeDocument/2006/math">
                    <m:r>
                      <a:rPr lang="en-PH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multiplied by the gradient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91" y="3666673"/>
                <a:ext cx="4699411" cy="1200329"/>
              </a:xfrm>
              <a:prstGeom prst="rect">
                <a:avLst/>
              </a:prstGeom>
              <a:blipFill>
                <a:blip r:embed="rId6"/>
                <a:stretch>
                  <a:fillRect l="-1078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/>
              <p:nvPr/>
            </p:nvSpPr>
            <p:spPr>
              <a:xfrm>
                <a:off x="451849" y="5939060"/>
                <a:ext cx="56252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9" y="5939060"/>
                <a:ext cx="5625283" cy="553998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22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BBFCA-A986-871C-632B-F295D0890065}"/>
              </a:ext>
            </a:extLst>
          </p:cNvPr>
          <p:cNvGrpSpPr/>
          <p:nvPr/>
        </p:nvGrpSpPr>
        <p:grpSpPr>
          <a:xfrm>
            <a:off x="402772" y="293914"/>
            <a:ext cx="4996542" cy="3135086"/>
            <a:chOff x="1933699" y="718458"/>
            <a:chExt cx="7858560" cy="65156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476479-EBF8-FEDE-177F-E19A87A4D7B3}"/>
                </a:ext>
              </a:extLst>
            </p:cNvPr>
            <p:cNvSpPr/>
            <p:nvPr/>
          </p:nvSpPr>
          <p:spPr>
            <a:xfrm>
              <a:off x="2128652" y="2510249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DC0225-8551-99E7-20C0-6115C72216CE}"/>
                </a:ext>
              </a:extLst>
            </p:cNvPr>
            <p:cNvSpPr/>
            <p:nvPr/>
          </p:nvSpPr>
          <p:spPr>
            <a:xfrm>
              <a:off x="8473044" y="2514600"/>
              <a:ext cx="914400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043052" y="2967449"/>
              <a:ext cx="5429992" cy="435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59824-B965-8BDB-D1C2-02C2E99F55D7}"/>
                </a:ext>
              </a:extLst>
            </p:cNvPr>
            <p:cNvSpPr txBox="1"/>
            <p:nvPr/>
          </p:nvSpPr>
          <p:spPr>
            <a:xfrm>
              <a:off x="1984168" y="5622162"/>
              <a:ext cx="1257795" cy="16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Input Layer</a:t>
              </a:r>
              <a:endParaRPr lang="en-PH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4D479B-23CB-0772-78E4-F312B38E97A5}"/>
                </a:ext>
              </a:extLst>
            </p:cNvPr>
            <p:cNvSpPr txBox="1"/>
            <p:nvPr/>
          </p:nvSpPr>
          <p:spPr>
            <a:xfrm>
              <a:off x="8306852" y="5630670"/>
              <a:ext cx="1485407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Layer</a:t>
              </a:r>
              <a:endParaRPr lang="en-PH" sz="1400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0559C0-56E2-1E01-FDEF-677BE68A69FF}"/>
                </a:ext>
              </a:extLst>
            </p:cNvPr>
            <p:cNvGrpSpPr/>
            <p:nvPr/>
          </p:nvGrpSpPr>
          <p:grpSpPr>
            <a:xfrm>
              <a:off x="1933699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477EB5D-A2AB-14BF-5F65-B6428BEA38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C599727-9187-5C93-80EE-49DBEBDEA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443555-FB14-AD1F-4BD8-9132A36F0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17270C2-2EDF-4819-AF9D-398F50A07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F35AC-CA8F-B146-EAE4-827365412147}"/>
                </a:ext>
              </a:extLst>
            </p:cNvPr>
            <p:cNvGrpSpPr/>
            <p:nvPr/>
          </p:nvGrpSpPr>
          <p:grpSpPr>
            <a:xfrm>
              <a:off x="8306853" y="718458"/>
              <a:ext cx="1227116" cy="4886696"/>
              <a:chOff x="1933699" y="718458"/>
              <a:chExt cx="1227116" cy="488669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2056A6D-D24E-1C70-4436-0D1022857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699" y="718458"/>
                <a:ext cx="77189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C9A877-E6D8-BB56-2DE1-058F23ED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1813" y="718458"/>
                <a:ext cx="89002" cy="488669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781455-F9E5-1F66-7B1B-7703C2F65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0888" y="5605154"/>
                <a:ext cx="114992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DB634CD-E981-2824-4934-C23268C05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678" y="718458"/>
                <a:ext cx="1136135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ED974-41D7-FA27-75CD-D1D9F48DD8A4}"/>
                </a:ext>
              </a:extLst>
            </p:cNvPr>
            <p:cNvSpPr txBox="1"/>
            <p:nvPr/>
          </p:nvSpPr>
          <p:spPr>
            <a:xfrm>
              <a:off x="2416132" y="1956252"/>
              <a:ext cx="339437" cy="519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PH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104DB9-BB7E-75D7-0CBC-B175B62A28CF}"/>
                </a:ext>
              </a:extLst>
            </p:cNvPr>
            <p:cNvSpPr txBox="1"/>
            <p:nvPr/>
          </p:nvSpPr>
          <p:spPr>
            <a:xfrm>
              <a:off x="5042024" y="2413452"/>
              <a:ext cx="1432046" cy="8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w = 0.8 </a:t>
              </a:r>
              <a:endParaRPr lang="en-PH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PH" sz="14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24" y="1956252"/>
                  <a:ext cx="339437" cy="519977"/>
                </a:xfrm>
                <a:prstGeom prst="rect">
                  <a:avLst/>
                </a:prstGeom>
                <a:blipFill>
                  <a:blip r:embed="rId3"/>
                  <a:stretch>
                    <a:fillRect t="-5000" r="-222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18CD6BB-1034-89E1-9777-C94458CB00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60000"/>
                  </p:ext>
                </p:extLst>
              </p:nvPr>
            </p:nvGraphicFramePr>
            <p:xfrm>
              <a:off x="768334" y="3681052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18CD6BB-1034-89E1-9777-C94458CB00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60000"/>
                  </p:ext>
                </p:extLst>
              </p:nvPr>
            </p:nvGraphicFramePr>
            <p:xfrm>
              <a:off x="768334" y="3681052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565" t="-6897" b="-63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0892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900896" y="2138974"/>
            <a:ext cx="15214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9884943" y="119272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943" y="1192720"/>
                <a:ext cx="1989116" cy="461665"/>
              </a:xfrm>
              <a:prstGeom prst="rect">
                <a:avLst/>
              </a:prstGeom>
              <a:blipFill>
                <a:blip r:embed="rId3"/>
                <a:stretch>
                  <a:fillRect l="-122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A65B-9B8B-EE36-2430-17643479F47C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6465092" y="2138974"/>
            <a:ext cx="152140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CC8CB1-CD6B-2FB1-D62F-9AA411FBFB0C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4101831" y="2138974"/>
            <a:ext cx="144886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011837-588C-2291-6DE5-DFEB2748AAA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1643529" y="2138974"/>
            <a:ext cx="154390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94A77AF-F391-E1D1-77B3-8498B18ED8D4}"/>
              </a:ext>
            </a:extLst>
          </p:cNvPr>
          <p:cNvSpPr/>
          <p:nvPr/>
        </p:nvSpPr>
        <p:spPr>
          <a:xfrm>
            <a:off x="10422301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3BBECB-601C-064E-824A-60B049D50D1C}"/>
              </a:ext>
            </a:extLst>
          </p:cNvPr>
          <p:cNvSpPr/>
          <p:nvPr/>
        </p:nvSpPr>
        <p:spPr>
          <a:xfrm>
            <a:off x="7986496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343B6B-44F8-5EAD-ECC2-DA76B1440891}"/>
              </a:ext>
            </a:extLst>
          </p:cNvPr>
          <p:cNvSpPr/>
          <p:nvPr/>
        </p:nvSpPr>
        <p:spPr>
          <a:xfrm>
            <a:off x="5550692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E60DF2-D9E6-1FBC-4FA8-9D85AFF795DF}"/>
              </a:ext>
            </a:extLst>
          </p:cNvPr>
          <p:cNvSpPr/>
          <p:nvPr/>
        </p:nvSpPr>
        <p:spPr>
          <a:xfrm>
            <a:off x="3187431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3CBB30-BD16-B5E6-2A65-EDF8D2DC2E8A}"/>
              </a:ext>
            </a:extLst>
          </p:cNvPr>
          <p:cNvSpPr/>
          <p:nvPr/>
        </p:nvSpPr>
        <p:spPr>
          <a:xfrm>
            <a:off x="729129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1D669D-1684-4F69-F163-248B63EA44EC}"/>
                  </a:ext>
                </a:extLst>
              </p:cNvPr>
              <p:cNvSpPr txBox="1"/>
              <p:nvPr/>
            </p:nvSpPr>
            <p:spPr>
              <a:xfrm>
                <a:off x="9206344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1D669D-1684-4F69-F163-248B63EA4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344" y="2042176"/>
                <a:ext cx="9105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3A0845-0EDF-702D-56BC-DEF0F012F3D7}"/>
                  </a:ext>
                </a:extLst>
              </p:cNvPr>
              <p:cNvSpPr txBox="1"/>
              <p:nvPr/>
            </p:nvSpPr>
            <p:spPr>
              <a:xfrm>
                <a:off x="6770539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3A0845-0EDF-702D-56BC-DEF0F012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39" y="2042176"/>
                <a:ext cx="9105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1DCE13-8860-DE72-A0C2-7459326435A2}"/>
                  </a:ext>
                </a:extLst>
              </p:cNvPr>
              <p:cNvSpPr txBox="1"/>
              <p:nvPr/>
            </p:nvSpPr>
            <p:spPr>
              <a:xfrm>
                <a:off x="4334735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1DCE13-8860-DE72-A0C2-74593264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35" y="2042176"/>
                <a:ext cx="9105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D716-F9D3-6E1B-855F-FB8D6E224438}"/>
                  </a:ext>
                </a:extLst>
              </p:cNvPr>
              <p:cNvSpPr txBox="1"/>
              <p:nvPr/>
            </p:nvSpPr>
            <p:spPr>
              <a:xfrm>
                <a:off x="1935531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D716-F9D3-6E1B-855F-FB8D6E22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31" y="2042176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7B46DC-530D-B169-D98C-765E957C0B17}"/>
                  </a:ext>
                </a:extLst>
              </p:cNvPr>
              <p:cNvSpPr txBox="1"/>
              <p:nvPr/>
            </p:nvSpPr>
            <p:spPr>
              <a:xfrm>
                <a:off x="7449138" y="117171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7B46DC-530D-B169-D98C-765E957C0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38" y="1171710"/>
                <a:ext cx="1989116" cy="461665"/>
              </a:xfrm>
              <a:prstGeom prst="rect">
                <a:avLst/>
              </a:prstGeom>
              <a:blipFill>
                <a:blip r:embed="rId8"/>
                <a:stretch>
                  <a:fillRect l="-1227" b="-131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D1BD1-0036-0C6D-C918-826E911CB9E9}"/>
                  </a:ext>
                </a:extLst>
              </p:cNvPr>
              <p:cNvSpPr txBox="1"/>
              <p:nvPr/>
            </p:nvSpPr>
            <p:spPr>
              <a:xfrm>
                <a:off x="4994728" y="119272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D1BD1-0036-0C6D-C918-826E911C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28" y="1192720"/>
                <a:ext cx="1989116" cy="461665"/>
              </a:xfrm>
              <a:prstGeom prst="rect">
                <a:avLst/>
              </a:prstGeom>
              <a:blipFill>
                <a:blip r:embed="rId9"/>
                <a:stretch>
                  <a:fillRect l="-91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7882C8-0E6F-4FAE-711A-DAFF575002DE}"/>
                  </a:ext>
                </a:extLst>
              </p:cNvPr>
              <p:cNvSpPr txBox="1"/>
              <p:nvPr/>
            </p:nvSpPr>
            <p:spPr>
              <a:xfrm>
                <a:off x="2653076" y="1192719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7882C8-0E6F-4FAE-711A-DAFF5750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76" y="1192719"/>
                <a:ext cx="1989116" cy="461665"/>
              </a:xfrm>
              <a:prstGeom prst="rect">
                <a:avLst/>
              </a:prstGeom>
              <a:blipFill>
                <a:blip r:embed="rId10"/>
                <a:stretch>
                  <a:fillRect l="-91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7C1AE4-1D13-67EB-E8C8-2165ECAB486A}"/>
                  </a:ext>
                </a:extLst>
              </p:cNvPr>
              <p:cNvSpPr txBox="1"/>
              <p:nvPr/>
            </p:nvSpPr>
            <p:spPr>
              <a:xfrm>
                <a:off x="956517" y="1192719"/>
                <a:ext cx="4596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7C1AE4-1D13-67EB-E8C8-2165ECAB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17" y="1192719"/>
                <a:ext cx="459623" cy="461665"/>
              </a:xfrm>
              <a:prstGeom prst="rect">
                <a:avLst/>
              </a:prstGeom>
              <a:blipFill>
                <a:blip r:embed="rId11"/>
                <a:stretch>
                  <a:fillRect l="-5333" r="-666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20417C-DFFE-22E5-830F-AF020CCFD5A9}"/>
                  </a:ext>
                </a:extLst>
              </p:cNvPr>
              <p:cNvSpPr txBox="1"/>
              <p:nvPr/>
            </p:nvSpPr>
            <p:spPr>
              <a:xfrm>
                <a:off x="8765180" y="2715397"/>
                <a:ext cx="1792835" cy="678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PH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PH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PH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PH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PH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20417C-DFFE-22E5-830F-AF020CCF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80" y="2715397"/>
                <a:ext cx="1792835" cy="6781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05780A-99B3-7429-A6BA-22FA1266EA7C}"/>
                  </a:ext>
                </a:extLst>
              </p:cNvPr>
              <p:cNvSpPr txBox="1"/>
              <p:nvPr/>
            </p:nvSpPr>
            <p:spPr>
              <a:xfrm>
                <a:off x="5789047" y="3042017"/>
                <a:ext cx="2606808" cy="85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PH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05780A-99B3-7429-A6BA-22FA1266E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47" y="3042017"/>
                <a:ext cx="2606808" cy="8578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E323939-2845-BB34-0563-F954B3BAD921}"/>
                  </a:ext>
                </a:extLst>
              </p:cNvPr>
              <p:cNvSpPr txBox="1"/>
              <p:nvPr/>
            </p:nvSpPr>
            <p:spPr>
              <a:xfrm>
                <a:off x="3031027" y="3916792"/>
                <a:ext cx="3222329" cy="85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PH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E323939-2845-BB34-0563-F954B3BAD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27" y="3916792"/>
                <a:ext cx="3222329" cy="8578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00107-E20A-E434-FAD0-270C067C484F}"/>
                  </a:ext>
                </a:extLst>
              </p:cNvPr>
              <p:cNvSpPr txBox="1"/>
              <p:nvPr/>
            </p:nvSpPr>
            <p:spPr>
              <a:xfrm>
                <a:off x="558980" y="5176226"/>
                <a:ext cx="3775755" cy="85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PH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200107-E20A-E434-FAD0-270C067C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80" y="5176226"/>
                <a:ext cx="3775755" cy="8578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900896" y="2138974"/>
            <a:ext cx="15214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9884943" y="119272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943" y="1192720"/>
                <a:ext cx="1989116" cy="461665"/>
              </a:xfrm>
              <a:prstGeom prst="rect">
                <a:avLst/>
              </a:prstGeom>
              <a:blipFill>
                <a:blip r:embed="rId3"/>
                <a:stretch>
                  <a:fillRect l="-122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A65B-9B8B-EE36-2430-17643479F47C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6465092" y="2138974"/>
            <a:ext cx="152140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CC8CB1-CD6B-2FB1-D62F-9AA411FBFB0C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4101831" y="2138974"/>
            <a:ext cx="144886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011837-588C-2291-6DE5-DFEB2748AAA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1643529" y="2138974"/>
            <a:ext cx="154390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94A77AF-F391-E1D1-77B3-8498B18ED8D4}"/>
              </a:ext>
            </a:extLst>
          </p:cNvPr>
          <p:cNvSpPr/>
          <p:nvPr/>
        </p:nvSpPr>
        <p:spPr>
          <a:xfrm>
            <a:off x="10422301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3BBECB-601C-064E-824A-60B049D50D1C}"/>
              </a:ext>
            </a:extLst>
          </p:cNvPr>
          <p:cNvSpPr/>
          <p:nvPr/>
        </p:nvSpPr>
        <p:spPr>
          <a:xfrm>
            <a:off x="7986496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343B6B-44F8-5EAD-ECC2-DA76B1440891}"/>
              </a:ext>
            </a:extLst>
          </p:cNvPr>
          <p:cNvSpPr/>
          <p:nvPr/>
        </p:nvSpPr>
        <p:spPr>
          <a:xfrm>
            <a:off x="5550692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E60DF2-D9E6-1FBC-4FA8-9D85AFF795DF}"/>
              </a:ext>
            </a:extLst>
          </p:cNvPr>
          <p:cNvSpPr/>
          <p:nvPr/>
        </p:nvSpPr>
        <p:spPr>
          <a:xfrm>
            <a:off x="3187431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3CBB30-BD16-B5E6-2A65-EDF8D2DC2E8A}"/>
              </a:ext>
            </a:extLst>
          </p:cNvPr>
          <p:cNvSpPr/>
          <p:nvPr/>
        </p:nvSpPr>
        <p:spPr>
          <a:xfrm>
            <a:off x="729129" y="16817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1D669D-1684-4F69-F163-248B63EA44EC}"/>
                  </a:ext>
                </a:extLst>
              </p:cNvPr>
              <p:cNvSpPr txBox="1"/>
              <p:nvPr/>
            </p:nvSpPr>
            <p:spPr>
              <a:xfrm>
                <a:off x="9206344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1D669D-1684-4F69-F163-248B63EA4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344" y="2042176"/>
                <a:ext cx="9105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3A0845-0EDF-702D-56BC-DEF0F012F3D7}"/>
                  </a:ext>
                </a:extLst>
              </p:cNvPr>
              <p:cNvSpPr txBox="1"/>
              <p:nvPr/>
            </p:nvSpPr>
            <p:spPr>
              <a:xfrm>
                <a:off x="6770539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3A0845-0EDF-702D-56BC-DEF0F012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39" y="2042176"/>
                <a:ext cx="9105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1DCE13-8860-DE72-A0C2-7459326435A2}"/>
                  </a:ext>
                </a:extLst>
              </p:cNvPr>
              <p:cNvSpPr txBox="1"/>
              <p:nvPr/>
            </p:nvSpPr>
            <p:spPr>
              <a:xfrm>
                <a:off x="4334735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1DCE13-8860-DE72-A0C2-74593264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35" y="2042176"/>
                <a:ext cx="9105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D716-F9D3-6E1B-855F-FB8D6E224438}"/>
                  </a:ext>
                </a:extLst>
              </p:cNvPr>
              <p:cNvSpPr txBox="1"/>
              <p:nvPr/>
            </p:nvSpPr>
            <p:spPr>
              <a:xfrm>
                <a:off x="1935531" y="2042176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91D716-F9D3-6E1B-855F-FB8D6E22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31" y="2042176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7B46DC-530D-B169-D98C-765E957C0B17}"/>
                  </a:ext>
                </a:extLst>
              </p:cNvPr>
              <p:cNvSpPr txBox="1"/>
              <p:nvPr/>
            </p:nvSpPr>
            <p:spPr>
              <a:xfrm>
                <a:off x="7449138" y="117171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7B46DC-530D-B169-D98C-765E957C0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38" y="1171710"/>
                <a:ext cx="1989116" cy="461665"/>
              </a:xfrm>
              <a:prstGeom prst="rect">
                <a:avLst/>
              </a:prstGeom>
              <a:blipFill>
                <a:blip r:embed="rId8"/>
                <a:stretch>
                  <a:fillRect l="-1227" b="-131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D1BD1-0036-0C6D-C918-826E911CB9E9}"/>
                  </a:ext>
                </a:extLst>
              </p:cNvPr>
              <p:cNvSpPr txBox="1"/>
              <p:nvPr/>
            </p:nvSpPr>
            <p:spPr>
              <a:xfrm>
                <a:off x="4994728" y="1192720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D1BD1-0036-0C6D-C918-826E911C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28" y="1192720"/>
                <a:ext cx="1989116" cy="461665"/>
              </a:xfrm>
              <a:prstGeom prst="rect">
                <a:avLst/>
              </a:prstGeom>
              <a:blipFill>
                <a:blip r:embed="rId9"/>
                <a:stretch>
                  <a:fillRect l="-91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7882C8-0E6F-4FAE-711A-DAFF575002DE}"/>
                  </a:ext>
                </a:extLst>
              </p:cNvPr>
              <p:cNvSpPr txBox="1"/>
              <p:nvPr/>
            </p:nvSpPr>
            <p:spPr>
              <a:xfrm>
                <a:off x="2653076" y="1192719"/>
                <a:ext cx="198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PH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7882C8-0E6F-4FAE-711A-DAFF5750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76" y="1192719"/>
                <a:ext cx="1989116" cy="461665"/>
              </a:xfrm>
              <a:prstGeom prst="rect">
                <a:avLst/>
              </a:prstGeom>
              <a:blipFill>
                <a:blip r:embed="rId10"/>
                <a:stretch>
                  <a:fillRect l="-91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7C1AE4-1D13-67EB-E8C8-2165ECAB486A}"/>
                  </a:ext>
                </a:extLst>
              </p:cNvPr>
              <p:cNvSpPr txBox="1"/>
              <p:nvPr/>
            </p:nvSpPr>
            <p:spPr>
              <a:xfrm>
                <a:off x="956517" y="1192719"/>
                <a:ext cx="4596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7C1AE4-1D13-67EB-E8C8-2165ECAB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17" y="1192719"/>
                <a:ext cx="459623" cy="461665"/>
              </a:xfrm>
              <a:prstGeom prst="rect">
                <a:avLst/>
              </a:prstGeom>
              <a:blipFill>
                <a:blip r:embed="rId11"/>
                <a:stretch>
                  <a:fillRect l="-5333" r="-6667" b="-14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E7433F-14C7-AA6E-31A5-F2AD5F3D342A}"/>
                  </a:ext>
                </a:extLst>
              </p:cNvPr>
              <p:cNvSpPr txBox="1"/>
              <p:nvPr/>
            </p:nvSpPr>
            <p:spPr>
              <a:xfrm>
                <a:off x="2401639" y="3182099"/>
                <a:ext cx="812690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example, we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as follows:</a:t>
                </a:r>
              </a:p>
              <a:p>
                <a:endParaRPr lang="en-US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PH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E7433F-14C7-AA6E-31A5-F2AD5F3D3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39" y="3182099"/>
                <a:ext cx="8126905" cy="1107996"/>
              </a:xfrm>
              <a:prstGeom prst="rect">
                <a:avLst/>
              </a:prstGeom>
              <a:blipFill>
                <a:blip r:embed="rId12"/>
                <a:stretch>
                  <a:fillRect l="-675" t="-32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AC2BD-D2BE-B716-9041-73F20A59716D}"/>
                  </a:ext>
                </a:extLst>
              </p:cNvPr>
              <p:cNvSpPr txBox="1"/>
              <p:nvPr/>
            </p:nvSpPr>
            <p:spPr>
              <a:xfrm>
                <a:off x="4044388" y="5091679"/>
                <a:ext cx="3775755" cy="85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PH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AC2BD-D2BE-B716-9041-73F20A597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88" y="5091679"/>
                <a:ext cx="3775755" cy="8578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3FBEB869-A992-A11F-18A0-40D6EC19E18F}"/>
              </a:ext>
            </a:extLst>
          </p:cNvPr>
          <p:cNvSpPr/>
          <p:nvPr/>
        </p:nvSpPr>
        <p:spPr>
          <a:xfrm rot="6505860">
            <a:off x="4650619" y="4590745"/>
            <a:ext cx="935354" cy="2947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F8A323-6D28-C4A2-D3D6-C72DE6EF6B96}"/>
              </a:ext>
            </a:extLst>
          </p:cNvPr>
          <p:cNvSpPr/>
          <p:nvPr/>
        </p:nvSpPr>
        <p:spPr>
          <a:xfrm rot="6528576">
            <a:off x="5399195" y="4574840"/>
            <a:ext cx="858901" cy="2947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182CCC-D09D-A30B-B9F0-FBA8AF6014BD}"/>
              </a:ext>
            </a:extLst>
          </p:cNvPr>
          <p:cNvSpPr/>
          <p:nvPr/>
        </p:nvSpPr>
        <p:spPr>
          <a:xfrm rot="7353714">
            <a:off x="6131864" y="4539885"/>
            <a:ext cx="946273" cy="2947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506D8A-91C9-549C-350C-26AF46F72BA7}"/>
              </a:ext>
            </a:extLst>
          </p:cNvPr>
          <p:cNvSpPr/>
          <p:nvPr/>
        </p:nvSpPr>
        <p:spPr>
          <a:xfrm rot="7735283">
            <a:off x="6828535" y="4572022"/>
            <a:ext cx="1102737" cy="27930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67AA9F-9156-17AB-1F1D-5674F1EC6C07}"/>
              </a:ext>
            </a:extLst>
          </p:cNvPr>
          <p:cNvSpPr/>
          <p:nvPr/>
        </p:nvSpPr>
        <p:spPr>
          <a:xfrm rot="9024335">
            <a:off x="7676203" y="4622340"/>
            <a:ext cx="1659479" cy="2947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437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It is comprised of layers of </a:t>
            </a:r>
            <a:r>
              <a:rPr lang="en-US" sz="3000" b="1" dirty="0">
                <a:solidFill>
                  <a:srgbClr val="00B0F0"/>
                </a:solidFill>
              </a:rPr>
              <a:t>neurons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B0F0"/>
                </a:solidFill>
              </a:rPr>
              <a:t>nodes</a:t>
            </a:r>
            <a:r>
              <a:rPr lang="en-US" sz="3000" dirty="0"/>
              <a:t>, containing an </a:t>
            </a:r>
            <a:r>
              <a:rPr lang="en-US" sz="3000" b="1" dirty="0">
                <a:solidFill>
                  <a:srgbClr val="FFCC00"/>
                </a:solidFill>
              </a:rPr>
              <a:t>input layer</a:t>
            </a:r>
            <a:r>
              <a:rPr lang="en-US" sz="3000" dirty="0"/>
              <a:t>, one or more </a:t>
            </a:r>
            <a:r>
              <a:rPr lang="en-US" sz="3000" b="1" dirty="0">
                <a:solidFill>
                  <a:srgbClr val="FF6600"/>
                </a:solidFill>
              </a:rPr>
              <a:t>hidden layers</a:t>
            </a:r>
            <a:r>
              <a:rPr lang="en-US" sz="3000" dirty="0"/>
              <a:t>, and an </a:t>
            </a:r>
            <a:r>
              <a:rPr lang="en-US" sz="3000" b="1" dirty="0">
                <a:solidFill>
                  <a:srgbClr val="00B050"/>
                </a:solidFill>
              </a:rPr>
              <a:t>output layer</a:t>
            </a:r>
            <a:r>
              <a:rPr lang="en-US" sz="3000" dirty="0"/>
              <a:t>. </a:t>
            </a:r>
            <a:endParaRPr lang="en-PH" sz="3000" dirty="0"/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8C33DDC5-353B-1A0B-590A-4E96D11E1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00" y="2583830"/>
            <a:ext cx="4426398" cy="3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8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068411" y="83523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5AAC3-66D4-EDFA-D98C-0ACF8C868529}"/>
              </a:ext>
            </a:extLst>
          </p:cNvPr>
          <p:cNvSpPr/>
          <p:nvPr/>
        </p:nvSpPr>
        <p:spPr>
          <a:xfrm>
            <a:off x="2068411" y="3852555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DDA0A1-D52E-F360-27FA-EC1A8100F052}"/>
              </a:ext>
            </a:extLst>
          </p:cNvPr>
          <p:cNvGrpSpPr/>
          <p:nvPr/>
        </p:nvGrpSpPr>
        <p:grpSpPr>
          <a:xfrm>
            <a:off x="2930284" y="125905"/>
            <a:ext cx="9048345" cy="3895637"/>
            <a:chOff x="2930284" y="125905"/>
            <a:chExt cx="9048345" cy="38956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82870A-7107-1B1C-B6A3-F4A3E8AB997B}"/>
                </a:ext>
              </a:extLst>
            </p:cNvPr>
            <p:cNvSpPr txBox="1"/>
            <p:nvPr/>
          </p:nvSpPr>
          <p:spPr>
            <a:xfrm>
              <a:off x="3962577" y="125905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9993596-C787-8DBE-A5B2-07EC899C0041}"/>
                </a:ext>
              </a:extLst>
            </p:cNvPr>
            <p:cNvSpPr/>
            <p:nvPr/>
          </p:nvSpPr>
          <p:spPr>
            <a:xfrm rot="9000818">
              <a:off x="9443069" y="2198261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3621930D-8F77-B392-57D4-67372ED9DF08}"/>
                </a:ext>
              </a:extLst>
            </p:cNvPr>
            <p:cNvSpPr/>
            <p:nvPr/>
          </p:nvSpPr>
          <p:spPr>
            <a:xfrm rot="9119075">
              <a:off x="6055538" y="612010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16961629-2889-2531-9D08-04366A2095A3}"/>
                </a:ext>
              </a:extLst>
            </p:cNvPr>
            <p:cNvSpPr/>
            <p:nvPr/>
          </p:nvSpPr>
          <p:spPr>
            <a:xfrm rot="9000818">
              <a:off x="6063996" y="3536910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4767BEC-64B2-6D02-0E68-D6E99FF3EE7E}"/>
                </a:ext>
              </a:extLst>
            </p:cNvPr>
            <p:cNvSpPr/>
            <p:nvPr/>
          </p:nvSpPr>
          <p:spPr>
            <a:xfrm rot="9000818">
              <a:off x="2970933" y="476142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BCFC7C-87C8-26C0-B40E-365BC8904D57}"/>
                </a:ext>
              </a:extLst>
            </p:cNvPr>
            <p:cNvSpPr/>
            <p:nvPr/>
          </p:nvSpPr>
          <p:spPr>
            <a:xfrm rot="9000818">
              <a:off x="2930284" y="3435077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533321-7BC4-FD3D-B6B5-A7B263399C26}"/>
                </a:ext>
              </a:extLst>
            </p:cNvPr>
            <p:cNvSpPr txBox="1"/>
            <p:nvPr/>
          </p:nvSpPr>
          <p:spPr>
            <a:xfrm>
              <a:off x="7000307" y="271078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CC4F8A-3BED-6C96-0083-225A6B2F187E}"/>
                </a:ext>
              </a:extLst>
            </p:cNvPr>
            <p:cNvSpPr txBox="1"/>
            <p:nvPr/>
          </p:nvSpPr>
          <p:spPr>
            <a:xfrm>
              <a:off x="10382261" y="1808791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7ADC9D-71D6-B849-F7B5-802E11953E9E}"/>
                </a:ext>
              </a:extLst>
            </p:cNvPr>
            <p:cNvSpPr txBox="1"/>
            <p:nvPr/>
          </p:nvSpPr>
          <p:spPr>
            <a:xfrm>
              <a:off x="7046027" y="3139404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43CDEF-1C31-E65D-771C-77CBF662D57C}"/>
                </a:ext>
              </a:extLst>
            </p:cNvPr>
            <p:cNvSpPr txBox="1"/>
            <p:nvPr/>
          </p:nvSpPr>
          <p:spPr>
            <a:xfrm>
              <a:off x="3869219" y="3009022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Each node, or artificial neuron, connects to another and has an associated </a:t>
            </a:r>
            <a:r>
              <a:rPr lang="en-US" sz="3000" b="1" dirty="0">
                <a:solidFill>
                  <a:srgbClr val="00B0F0"/>
                </a:solidFill>
              </a:rPr>
              <a:t>weight</a:t>
            </a:r>
            <a:r>
              <a:rPr lang="en-US" sz="3000" dirty="0"/>
              <a:t> and threshold (bias).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82582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068411" y="83523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5AAC3-66D4-EDFA-D98C-0ACF8C868529}"/>
              </a:ext>
            </a:extLst>
          </p:cNvPr>
          <p:cNvSpPr/>
          <p:nvPr/>
        </p:nvSpPr>
        <p:spPr>
          <a:xfrm>
            <a:off x="2068411" y="3852555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9E104C-5629-B69F-2D7B-7F10272CA2CB}"/>
              </a:ext>
            </a:extLst>
          </p:cNvPr>
          <p:cNvSpPr txBox="1"/>
          <p:nvPr/>
        </p:nvSpPr>
        <p:spPr>
          <a:xfrm>
            <a:off x="3536542" y="918556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E11EF-E149-65CF-0059-53C5843DE912}"/>
              </a:ext>
            </a:extLst>
          </p:cNvPr>
          <p:cNvSpPr txBox="1"/>
          <p:nvPr/>
        </p:nvSpPr>
        <p:spPr>
          <a:xfrm rot="3065731">
            <a:off x="2830458" y="1983183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B97FF-CF3A-7C96-587C-3544AC9CCE25}"/>
              </a:ext>
            </a:extLst>
          </p:cNvPr>
          <p:cNvSpPr txBox="1"/>
          <p:nvPr/>
        </p:nvSpPr>
        <p:spPr>
          <a:xfrm>
            <a:off x="3537193" y="4353689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D0C40-B58B-A0CA-E96C-E482DFA1424F}"/>
              </a:ext>
            </a:extLst>
          </p:cNvPr>
          <p:cNvSpPr txBox="1"/>
          <p:nvPr/>
        </p:nvSpPr>
        <p:spPr>
          <a:xfrm rot="18328482">
            <a:off x="2808334" y="3246084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94B09-D921-6C46-1469-8ABF3B9F7346}"/>
              </a:ext>
            </a:extLst>
          </p:cNvPr>
          <p:cNvSpPr txBox="1"/>
          <p:nvPr/>
        </p:nvSpPr>
        <p:spPr>
          <a:xfrm rot="1891975">
            <a:off x="6612703" y="1602570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3EF5A-C4B1-E36E-08F8-89784CAFD0BF}"/>
              </a:ext>
            </a:extLst>
          </p:cNvPr>
          <p:cNvSpPr txBox="1"/>
          <p:nvPr/>
        </p:nvSpPr>
        <p:spPr>
          <a:xfrm rot="19863725">
            <a:off x="6529373" y="3321521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AF9801-C824-592C-B549-8C63264C9F39}"/>
              </a:ext>
            </a:extLst>
          </p:cNvPr>
          <p:cNvGrpSpPr/>
          <p:nvPr/>
        </p:nvGrpSpPr>
        <p:grpSpPr>
          <a:xfrm>
            <a:off x="3767086" y="72639"/>
            <a:ext cx="4705958" cy="4232573"/>
            <a:chOff x="3767086" y="72639"/>
            <a:chExt cx="4705958" cy="42325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58716E-E5C9-4BA9-6C2F-3B648D3A0E3E}"/>
                </a:ext>
              </a:extLst>
            </p:cNvPr>
            <p:cNvSpPr txBox="1"/>
            <p:nvPr/>
          </p:nvSpPr>
          <p:spPr>
            <a:xfrm rot="4761914">
              <a:off x="4539704" y="22599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bias (</a:t>
              </a:r>
              <a:r>
                <a:rPr lang="en-US" b="1" i="1" dirty="0">
                  <a:solidFill>
                    <a:srgbClr val="7030A0"/>
                  </a:solidFill>
                </a:rPr>
                <a:t>b</a:t>
              </a:r>
              <a:r>
                <a:rPr lang="en-US" i="1" dirty="0">
                  <a:solidFill>
                    <a:srgbClr val="7030A0"/>
                  </a:solidFill>
                </a:rPr>
                <a:t>)</a:t>
              </a:r>
              <a:endParaRPr lang="en-PH" i="1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82D12E2-40D6-A10F-2D8D-D9B790718B2E}"/>
                    </a:ext>
                  </a:extLst>
                </p:cNvPr>
                <p:cNvSpPr/>
                <p:nvPr/>
              </p:nvSpPr>
              <p:spPr>
                <a:xfrm>
                  <a:off x="3767086" y="72639"/>
                  <a:ext cx="630237" cy="60525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PH" sz="25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6D6D078-1E6E-A128-1027-492F42B74E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086" y="72639"/>
                  <a:ext cx="630237" cy="605255"/>
                </a:xfrm>
                <a:prstGeom prst="ellipse">
                  <a:avLst/>
                </a:prstGeom>
                <a:blipFill>
                  <a:blip r:embed="rId3"/>
                  <a:stretch>
                    <a:fillRect b="-408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E65D8F5-9E50-322F-5D51-8D071D3720BA}"/>
                    </a:ext>
                  </a:extLst>
                </p:cNvPr>
                <p:cNvSpPr/>
                <p:nvPr/>
              </p:nvSpPr>
              <p:spPr>
                <a:xfrm>
                  <a:off x="6969403" y="73137"/>
                  <a:ext cx="630237" cy="60525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PH" sz="2500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FA7FFCC-E643-0B73-3BFE-8EFC82C2A5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403" y="73137"/>
                  <a:ext cx="630237" cy="605255"/>
                </a:xfrm>
                <a:prstGeom prst="ellipse">
                  <a:avLst/>
                </a:prstGeom>
                <a:blipFill>
                  <a:blip r:embed="rId4"/>
                  <a:stretch>
                    <a:fillRect b="-4082"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6D90C9-27A6-B7FD-000C-661D99E212A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4397323" y="375267"/>
              <a:ext cx="784277" cy="9171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A6C9A3-A8A7-7A7A-DE62-8D82DF117629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4397323" y="375267"/>
              <a:ext cx="784277" cy="39299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1228D4-AF91-310E-B8C2-93637C49C1A2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99640" y="375765"/>
              <a:ext cx="873404" cy="25960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CBC7A9-0093-2935-19BA-8C5CC5A63BB4}"/>
                </a:ext>
              </a:extLst>
            </p:cNvPr>
            <p:cNvSpPr txBox="1"/>
            <p:nvPr/>
          </p:nvSpPr>
          <p:spPr>
            <a:xfrm rot="4164340">
              <a:off x="7254409" y="11270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bias (</a:t>
              </a:r>
              <a:r>
                <a:rPr lang="en-US" b="1" i="1" dirty="0">
                  <a:solidFill>
                    <a:srgbClr val="7030A0"/>
                  </a:solidFill>
                </a:rPr>
                <a:t>b</a:t>
              </a:r>
              <a:r>
                <a:rPr lang="en-US" i="1" dirty="0">
                  <a:solidFill>
                    <a:srgbClr val="7030A0"/>
                  </a:solidFill>
                </a:rPr>
                <a:t>)</a:t>
              </a:r>
              <a:endParaRPr lang="en-PH" i="1" dirty="0">
                <a:solidFill>
                  <a:srgbClr val="7030A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9EE165-7821-7029-9AF3-DF92A379671C}"/>
                </a:ext>
              </a:extLst>
            </p:cNvPr>
            <p:cNvSpPr txBox="1"/>
            <p:nvPr/>
          </p:nvSpPr>
          <p:spPr>
            <a:xfrm rot="2951258">
              <a:off x="4414558" y="5052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bias (</a:t>
              </a:r>
              <a:r>
                <a:rPr lang="en-US" b="1" i="1" dirty="0">
                  <a:solidFill>
                    <a:srgbClr val="7030A0"/>
                  </a:solidFill>
                </a:rPr>
                <a:t>b</a:t>
              </a:r>
              <a:r>
                <a:rPr lang="en-US" i="1" dirty="0">
                  <a:solidFill>
                    <a:srgbClr val="7030A0"/>
                  </a:solidFill>
                </a:rPr>
                <a:t>)</a:t>
              </a:r>
              <a:endParaRPr lang="en-PH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7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What is a Neural Network?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How Neural Networks work?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How to train a Neural Network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3D26088-4908-81E2-F629-47C59E52A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7353" y="1483566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7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747744" y="1367931"/>
            <a:ext cx="10696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dirty="0"/>
              <a:t>Think of each individual neurons as its own </a:t>
            </a:r>
            <a:r>
              <a:rPr lang="en-US" sz="3000" b="1" dirty="0">
                <a:solidFill>
                  <a:srgbClr val="00B0F0"/>
                </a:solidFill>
              </a:rPr>
              <a:t>linear regression </a:t>
            </a:r>
            <a:r>
              <a:rPr lang="en-US" sz="3000" dirty="0"/>
              <a:t>model, composed of input </a:t>
            </a:r>
            <a:r>
              <a:rPr lang="en-US" sz="3000" b="1" dirty="0">
                <a:solidFill>
                  <a:srgbClr val="FF0000"/>
                </a:solidFill>
              </a:rPr>
              <a:t>data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, a </a:t>
            </a:r>
            <a:r>
              <a:rPr lang="en-US" sz="3000" b="1" dirty="0">
                <a:solidFill>
                  <a:srgbClr val="7030A0"/>
                </a:solidFill>
              </a:rPr>
              <a:t>bias</a:t>
            </a:r>
            <a:r>
              <a:rPr lang="en-US" sz="3000" dirty="0"/>
              <a:t> (or threshold), and an </a:t>
            </a:r>
            <a:r>
              <a:rPr lang="en-US" sz="3000" b="1" dirty="0">
                <a:solidFill>
                  <a:srgbClr val="00B050"/>
                </a:solidFill>
              </a:rPr>
              <a:t>output</a:t>
            </a:r>
            <a:r>
              <a:rPr lang="en-US" sz="3000" dirty="0"/>
              <a:t>.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874032-3F6B-5747-9F0D-170B28D8D0AC}"/>
                  </a:ext>
                </a:extLst>
              </p:cNvPr>
              <p:cNvSpPr txBox="1"/>
              <p:nvPr/>
            </p:nvSpPr>
            <p:spPr>
              <a:xfrm>
                <a:off x="4455567" y="3022869"/>
                <a:ext cx="32808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Y</a:t>
                </a:r>
                <a:r>
                  <a:rPr lang="en-US" sz="4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PH" sz="4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874032-3F6B-5747-9F0D-170B28D8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567" y="3022869"/>
                <a:ext cx="3280864" cy="707886"/>
              </a:xfrm>
              <a:prstGeom prst="rect">
                <a:avLst/>
              </a:prstGeom>
              <a:blipFill>
                <a:blip r:embed="rId4"/>
                <a:stretch>
                  <a:fillRect l="-6538" t="-160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07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3697</TotalTime>
  <Words>1335</Words>
  <Application>Microsoft Office PowerPoint</Application>
  <PresentationFormat>Widescreen</PresentationFormat>
  <Paragraphs>492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Introduction to Neural Networks</vt:lpstr>
      <vt:lpstr>Outline</vt:lpstr>
      <vt:lpstr>Neural Networks</vt:lpstr>
      <vt:lpstr>Neural Networks</vt:lpstr>
      <vt:lpstr>PowerPoint Presentation</vt:lpstr>
      <vt:lpstr>Neural Networks</vt:lpstr>
      <vt:lpstr>PowerPoint Presentation</vt:lpstr>
      <vt:lpstr>PowerPoint Presentation</vt:lpstr>
      <vt:lpstr>How do Neural Networks work?</vt:lpstr>
      <vt:lpstr>PowerPoint Presentation</vt:lpstr>
      <vt:lpstr>PowerPoint Presentation</vt:lpstr>
      <vt:lpstr>PowerPoint Presentation</vt:lpstr>
      <vt:lpstr>How do Neural Networks work?</vt:lpstr>
      <vt:lpstr>PowerPoint Presentation</vt:lpstr>
      <vt:lpstr>PowerPoint Presentation</vt:lpstr>
      <vt:lpstr>How do Neural Networks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Backpropagation</vt:lpstr>
      <vt:lpstr>PowerPoint Presentation</vt:lpstr>
      <vt:lpstr>PowerPoint Presentation</vt:lpstr>
      <vt:lpstr>Back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605</cp:revision>
  <dcterms:created xsi:type="dcterms:W3CDTF">2022-05-11T03:47:05Z</dcterms:created>
  <dcterms:modified xsi:type="dcterms:W3CDTF">2023-10-30T15:37:14Z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