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11.xml" ContentType="application/inkml+xml"/>
  <Override PartName="/ppt/ink/ink12.xml" ContentType="application/inkml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ink/ink15.xml" ContentType="application/inkml+xml"/>
  <Override PartName="/ppt/ink/ink16.xml" ContentType="application/inkml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ink/ink17.xml" ContentType="application/inkml+xml"/>
  <Override PartName="/ppt/ink/ink18.xml" ContentType="application/inkml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19.xml" ContentType="application/inkml+xml"/>
  <Override PartName="/ppt/ink/ink20.xml" ContentType="application/inkml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ink/ink21.xml" ContentType="application/inkml+xml"/>
  <Override PartName="/ppt/ink/ink22.xml" ContentType="application/inkml+xml"/>
  <Override PartName="/ppt/notesSlides/notesSlide1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ink/ink23.xml" ContentType="application/inkml+xml"/>
  <Override PartName="/ppt/ink/ink24.xml" ContentType="application/inkml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2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3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4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3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4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5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ink/ink25.xml" ContentType="application/inkml+xml"/>
  <Override PartName="/ppt/ink/ink26.xml" ContentType="application/inkml+xml"/>
  <Override PartName="/ppt/notesSlides/notesSlide26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drawings/drawing5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drawings/drawing6.xml" ContentType="application/vnd.openxmlformats-officedocument.drawingml.chartshapes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ink/ink27.xml" ContentType="application/inkml+xml"/>
  <Override PartName="/ppt/ink/ink28.xml" ContentType="application/inkml+xml"/>
  <Override PartName="/ppt/notesSlides/notesSlide28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ink/ink29.xml" ContentType="application/inkml+xml"/>
  <Override PartName="/ppt/ink/ink30.xml" ContentType="application/inkml+xml"/>
  <Override PartName="/ppt/notesSlides/notesSlide29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30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ink/ink31.xml" ContentType="application/inkml+xml"/>
  <Override PartName="/ppt/ink/ink32.xml" ContentType="application/inkml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31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drawings/drawing7.xml" ContentType="application/vnd.openxmlformats-officedocument.drawingml.chartshapes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ink/ink33.xml" ContentType="application/inkml+xml"/>
  <Override PartName="/ppt/ink/ink34.xml" ContentType="application/inkml+xml"/>
  <Override PartName="/ppt/notesSlides/notesSlide32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ink/ink35.xml" ContentType="application/inkml+xml"/>
  <Override PartName="/ppt/ink/ink36.xml" ContentType="application/inkml+xml"/>
  <Override PartName="/ppt/notesSlides/notesSlide33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ink/ink37.xml" ContentType="application/inkml+xml"/>
  <Override PartName="/ppt/ink/ink38.xml" ContentType="application/inkml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notesSlides/notesSlide34.xml" ContentType="application/vnd.openxmlformats-officedocument.presentationml.notesSlid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7" r:id="rId5"/>
    <p:sldId id="291" r:id="rId6"/>
    <p:sldId id="402" r:id="rId7"/>
    <p:sldId id="403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7" r:id="rId33"/>
    <p:sldId id="396" r:id="rId34"/>
    <p:sldId id="398" r:id="rId35"/>
    <p:sldId id="399" r:id="rId36"/>
    <p:sldId id="400" r:id="rId37"/>
    <p:sldId id="401" r:id="rId38"/>
    <p:sldId id="4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9" autoAdjust="0"/>
    <p:restoredTop sz="94169" autoAdjust="0"/>
  </p:normalViewPr>
  <p:slideViewPr>
    <p:cSldViewPr snapToGrid="0">
      <p:cViewPr>
        <p:scale>
          <a:sx n="133" d="100"/>
          <a:sy n="133" d="100"/>
        </p:scale>
        <p:origin x="4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3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4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chartUserShapes" Target="../drawings/drawing5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chartUserShapes" Target="../drawings/drawing6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chartUserShapes" Target="../drawings/drawing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10-E040-981F-9145A305535A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10-E040-981F-9145A3055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10-E040-981F-9145A305535A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10-E040-981F-9145A3055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10-E040-981F-9145A305535A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10-E040-981F-9145A3055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A2-204B-8D9C-A43A5893F4F8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A2-204B-8D9C-A43A5893F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D2-DD4E-9B89-75746A83FBC2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D2-DD4E-9B89-75746A83F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10-E040-981F-9145A305535A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10-E040-981F-9145A3055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524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24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10-E040-981F-9145A305535A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10-E040-981F-9145A3055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524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52400">
                <a:solidFill>
                  <a:srgbClr val="00B0F0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40-5947-9C51-2B1166FEC6E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651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40-5947-9C51-2B1166FEC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524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52400">
                <a:solidFill>
                  <a:srgbClr val="00B0F0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40-5947-9C51-2B1166FEC6E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651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40-5947-9C51-2B1166FEC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F8-8946-81DA-138F0AF908C9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F8-8946-81DA-138F0AF90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sq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F8-8946-81DA-138F0AF908C9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F8-8946-81DA-138F0AF90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sq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F8-8946-81DA-138F0AF908C9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F8-8946-81DA-138F0AF90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sq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651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9C-0D46-9414-CAAF12B342E5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C-0D46-9414-CAAF12B34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F3-2D46-B611-2051F70C161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F3-2D46-B611-2051F70C1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24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3E-0F45-8254-B41393494B68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667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3E-0F45-8254-B41393494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651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F3-2D46-B611-2051F70C161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F3-2D46-B611-2051F70C1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524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3E-0F45-8254-B41393494B68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3E-0F45-8254-B41393494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sq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F8-8946-81DA-138F0AF908C9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F8-8946-81DA-138F0AF90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sq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651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9C-0D46-9414-CAAF12B342E5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C-0D46-9414-CAAF12B34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F3-2D46-B611-2051F70C161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F3-2D46-B611-2051F70C1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651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F3-2D46-B611-2051F70C161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F3-2D46-B611-2051F70C1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65100">
                <a:solidFill>
                  <a:schemeClr val="bg1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37-1F4F-8615-CB8EFCFC829A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1651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37-1F4F-8615-CB8EFCFC8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D6-6D40-981B-B5CCCAB2EEDB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D6-6D40-981B-B5CCCAB2E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AE-AE44-B2CD-FA049905EB6B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AE-AE44-B2CD-FA049905E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9-A044-B796-3E7FCF574A6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9-A044-B796-3E7FCF574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0.90887</cdr:x>
      <cdr:y>0.04885</cdr:y>
    </cdr:from>
    <cdr:to>
      <cdr:x>0.90887</cdr:x>
      <cdr:y>0.09712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67152F5-910A-AEA8-4651-589B9C91060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373606" y="174307"/>
          <a:ext cx="0" cy="172246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0.90887</cdr:x>
      <cdr:y>0.04885</cdr:y>
    </cdr:from>
    <cdr:to>
      <cdr:x>0.90887</cdr:x>
      <cdr:y>0.09712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67152F5-910A-AEA8-4651-589B9C91060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373606" y="174307"/>
          <a:ext cx="0" cy="172246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0.90887</cdr:x>
      <cdr:y>0.04885</cdr:y>
    </cdr:from>
    <cdr:to>
      <cdr:x>0.90887</cdr:x>
      <cdr:y>0.09712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67152F5-910A-AEA8-4651-589B9C91060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373606" y="174307"/>
          <a:ext cx="0" cy="172246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0.90887</cdr:x>
      <cdr:y>0.04885</cdr:y>
    </cdr:from>
    <cdr:to>
      <cdr:x>0.90887</cdr:x>
      <cdr:y>0.09712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67152F5-910A-AEA8-4651-589B9C91060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373606" y="174307"/>
          <a:ext cx="0" cy="172246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0.18193</cdr:x>
      <cdr:y>0.40562</cdr:y>
    </cdr:from>
    <cdr:to>
      <cdr:x>0.18193</cdr:x>
      <cdr:y>0.60718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875881" y="2485612"/>
          <a:ext cx="0" cy="1235215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0.41213</cdr:x>
      <cdr:y>0.20995</cdr:y>
    </cdr:from>
    <cdr:to>
      <cdr:x>0.41213</cdr:x>
      <cdr:y>0.41333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249343" y="1286546"/>
          <a:ext cx="0" cy="1246371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0.50643</cdr:x>
      <cdr:y>0.14455</cdr:y>
    </cdr:from>
    <cdr:to>
      <cdr:x>0.50643</cdr:x>
      <cdr:y>0.21706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5221644" y="885780"/>
          <a:ext cx="0" cy="444383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0.69598</cdr:x>
      <cdr:y>0.16442</cdr:y>
    </cdr:from>
    <cdr:to>
      <cdr:x>0.69598</cdr:x>
      <cdr:y>0.21876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176106" y="1007579"/>
          <a:ext cx="0" cy="333007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0.19945</cdr:x>
      <cdr:y>0.38244</cdr:y>
    </cdr:from>
    <cdr:to>
      <cdr:x>0.19945</cdr:x>
      <cdr:y>0.52866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119215" y="1249094"/>
          <a:ext cx="0" cy="477602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0.41848</cdr:x>
      <cdr:y>0.17502</cdr:y>
    </cdr:from>
    <cdr:to>
      <cdr:x>0.41848</cdr:x>
      <cdr:y>0.3784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48265" y="571647"/>
          <a:ext cx="0" cy="664272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0.51168</cdr:x>
      <cdr:y>0.16261</cdr:y>
    </cdr:from>
    <cdr:to>
      <cdr:x>0.51168</cdr:x>
      <cdr:y>0.23512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871279" y="531116"/>
          <a:ext cx="0" cy="236830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0.69598</cdr:x>
      <cdr:y>0.16442</cdr:y>
    </cdr:from>
    <cdr:to>
      <cdr:x>0.69598</cdr:x>
      <cdr:y>0.21876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176106" y="1007579"/>
          <a:ext cx="0" cy="333007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0.19945</cdr:x>
      <cdr:y>0.38244</cdr:y>
    </cdr:from>
    <cdr:to>
      <cdr:x>0.19945</cdr:x>
      <cdr:y>0.52866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119215" y="1249094"/>
          <a:ext cx="0" cy="477602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0.41848</cdr:x>
      <cdr:y>0.17502</cdr:y>
    </cdr:from>
    <cdr:to>
      <cdr:x>0.41848</cdr:x>
      <cdr:y>0.3784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48265" y="571647"/>
          <a:ext cx="0" cy="664272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0.51168</cdr:x>
      <cdr:y>0.16261</cdr:y>
    </cdr:from>
    <cdr:to>
      <cdr:x>0.51168</cdr:x>
      <cdr:y>0.23512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871279" y="531116"/>
          <a:ext cx="0" cy="236830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0.69598</cdr:x>
      <cdr:y>0.16442</cdr:y>
    </cdr:from>
    <cdr:to>
      <cdr:x>0.69598</cdr:x>
      <cdr:y>0.21876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527FDD86-B823-75A2-6293-51BC10BB38F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176106" y="1007579"/>
          <a:ext cx="0" cy="333007"/>
        </a:xfrm>
        <a:prstGeom xmlns:a="http://schemas.openxmlformats.org/drawingml/2006/main" prst="line">
          <a:avLst/>
        </a:prstGeom>
        <a:ln xmlns:a="http://schemas.openxmlformats.org/drawingml/2006/main" w="38100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3:52.7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  <inkml:brushProperty name="transparency" value="127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3:57.2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  <inkml:brushProperty name="transparency" value="127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  <inkml:brushProperty name="transparency" value="127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6:41:10.701"/>
    </inkml:context>
    <inkml:brush xml:id="br0">
      <inkml:brushProperty name="width" value="0.2" units="cm"/>
      <inkml:brushProperty name="height" value="0.2" units="cm"/>
      <inkml:brushProperty name="color" value="#D0CECE"/>
      <inkml:brushProperty name="transparency" value="127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6:41:10.702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6:48:10.337"/>
    </inkml:context>
    <inkml:brush xml:id="br0">
      <inkml:brushProperty name="width" value="0.07938" units="cm"/>
      <inkml:brushProperty name="height" value="0.07938" units="cm"/>
      <inkml:brushProperty name="color" value="#D0CECE"/>
      <inkml:brushProperty name="transparency" value="127"/>
    </inkml:brush>
  </inkml:definitions>
  <inkml:trace contextRef="#ctx0" brushRef="#br0">1 7991 24575,'4'-21'0,"7"-10"0,10-16-1546,-3 15 1,2-4 1545,7-8 0,1-3-727,1 2 1,0-1 726,4-3 0,0-2-566,-11 16 1,2 0 0,-2 1 565,1-1 0,0 2 0,1-2 0,3-3 0,0-1 0,2 0 0,-2 2 0,1 0 0,0 1 0,0 1 0,0-1 0,-1 1 0,1 1 0,-1 0 0,-1 1-1639,11-13 1,-2 1 918,-3 7 0,-2-1 720,0 1 0,1 1 54,-4 2 0,0 1-54,-1 1 0,-1-1 0,1-1 0,-1 1 0,-2 4 0,-1-1 0,2-1 0,0-1 0,0 0 0,1 1 0,-2 1 0,1 1 0,-1 0 0,0 0 285,1 1 1,-1 0-286,1 1 0,0-1 0,0 0 0,0 0 0,2-2 0,0 1 0,-1 0 0,1-2 0,0 1 0,1-1 0,1 1 0,-1 0 30,2-3 0,0 2-30,-1 2 0,0 1 0,-2 1 0,0 0 1638,0-1 0,0 2-1166,0 0 1,-1 0-473,2-3 0,1 0 0,0-1 0,-1 1 0,1 1 0,0-1 0,0 0 0,0 0 0,0 1 0,1 0 0,-1 0 0,1 1 0,-1 0 0,-1 1 0,-3 4 0,0 0 364,-3 2 1,-1 0-365,22-20 0,-7 7 0,-6 4 760,-9 12-760,-14 10 2948,1 1-2948,-1 3 1125,0 0-1125,-2 2 435,-1 4-435,-2 2 0,10-8 0,12-12 0,9-11 0,-6 6 0,1-3 0,1 1 0,1-1-1237,4-2 0,2 0 1237,5-5 0,0 0 0,-2 2 0,0-1 0,5-2 0,-1-1 0,-2 1 0,0 1-775,-2 1 0,-1 1 775,-1 1 0,0 0 0,-1 2 0,-1 0 0,0 1 0,1 0 0,-2 0 0,-1 2-252,-3 2 0,-2 1 252,-2 2 0,-1 0 0,18-14 0,-7 4 0,0-1 0,-6 3 0,-2 1 2191,0-2-2191,0-1 1709,1-2-1709,1 0 0,2-2 0,3 0 0,7-3-82,-19 17 0,2 0 82,1-1 0,0-1 0,0 0 0,1 0 0,-2 0 0,0 1 0,0-2 0,-1 0 0,19-16 0,-3 6 0,-6 5 0,-10 12 0,-8 7 0,-9 7 0,6-5 0,13-11 0,16-12 0,-12 6 0,3-1-626,5-3 1,1-2 625,5-4 0,0-2-841,-11 11 0,-1-2 1,0 0 840,0 0 0,0 0 0,-1 1 0,14-12 0,0 0-846,-2 3 1,0 0 845,-5 2 0,1 1 0,-1 0 0,-1 2 0,-1 0 0,0 1 0,-4 3 0,-1 0 0,-1 1 0,1 0-360,-3 1 0,1-1 360,0 1 0,0 0 0,1-2 0,1 1 0,-1 0 0,0 0 0,0 1 0,-1 1 0,-1 0 0,0 2 1497,16-13-1497,-14 11 2377,-15 11-2377,-10 9 2066,-4 3-2066,0 4 1036,1-3-1036,9-6 0,14-14 0,17-12 0,-11 7 0,4-2-1158,4-3 1,1 0 1157,4-1 0,1-1 0,-13 8 0,2 0 0,-1 0-842,1 0 1,0 0-1,1 0 842,0-1 0,1 0 0,0 1 0,1-2 0,0 0 0,1 1 0,-1 0 0,0 0 0,-2 1 0,13-6 0,-1 1 0,-2 1 0,-1 1-685,-3 1 0,-1 2 685,-2 0 0,0-1 0,1 1 0,-1-2 0,-2 2 0,0 1-389,-2-1 0,-1 1 389,-1 1 0,-1 1 0,-3 2 0,0 0 1403,20-12-1403,1 0 0,-1 0 0,-22 13 0,0 1 0,1-1 0,-2 0 0,19-12 2405,-11 8-2405,-12 8 1661,-5 9-1661,9-4 0,20-8 0,-14 3 0,2-1 0,-2-2 0,1 0 0,0 0 0,3-1-1444,6-2 0,1-2 1444,1 1 0,1-1 0,6-3 0,1 1-750,-2 0 1,0 0 749,-4 3 0,-1 0 0,3-1 0,-1 1 0,-2 0 0,-1 1-506,-3 1 0,-1-1 506,-2 1 0,-2 0-225,-5 3 1,-1 0 224,1 0 0,0 1 0,-2-1 0,0 1 0,3 0 0,-1 0 0,4-1 0,0-1 0,-3 1 0,1 2 0,-3-1 0,0 1 0,-1 0 0,-2 1 0,21-8 3247,-9 5-3247,-6 4 2067,-3 4-2067,7-2-485,14-6 485,-22 4 0,0 0 0,23-9 104,1-1-104,-8 4 0,-15 5 0,1-1 0,2 1 0,1 0 0,-2 1 0,0 0 0,1-1 0,0 1 0,21-4 0,-2 2 0,1 1 0,-2 3 0,-7-1 0,-1 1 0,-2-1 0,4-1 0,6 0 0,-22 4 0,1 0 0,2-1 0,0 0 0,2-1 0,1-1 0,-4 1 0,1 0 0,-2 0 0,-1 0 0,22-6 0,2-4 0,-24 9 0,0 0 0,20-7 0,-13 6 0,-9 5 0,0 0 0,7-3 0,7-3 0,-11 3 0,1 0 533,2 0 1,0 0-534,2 1 0,0 0 0,-1 1 0,-1-1 342,14 1-342,-1 2 0,-6 2 0,-2 1 0,-3-1 0,-2 1 0,2 0 817,-3 0-817,7 1 208,-4 3-208,0 1 0,0 0 0,-6-1 0,1 0 0,1 0 0,0 2 0,2 1 0,-1-1 0,-1 1 0,2 0 0,2-1 0,1 0 0,2-1 0,1-1 0,-6-2 0,-7 0 0,-3-2 0,1-1 0,6-3 0,12-2 0,8-3 0,0 0 0,-1 3 0,-10 2 0,-7 2 0,-4 2 0,-4 0 0,0 0 0,2 0 0,1 0 0,1 0 0,0 0 0,1 0 0,0 0 0,-2 0 0,-1 1 0,-3 1 0,-1 1 0,-2-1 0,-2 1 0,-1 0 0,-4-1 0,1 0 0,-1 1 0,1-1 0,0 1 0,0-1 0,0 1 0,0-1 0,1 1 0,-1 1 0,1-2 0,-2 2 0,0 0 0,0-1 0,-1 0 0,-1 1 0,-1-1 0,-1 0 0,0-1 0,0 0 0,1 2 0,1 0 0,1 0 0,1 1 0,-1-1 0,-1 2 0,0-2 0,-2-1 0,0 1 0,-1-2 0,0 1 0,-2-1 0,0-1 0,-1 1 0,0-1 0,0 0 0,0 0 0,1 0 0,0 0 0,-1 0 0,1 1 0,0 0 0,-1 0 0,1 0 0,0-1 0,-1 1 0,1 1 0,0-1 0,-1 2 0,1-2 0,-1 0 0,2 0 0,0 0 0,0 0 0,0 0 0,0 1 0,1 0 0,0 1 0,0-1 0,-1 0 0,2 0 0,-1 1 0,1-1 0,-2 1 0,0-1 0,0 1 0,0-2 0,0 0 0,0 0 0,-2-1 0,1 2 0,-1 0 0,1-1 0,-1 1 0,1-1 0,0 1 0,-1-1 0,0 0 0,-1 0 0,1 0 0,-1 0 0,1 0 0,-1 0 0,1 1 0,0-1 0,1 1 0,-1-1 0,1 0 0,-1 0 0,-1-1 0,1 1 0,-1 0 0,1 0 0,-2 0 0,2-1 0,0 2 0,0-2 0,1 2 0,-1-1 0,2-2 0,-3 0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6:48:10.338"/>
    </inkml:context>
    <inkml:brush xml:id="br0">
      <inkml:brushProperty name="width" value="0.07938" units="cm"/>
      <inkml:brushProperty name="height" value="0.07938" units="cm"/>
      <inkml:brushProperty name="color" value="#D0CECE"/>
    </inkml:brush>
  </inkml:definitions>
  <inkml:trace contextRef="#ctx0" brushRef="#br0">1 472 24575,'0'-16'0,"0"-1"0,0 1 0,0 1 0,0-4 0,0 2 0,0 0 0,0 0 0,0 4 0,0-1 0,0 2 0,0 2 0,0-2 0,0 2 0,0 0 0,0 2 0,0-1 0,1 1 0,0 0 0,0 0 0,-1-1 0,1 1 0,-1 1 0,0 0 0,0 1 0,0-1 0,0 1 0,1 2 0,0-2 0,0 0 0,-1 0 0,1 0 0,0 0 0,0-1 0,1 1 0,-2 1 0,1-1 0,1 0 0,-1 0 0,1-1 0,-1 1 0,2-1 0,-1-1 0,-1 2 0,1-1 0,0 1 0,-1 0 0,-1 0 0,0 1 0,0 0 0,1 0 0,0 0 0,-1 1 0,1-1 0,2 1 0,0 2 0,3 1 0,-1 2 0,0 1 0,-1 1 0,1 1 0,0 0 0,0-1 0,0 0 0,0 1 0,0-1 0,0 1 0,0-1 0,0 0 0,1 1 0,0 1 0,0-1 0,0 1 0,-1 0 0,1-1 0,-2 1 0,1-1 0,0 0 0,-1-1 0,0 1 0,0 1 0,0 0 0,0-1 0,0 1 0,0-2 0,-1 0 0,1 0 0,0 1 0,0 0 0,-1-1 0,0 0 0,0 0 0,-1 2 0,1-1 0,0-1 0,0 0 0,0-1 0,1 2 0,-1 0 0,1 0 0,-1 1 0,1-1 0,0 0 0,0 1 0,-1-1 0,1 1 0,0 0 0,0-1 0,-2 0 0,1 0 0,-2-1 0,1-1 0,0 0 0,0 2 0,0-1 0,-1-1 0,0 1 0,1 0 0,-1 0 0,1 2 0,0-2 0,1 1 0,-2 0 0,0-2 0,1 1 0,-1 1 0,2 0 0,-2 0 0,1 0 0,1 1 0,-2-1 0,1 0 0,0 0 0,-1 1 0,2-2 0,-2 0 0,1-1 0,0 2 0,-1-1 0,1-1 0,-2 3 0,0-1 0,-5 2 0,0 0 0,-2 0 0,0-1 0,0 0 0,0 0 0,0 0 0,0 0 0,0 0 0,0-1 0,1 0 0,0 0 0,0 1 0,-1-1 0,-1-1 0,1 1 0,0-1 0,2-2 0,1 1 0,0 0 0,0 0 0,0 1 0,0 0 0,1 0 0,-1-1 0,0 0 0,-1 1 0,1-1 0,1 0 0,1-1 0,-2 0 0,1 1 0,0 0 0,0 0 0,2 0 0,-2 2 0,1-2 0,-1-1 0,1 1 0,-1 0 0,0 0 0,1 1 0,-1 1 0,-1-1 0,1 0 0,0 0 0,1 0 0,-1 0 0,0 2 0,0-2 0,0 1 0,0 0 0,0 0 0,0 1 0,2-3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11579 24575,'6'-30'0,"13"-16"0,18-21-1546,-7 20 1,6-4 1545,9-14 0,4-2-727,0 1 1,1 0 726,6-6 0,1-2-566,-19 24 1,2 0 0,-1 0 565,0-1 0,1 3 0,0-2 0,7-6 0,0 0 0,2 0 0,-2 2 0,1 1 0,0 0 0,0 2 0,-1 0 0,0-1 0,1 3 0,-2 0 0,-1 2-1639,18-21 1,-2 4 918,-7 8 0,-2 0 720,0 1 0,0 1 54,-5 4 0,-1 1-54,-1 0 0,-2 0 0,1-1 0,-1 1 0,-4 4 0,0 0 0,1-1 0,2-1 0,0-1 0,-1 2 0,0 0 0,0 3 0,-2-1 0,1 2 285,0-1 1,0 1-286,0 2 0,2-2 0,0-1 0,-1 1 0,3-2 0,0 0 0,-1 0 0,2-2 0,0 1 0,1-1 0,2 1 0,-1-1 30,3-2 0,0 1-30,-2 3 0,-1 3 0,-3 0 0,1 0 1638,1 0 0,-2 1-1166,0 2 1,-1-2-473,4-3 0,1 0 0,-1-2 0,1 2 0,0 0 0,-1-1 0,1 1 0,0 0 0,0 0 0,1 2 0,0-1 0,1 0 0,-3 2 0,0 1 0,-5 6 0,-2-1 364,-4 4 1,-1 0-365,36-30 0,-11 11 0,-10 5 760,-16 18-760,-23 15 2948,1 1-2948,-1 3 1125,-1 2-1125,-3 3 435,-3 5-435,-1 2 0,15-10 0,22-19 0,14-15 0,-9 8 0,2-3 0,1 0 0,2-1-1237,6-2 0,4-1 1237,8-7 0,1 0 0,-4 3 0,1-1 0,7-4 0,0 0 0,-5 0 0,1 2-775,-5 2 0,0 1 775,-2 2 0,-1-1 0,-1 3 0,-1 1 0,0 0 0,0 1 0,-2 0 0,-1 2-252,-7 4 0,-2 1 252,-5 3 0,-1 0 0,32-20 0,-14 5 0,1-1 0,-10 4 0,-3 1 2191,0-1-2191,-1-2 1709,1-4-1709,3 0 0,4-3 0,4 2 0,12-6-82,-32 25 0,3-1 82,1 0 0,2-2 0,-1 0 0,1 0 0,-3 0 0,1 1 0,-1-2 0,-2-1 0,33-22 0,-5 8 0,-10 7 0,-18 18 0,-14 10 0,-14 10 0,10-7 0,21-16 0,29-19 0,-21 11 0,5-2-626,8-5 1,1-2 625,10-6 0,1-3-841,-21 15 0,0-2 1,-1 0 840,0 0 0,0 0 0,-2-1 0,26-15 0,-2 1-846,-3 3 1,-1 0 845,-6 3 0,0 1 0,-2 2 0,-1 1 0,-1 0 0,-2 2 0,-7 3 0,0 2 0,-1 1 0,-1 0-360,-3 1 0,0-1 360,1 0 0,0 1 0,3-2 0,0 0 0,-1 1 0,0 1 0,-1-1 0,0 2 0,-3 2 0,0 0 1497,28-17-1497,-24 16 2377,-26 15-2377,-18 14 2066,-5 3-2066,-1 7 1036,2-4-1036,15-10 0,24-19 0,28-17 0,-16 8 0,4-2-1158,9-4 1,2 0 1157,5-2 0,2-1 0,-21 12 0,2 0 0,-1-1-842,2 1 1,0 0-1,1-2 842,0 1 0,1 0 0,2 0 0,0-3 0,2 1 0,0 1 0,-2 0 0,1 1 0,-3 0 0,22-9 0,-3 2 0,-2 2 0,-2 1-685,-5 3 0,-3 1 685,-2 1 0,0-2 0,1 1 0,-2-1 0,-3 2 0,0-1-389,-4 1 0,-1 1 389,-2 2 0,0 1 0,-7 3 0,-1-1 1403,36-17-1403,1 2 0,-1-2 0,-38 19 0,0 1 0,1-1 0,-2 2 0,32-19 2405,-19 11-2405,-21 12 1661,-9 12-1661,17-3 0,34-14 0,-25 5 0,3-2 0,-1-2 0,-1 0 0,2-1 0,3 0-1444,12-4 0,1-2 1444,2 1 0,3-2 0,9-3 0,1 0-750,-1 0 1,-2 1 749,-7 3 0,-1 2 0,4-3 0,0 2 0,-5 0 0,-1 2-506,-5 0 0,-1 0 506,-5 1 0,-2-1-225,-10 5 1,0 1 224,0-1 0,0 1 0,-1 0 0,-2 0 0,5 1 0,0-1 0,5-1 0,0-1 0,-4 2 0,0 1 0,-3 0 0,-1 1 0,-3 1 0,-1 0 0,35-11 3247,-15 7-3247,-11 6 2067,-5 6-2067,11-3-485,25-10 485,-38 7 0,1 0 0,39-13 104,1-2-104,-13 6 0,-26 8 0,2-1 0,4 0 0,0 1 0,-3 0 0,0 1 0,4-1 0,-2 1 0,36-5 0,-3 1 0,1 2 0,-4 5 0,-10 0 0,-3-1 0,-3-1 0,6 0 0,12-2 0,-38 8 0,1-2 0,3 0 0,1-2 0,3 1 0,0-3 0,-4 2 0,0-1 0,-3 1 0,-2 0 0,38-9 0,4-5 0,-41 12 0,-1 0 0,34-9 0,-21 7 0,-16 9 0,0-1 0,11-5 0,13-2 0,-19 3 0,3-1 533,1 1 1,1 0-534,4 2 0,1-2 0,-4 3 0,-1-1 342,25 1-342,-3 2 0,-10 3 0,-3 2 0,-7-1 0,-1 1 0,2 0 817,-3 0-817,9 2 208,-5 4-208,0 0 0,-1 2 0,-9-3 0,2 1 0,0 1 0,0 1 0,5 2 0,-2-1 0,-2 1 0,2-1 0,4 1 0,3-2 0,3 0 0,1-3 0,-10-2 0,-11 0 0,-6-3 0,1-2 0,11-2 0,22-6 0,11-2 0,2-2 0,-3 5 0,-15 3 0,-15 3 0,-5 3 0,-6 0 0,-2 0 0,3 0 0,3 0 0,2 0 0,0 0 0,1 0 0,0 0 0,-3 0 0,-2 2 0,-4 1 0,-3 1 0,-3 0 0,-3 0 0,-4 0 0,-4-1 0,0 0 0,0 1 0,0-1 0,0 1 0,2-1 0,-3 1 0,2 0 0,1 0 0,0 1 0,-1-1 0,-2 2 0,1-2 0,-2 1 0,-1 0 0,-1 1 0,-3-3 0,0 2 0,-2-1 0,1-1 0,2 2 0,1 0 0,3 1 0,0 1 0,-1 0 0,0 1 0,-3-3 0,-1 1 0,-1-1 0,-1-1 0,-2-1 0,-2 0 0,0-1 0,-2 0 0,1 0 0,-2 0 0,2-1 0,0 1 0,1-1 0,-2 1 0,2 0 0,-1 1 0,1 0 0,-1 0 0,1-1 0,-2 1 0,2 1 0,-1-1 0,1 2 0,-1-1 0,0-1 0,2-1 0,0 1 0,0 0 0,1 0 0,-1 1 0,3 0 0,-1 2 0,0-1 0,0 0 0,2-2 0,-2 3 0,1-1 0,-1 0 0,-2 0 0,0 0 0,2-2 0,-2 0 0,-1 0 0,0-2 0,-2 4 0,2-1 0,-1 0 0,0 0 0,0-2 0,1 2 0,-2-1 0,0 1 0,-1-1 0,1-1 0,-1 1 0,0 0 0,0 0 0,1 2 0,0-2 0,2 1 0,-2-1 0,2-1 0,-3 1 0,0-1 0,2 1 0,-4-1 0,4 1 0,-3 0 0,1-1 0,1 2 0,1-2 0,0 2 0,0-2 0,2-1 0,-4-1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5:26.485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1 684 24575,'0'-24'0,"0"0"0,0 1 0,0 0 0,0-4 0,0 2 0,0 1 0,0-1 0,0 6 0,0-1 0,0 3 0,0 2 0,0-2 0,0 3 0,0-1 0,0 3 0,0 0 0,1-1 0,1 2 0,0 0 0,-1-3 0,-1 3 0,0 1 0,0-1 0,0 3 0,0-2 0,1 2 0,1 1 0,0-1 0,-1-1 0,-1 0 0,2 0 0,0 0 0,0 0 0,0 0 0,-1 2 0,1-2 0,1 0 0,-2 0 0,3 0 0,-2-1 0,2 0 0,0 0 0,-2 0 0,2 1 0,-2-1 0,0 2 0,-2-1 0,0 2 0,1 0 0,0-1 0,1 2 0,-2-1 0,2 0 0,3 2 0,0 1 0,5 3 0,-1 2 0,-1 2 0,0 2 0,0 0 0,0 2 0,2-3 0,-2 0 0,0 1 0,1 0 0,-1 1 0,1-2 0,-1 1 0,3 1 0,-1 0 0,0 1 0,0 0 0,-1-1 0,1 1 0,-2-1 0,-1 0 0,2 0 0,-2 0 0,0-1 0,1 2 0,-2-1 0,1 1 0,-1 0 0,1-3 0,-1 1 0,1 0 0,-1 1 0,1-2 0,-1 1 0,-1 0 0,-1 0 0,1 1 0,-1 0 0,1-2 0,1 0 0,-1 0 0,1 1 0,0 1 0,1 0 0,-2 1 0,2-1 0,-1 0 0,1 1 0,-1 0 0,1-1 0,-1 1 0,1-1 0,-3 0 0,0 0 0,-1-2 0,0-1 0,0 0 0,1 2 0,-1 0 0,-1-2 0,0 1 0,0 1 0,1-1 0,1 3 0,-2-2 0,3 1 0,-2-1 0,-2-2 0,2 2 0,-1 1 0,3-1 0,-2 1 0,0 0 0,1 0 0,-1 0 0,0 0 0,-1 0 0,1 1 0,2-2 0,-2-1 0,-2-1 0,3 2 0,-1 0 0,1-1 0,-5 2 0,1 0 0,-10 3 0,2 0 0,-3-1 0,-2 0 0,1-1 0,0 0 0,0 0 0,0 0 0,0 0 0,0 0 0,2-2 0,0 1 0,-1 1 0,-1-2 0,-1 1 0,1 0 0,0-2 0,4-3 0,1 2 0,-1-1 0,2 2 0,-1 1 0,1-1 0,-1-1 0,1 1 0,-1-1 0,-2 1 0,3-1 0,0-1 0,3 0 0,-3 0 0,0 0 0,1 2 0,0-1 0,2 0 0,-1 1 0,1-1 0,-2 0 0,1 0 0,-1-1 0,1 2 0,-1-1 0,-1 3 0,0-1 0,0-1 0,3 0 0,-2 0 0,0 1 0,1 1 0,-2 0 0,1 0 0,-1 0 0,2-1 0,-1 2 0,3-4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7019 24575,'4'-18'0,"6"-10"0,10-13-1546,-3 12 1,3-2 1545,5-8 0,2-1-727,0 0 1,0 0 726,4-4 0,1-1-566,-11 15 1,1-1 0,0 1 565,-1 0 0,1 0 0,0 0 0,4-4 0,0 0 0,1 0 0,-1 1 0,1 1 0,-1 0 0,1 1 0,-1 0 0,0 0 0,0 1 0,0 0 0,-1 2-1639,9-13 1,0 2 918,-4 5 0,-1 0 720,0 1 0,-1 0 54,-2 3 0,0 0-54,-2 0 0,0 1 0,0-2 0,0 1 0,-2 3 0,-1 0 0,2-1 0,0-1 0,0 1 0,0 0 0,-1 0 0,1 2 0,-1-1 0,0 1 285,0 0 1,0 1-286,0 0 0,1 0 0,0-1 0,0 1 0,1-2 0,1 1 0,-1-1 0,0-1 0,1 1 0,1-1 0,0 0 0,0 1 30,1-2 0,1 0-30,-1 2 0,-1 2 0,-2 0 0,1 1 1638,0-1 0,0 1-1166,-1 0 1,0 0-473,2-2 0,0 0 0,1-1 0,-1 1 0,0 0 0,0-1 0,1 1 0,-1 0 0,1 0 0,0 1 0,0 0 0,1-1 0,-2 2 0,0 0 0,-3 4 0,-1 0 364,-2 2 1,-1-1-365,20-17 0,-5 6 0,-7 4 760,-8 10-760,-13 9 2948,0 1-2948,1 2 1125,-2 1-1125,-1 1 435,-2 4-435,0 2 0,8-8 0,12-10 0,8-10 0,-5 5 0,1-1 0,0-1 0,2 0-1237,3-2 0,2 0 1237,5-4 0,0 0 0,-2 1 0,0 1 0,4-4 0,1 0 0,-3 1 0,-1 0-775,-1 3 0,-1-1 775,0 2 0,-2-1 0,1 2 0,-2 1 0,0-1 0,1 1 0,-1 1 0,-1 0-252,-4 2 0,-1 2 252,-3 1 0,0 1 0,17-13 0,-7 3 0,0 0 0,-5 2 0,-3 0 2191,1 0-2191,0-1 1709,0-3-1709,1 0 0,3-1 0,2 0 0,7-2-82,-18 14 0,1 0 82,2-1 0,0 0 0,0-1 0,0 0 0,-1 1 0,0 0 0,-1-2 0,0 1 0,18-14 0,-3 4 0,-5 5 0,-11 11 0,-7 6 0,-8 6 0,5-4 0,13-10 0,15-11 0,-11 6 0,2-1-626,5-3 1,1-1 625,4-4 0,2-2-841,-13 9 0,1-1 1,0 0 840,-1 1 0,0-1 0,0 0 0,13-10 0,-1 1-846,-1 2 1,0 0 845,-5 2 0,1 0 0,-1 2 0,0 0 0,-2 0 0,0 1 0,-4 3 0,-1 0 0,0 1 0,0 0-360,-2 0 0,0 0 360,1 1 0,-1-1 0,2 0 0,0-1 0,0 1 0,0 0 0,-1 1 0,0 0 0,-2 1 0,0 1 1497,17-11-1497,-15 9 2377,-13 11-2377,-11 6 2066,-3 4-2066,0 3 1036,1-2-1036,9-6 0,12-11 0,17-11 0,-10 5 0,3-1-1158,4-3 1,1 0 1157,4 0 0,0-2 0,-11 8 0,1 0 0,-1-1-842,2 1 1,-1-1-1,1 0 842,1 0 0,-1 1 0,2-1 0,0-2 0,1 1 0,-1 1 0,0-1 0,0 1 0,-1 1 0,11-6 0,0 1 0,-2 1 0,-1 1-685,-4 1 0,0 1 685,-2 1 0,1-1 0,-1 0 0,1 0 0,-3 0 0,0 1-389,-2-1 0,-1 2 389,0 0 0,-1 2 0,-4 1 0,0-1 1403,20-9-1403,0-1 0,0 1 0,-21 11 0,0 0 0,0 0 0,-1 0 0,18-10 2405,-11 6-2405,-11 7 1661,-5 8-1661,9-3 0,19-7 0,-13 2 0,0-1 0,0-1 0,0 0 0,1-1 0,2 0-1444,6-2 0,0-1 1444,2 0 0,2-1 0,4-2 0,1 0-750,-1 1 1,0 0 749,-5 1 0,0 2 0,2-2 0,0 1 0,-2 1 0,-2 0-506,-2 0 0,0 1 506,-3 0 0,-2-1-225,-4 4 1,-2 0 224,2-1 0,-1 2 0,-1-1 0,-1 0 0,3 0 0,1 0 0,2 0 0,0-1 0,-2 1 0,-1 1 0,-1-1 0,0 2 0,-2-1 0,-1 1 0,20-6 3247,-9 3-3247,-6 4 2067,-2 4-2067,5-2-485,15-6 485,-21 4 0,-1 0 0,23-8 104,0-1-104,-7 4 0,-15 5 0,2-2 0,2 1 0,-1 1 0,0 0 0,-1 0 0,2-1 0,-1 1 0,21-3 0,-2 1 0,0 1 0,-2 3 0,-6-1 0,-2 1 0,0-1 0,2-1 0,7 0 0,-22 4 0,2 0 0,1-2 0,1 1 0,1-1 0,1-1 0,-3 1 0,0-1 0,-1 1 0,-2 0 0,22-6 0,1-2 0,-22 7 0,0-1 0,18-4 0,-11 3 0,-10 6 0,1-1 0,6-2 0,7-2 0,-11 2 0,2-1 533,1 1 1,1 0-534,1 1 0,1-1 0,-2 2 0,-1-1 342,14 1-342,-1 1 0,-6 2 0,-2 1 0,-3-1 0,-2 1 0,3 0 817,-3 0-817,5 1 208,-2 3-208,-1 0 0,0 0 0,-6 0 0,3-1 0,-1 1 0,0 1 0,3 1 0,-2 0 0,0 0 0,1-1 0,2 1 0,2-1 0,1 0 0,1-2 0,-6-1 0,-6 0 0,-3-2 0,1-1 0,5-2 0,12-3 0,7-2 0,1 0 0,-2 3 0,-8 1 0,-8 2 0,-3 2 0,-4 0 0,0 0 0,1 0 0,2 0 0,1 0 0,0 0 0,0 0 0,0 0 0,-1 0 0,-1 2 0,-3-1 0,-1 2 0,-2-1 0,-2 0 0,-1 1 0,-3-1 0,0 0 0,0 0 0,0 0 0,0 0 0,1 0 0,-1 0 0,1 1 0,0-1 0,0 2 0,-1-2 0,0 1 0,0 0 0,-1 0 0,-1 0 0,0 0 0,-2 0 0,0-1 0,-1 1 0,1-1 0,1 0 0,0 2 0,2-1 0,0 2 0,-1-1 0,1 0 0,-2 0 0,-1-1 0,0 0 0,-2 0 0,0-1 0,-1 0 0,0-1 0,-1 0 0,0 0 0,0 0 0,0 0 0,0 0 0,1-1 0,-1 2 0,1-1 0,-1 1 0,1 0 0,-1-1 0,1 1 0,-1-1 0,1 2 0,-1-1 0,1 1 0,-1-1 0,0 0 0,2 0 0,-1-1 0,1 1 0,0 0 0,-1 0 0,2 1 0,0 0 0,-1 0 0,1 0 0,0-1 0,0 2 0,0-1 0,-1 0 0,0 0 0,-1 0 0,2-1 0,-2-1 0,0 1 0,0-1 0,-1 2 0,1-1 0,-1 1 0,0-1 0,1 0 0,-1 0 0,0 0 0,0 0 0,-1 0 0,1-1 0,-1 1 0,1 0 0,-1 0 0,0 1 0,1-2 0,1 2 0,-1-1 0,1-1 0,-2 1 0,0-1 0,1 1 0,-1-1 0,1 1 0,-2 0 0,2-1 0,-1 1 0,1-1 0,1 2 0,-1-2 0,2 0 0,-3-1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1 415 24575,'0'-14'0,"0"-1"0,0 1 0,0 0 0,0-2 0,0 1 0,0 0 0,0 0 0,0 3 0,0 0 0,0 2 0,0 1 0,0-2 0,0 3 0,0-1 0,0 2 0,0-1 0,1 1 0,0 0 0,0 0 0,-1-1 0,1 1 0,-1 1 0,0-1 0,0 2 0,0-1 0,0 1 0,1 1 0,0-1 0,0 0 0,-1 0 0,1-1 0,0 1 0,0-1 0,0 1 0,0 0 0,0 0 0,0-1 0,0 1 0,1 0 0,-1-1 0,1-1 0,0 1 0,0 0 0,0 1 0,-1-1 0,0 1 0,-1 0 0,0 1 0,1-1 0,-1 0 0,1 1 0,0 0 0,0 0 0,1 1 0,1 1 0,2 1 0,1 2 0,-2 0 0,0 2 0,1 1 0,-1 0 0,2-2 0,-2 1 0,1 0 0,-1 0 0,1 0 0,0 0 0,0 0 0,0 0 0,1 1 0,-1 0 0,1 0 0,-1 0 0,0 0 0,0 0 0,-1 0 0,1-1 0,-1 1 0,0-1 0,0 1 0,-1 0 0,1 0 0,0 0 0,-1-1 0,1 0 0,-1 0 0,1 0 0,-1 0 0,1 0 0,-1 0 0,-1 0 0,1 1 0,-1-1 0,1-1 0,0 1 0,0 0 0,0 0 0,1 0 0,-1 1 0,0 0 0,1-1 0,-1 1 0,1 0 0,0 1 0,-1-1 0,1 0 0,-1 0 0,0-1 0,-1 0 0,-1 0 0,1-1 0,0 0 0,0 1 0,0 0 0,-1-1 0,0 0 0,0 1 0,1-1 0,0 3 0,-1-2 0,2 0 0,-2 0 0,0-1 0,1 1 0,-1 1 0,1-1 0,0 1 0,0-1 0,0 1 0,0-1 0,-1 1 0,1 0 0,-1 0 0,2-1 0,-2-1 0,0 0 0,1 1 0,0 0 0,0-1 0,-3 3 0,1-2 0,-5 3 0,1-1 0,-2 0 0,-2 0 0,2-1 0,-1 0 0,1 0 0,-1 1 0,0-1 0,1 0 0,0-1 0,0 1 0,1 0 0,-2-1 0,0 1 0,0-1 0,1-1 0,1 0 0,1-1 0,0 0 0,0 2 0,1 0 0,-1-1 0,1 0 0,-1 1 0,0-2 0,-1 2 0,2-2 0,0 1 0,1-1 0,-1 0 0,0 0 0,-1 2 0,2-2 0,0 1 0,0 1 0,0-1 0,-1 0 0,1-1 0,0 0 0,-1 2 0,0-1 0,0 1 0,0 0 0,0 0 0,1-1 0,-1 1 0,1 0 0,-1 1 0,0-1 0,0 1 0,0-1 0,0 0 0,1 1 0,1-2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6:48:10.337"/>
    </inkml:context>
    <inkml:brush xml:id="br0">
      <inkml:brushProperty name="width" value="0.07938" units="cm"/>
      <inkml:brushProperty name="height" value="0.07938" units="cm"/>
      <inkml:brushProperty name="color" value="#D0CECE"/>
      <inkml:brushProperty name="transparency" value="127"/>
    </inkml:brush>
  </inkml:definitions>
  <inkml:trace contextRef="#ctx0" brushRef="#br0">1 7991 24575,'4'-21'0,"7"-10"0,10-16-1546,-3 15 1,2-4 1545,7-8 0,1-3-727,1 2 1,0-1 726,4-3 0,0-2-566,-11 16 1,2 0 0,-2 1 565,1-1 0,0 2 0,1-2 0,3-3 0,0-1 0,2 0 0,-2 2 0,1 0 0,0 1 0,0 1 0,0-1 0,-1 1 0,1 1 0,-1 0 0,-1 1-1639,11-13 1,-2 1 918,-3 7 0,-2-1 720,0 1 0,1 1 54,-4 2 0,0 1-54,-1 1 0,-1-1 0,1-1 0,-1 1 0,-2 4 0,-1-1 0,2-1 0,0-1 0,0 0 0,1 1 0,-2 1 0,1 1 0,-1 0 0,0 0 285,1 1 1,-1 0-286,1 1 0,0-1 0,0 0 0,0 0 0,2-2 0,0 1 0,-1 0 0,1-2 0,0 1 0,1-1 0,1 1 0,-1 0 30,2-3 0,0 2-30,-1 2 0,0 1 0,-2 1 0,0 0 1638,0-1 0,0 2-1166,0 0 1,-1 0-473,2-3 0,1 0 0,0-1 0,-1 1 0,1 1 0,0-1 0,0 0 0,0 0 0,0 1 0,1 0 0,-1 0 0,1 1 0,-1 0 0,-1 1 0,-3 4 0,0 0 364,-3 2 1,-1 0-365,22-20 0,-7 7 0,-6 4 760,-9 12-760,-14 10 2948,1 1-2948,-1 3 1125,0 0-1125,-2 2 435,-1 4-435,-2 2 0,10-8 0,12-12 0,9-11 0,-6 6 0,1-3 0,1 1 0,1-1-1237,4-2 0,2 0 1237,5-5 0,0 0 0,-2 2 0,0-1 0,5-2 0,-1-1 0,-2 1 0,0 1-775,-2 1 0,-1 1 775,-1 1 0,0 0 0,-1 2 0,-1 0 0,0 1 0,1 0 0,-2 0 0,-1 2-252,-3 2 0,-2 1 252,-2 2 0,-1 0 0,18-14 0,-7 4 0,0-1 0,-6 3 0,-2 1 2191,0-2-2191,0-1 1709,1-2-1709,1 0 0,2-2 0,3 0 0,7-3-82,-19 17 0,2 0 82,1-1 0,0-1 0,0 0 0,1 0 0,-2 0 0,0 1 0,0-2 0,-1 0 0,19-16 0,-3 6 0,-6 5 0,-10 12 0,-8 7 0,-9 7 0,6-5 0,13-11 0,16-12 0,-12 6 0,3-1-626,5-3 1,1-2 625,5-4 0,0-2-841,-11 11 0,-1-2 1,0 0 840,0 0 0,0 0 0,-1 1 0,14-12 0,0 0-846,-2 3 1,0 0 845,-5 2 0,1 1 0,-1 0 0,-1 2 0,-1 0 0,0 1 0,-4 3 0,-1 0 0,-1 1 0,1 0-360,-3 1 0,1-1 360,0 1 0,0 0 0,1-2 0,1 1 0,-1 0 0,0 0 0,0 1 0,-1 1 0,-1 0 0,0 2 1497,16-13-1497,-14 11 2377,-15 11-2377,-10 9 2066,-4 3-2066,0 4 1036,1-3-1036,9-6 0,14-14 0,17-12 0,-11 7 0,4-2-1158,4-3 1,1 0 1157,4-1 0,1-1 0,-13 8 0,2 0 0,-1 0-842,1 0 1,0 0-1,1 0 842,0-1 0,1 0 0,0 1 0,1-2 0,0 0 0,1 1 0,-1 0 0,0 0 0,-2 1 0,13-6 0,-1 1 0,-2 1 0,-1 1-685,-3 1 0,-1 2 685,-2 0 0,0-1 0,1 1 0,-1-2 0,-2 2 0,0 1-389,-2-1 0,-1 1 389,-1 1 0,-1 1 0,-3 2 0,0 0 1403,20-12-1403,1 0 0,-1 0 0,-22 13 0,0 1 0,1-1 0,-2 0 0,19-12 2405,-11 8-2405,-12 8 1661,-5 9-1661,9-4 0,20-8 0,-14 3 0,2-1 0,-2-2 0,1 0 0,0 0 0,3-1-1444,6-2 0,1-2 1444,1 1 0,1-1 0,6-3 0,1 1-750,-2 0 1,0 0 749,-4 3 0,-1 0 0,3-1 0,-1 1 0,-2 0 0,-1 1-506,-3 1 0,-1-1 506,-2 1 0,-2 0-225,-5 3 1,-1 0 224,1 0 0,0 1 0,-2-1 0,0 1 0,3 0 0,-1 0 0,4-1 0,0-1 0,-3 1 0,1 2 0,-3-1 0,0 1 0,-1 0 0,-2 1 0,21-8 3247,-9 5-3247,-6 4 2067,-3 4-2067,7-2-485,14-6 485,-22 4 0,0 0 0,23-9 104,1-1-104,-8 4 0,-15 5 0,1-1 0,2 1 0,1 0 0,-2 1 0,0 0 0,1-1 0,0 1 0,21-4 0,-2 2 0,1 1 0,-2 3 0,-7-1 0,-1 1 0,-2-1 0,4-1 0,6 0 0,-22 4 0,1 0 0,2-1 0,0 0 0,2-1 0,1-1 0,-4 1 0,1 0 0,-2 0 0,-1 0 0,22-6 0,2-4 0,-24 9 0,0 0 0,20-7 0,-13 6 0,-9 5 0,0 0 0,7-3 0,7-3 0,-11 3 0,1 0 533,2 0 1,0 0-534,2 1 0,0 0 0,-1 1 0,-1-1 342,14 1-342,-1 2 0,-6 2 0,-2 1 0,-3-1 0,-2 1 0,2 0 817,-3 0-817,7 1 208,-4 3-208,0 1 0,0 0 0,-6-1 0,1 0 0,1 0 0,0 2 0,2 1 0,-1-1 0,-1 1 0,2 0 0,2-1 0,1 0 0,2-1 0,1-1 0,-6-2 0,-7 0 0,-3-2 0,1-1 0,6-3 0,12-2 0,8-3 0,0 0 0,-1 3 0,-10 2 0,-7 2 0,-4 2 0,-4 0 0,0 0 0,2 0 0,1 0 0,1 0 0,0 0 0,1 0 0,0 0 0,-2 0 0,-1 1 0,-3 1 0,-1 1 0,-2-1 0,-2 1 0,-1 0 0,-4-1 0,1 0 0,-1 1 0,1-1 0,0 1 0,0-1 0,0 1 0,0-1 0,1 1 0,-1 1 0,1-2 0,-2 2 0,0 0 0,0-1 0,-1 0 0,-1 1 0,-1-1 0,-1 0 0,0-1 0,0 0 0,1 2 0,1 0 0,1 0 0,1 1 0,-1-1 0,-1 2 0,0-2 0,-2-1 0,0 1 0,-1-2 0,0 1 0,-2-1 0,0-1 0,-1 1 0,0-1 0,0 0 0,0 0 0,1 0 0,0 0 0,-1 0 0,1 1 0,0 0 0,-1 0 0,1 0 0,0-1 0,-1 1 0,1 1 0,0-1 0,-1 2 0,1-2 0,-1 0 0,2 0 0,0 0 0,0 0 0,0 0 0,0 1 0,1 0 0,0 1 0,0-1 0,-1 0 0,2 0 0,-1 1 0,1-1 0,-2 1 0,0-1 0,0 1 0,0-2 0,0 0 0,0 0 0,-2-1 0,1 2 0,-1 0 0,1-1 0,-1 1 0,1-1 0,0 1 0,-1-1 0,0 0 0,-1 0 0,1 0 0,-1 0 0,1 0 0,-1 0 0,1 1 0,0-1 0,1 1 0,-1-1 0,1 0 0,-1 0 0,-1-1 0,1 1 0,-1 0 0,1 0 0,-2 0 0,2-1 0,0 2 0,0-2 0,1 2 0,-1-1 0,2-2 0,-3 0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6:48:10.338"/>
    </inkml:context>
    <inkml:brush xml:id="br0">
      <inkml:brushProperty name="width" value="0.07938" units="cm"/>
      <inkml:brushProperty name="height" value="0.07938" units="cm"/>
      <inkml:brushProperty name="color" value="#D0CECE"/>
    </inkml:brush>
  </inkml:definitions>
  <inkml:trace contextRef="#ctx0" brushRef="#br0">1 472 24575,'0'-16'0,"0"-1"0,0 1 0,0 1 0,0-4 0,0 2 0,0 0 0,0 0 0,0 4 0,0-1 0,0 2 0,0 2 0,0-2 0,0 2 0,0 0 0,0 2 0,0-1 0,1 1 0,0 0 0,0 0 0,-1-1 0,1 1 0,-1 1 0,0 0 0,0 1 0,0-1 0,0 1 0,1 2 0,0-2 0,0 0 0,-1 0 0,1 0 0,0 0 0,0-1 0,1 1 0,-2 1 0,1-1 0,1 0 0,-1 0 0,1-1 0,-1 1 0,2-1 0,-1-1 0,-1 2 0,1-1 0,0 1 0,-1 0 0,-1 0 0,0 1 0,0 0 0,1 0 0,0 0 0,-1 1 0,1-1 0,2 1 0,0 2 0,3 1 0,-1 2 0,0 1 0,-1 1 0,1 1 0,0 0 0,0-1 0,0 0 0,0 1 0,0-1 0,0 1 0,0-1 0,0 0 0,1 1 0,0 1 0,0-1 0,0 1 0,-1 0 0,1-1 0,-2 1 0,1-1 0,0 0 0,-1-1 0,0 1 0,0 1 0,0 0 0,0-1 0,0 1 0,0-2 0,-1 0 0,1 0 0,0 1 0,0 0 0,-1-1 0,0 0 0,0 0 0,-1 2 0,1-1 0,0-1 0,0 0 0,0-1 0,1 2 0,-1 0 0,1 0 0,-1 1 0,1-1 0,0 0 0,0 1 0,-1-1 0,1 1 0,0 0 0,0-1 0,-2 0 0,1 0 0,-2-1 0,1-1 0,0 0 0,0 2 0,0-1 0,-1-1 0,0 1 0,1 0 0,-1 0 0,1 2 0,0-2 0,1 1 0,-2 0 0,0-2 0,1 1 0,-1 1 0,2 0 0,-2 0 0,1 0 0,1 1 0,-2-1 0,1 0 0,0 0 0,-1 1 0,2-2 0,-2 0 0,1-1 0,0 2 0,-1-1 0,1-1 0,-2 3 0,0-1 0,-5 2 0,0 0 0,-2 0 0,0-1 0,0 0 0,0 0 0,0 0 0,0 0 0,0 0 0,0-1 0,1 0 0,0 0 0,0 1 0,-1-1 0,-1-1 0,1 1 0,0-1 0,2-2 0,1 1 0,0 0 0,0 0 0,0 1 0,0 0 0,1 0 0,-1-1 0,0 0 0,-1 1 0,1-1 0,1 0 0,1-1 0,-2 0 0,1 1 0,0 0 0,0 0 0,2 0 0,-2 2 0,1-2 0,-1-1 0,1 1 0,-1 0 0,0 0 0,1 1 0,-1 1 0,-1-1 0,1 0 0,0 0 0,1 0 0,-1 0 0,0 2 0,0-2 0,0 1 0,0 0 0,0 0 0,0 1 0,2-3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11579 24575,'6'-30'0,"13"-16"0,18-21-1546,-7 20 1,6-4 1545,9-14 0,4-2-727,0 1 1,1 0 726,6-6 0,1-2-566,-19 24 1,2 0 0,-1 0 565,0-1 0,1 3 0,0-2 0,7-6 0,0 0 0,2 0 0,-2 2 0,1 1 0,0 0 0,0 2 0,-1 0 0,0-1 0,1 3 0,-2 0 0,-1 2-1639,18-21 1,-2 4 918,-7 8 0,-2 0 720,0 1 0,0 1 54,-5 4 0,-1 1-54,-1 0 0,-2 0 0,1-1 0,-1 1 0,-4 4 0,0 0 0,1-1 0,2-1 0,0-1 0,-1 2 0,0 0 0,0 3 0,-2-1 0,1 2 285,0-1 1,0 1-286,0 2 0,2-2 0,0-1 0,-1 1 0,3-2 0,0 0 0,-1 0 0,2-2 0,0 1 0,1-1 0,2 1 0,-1-1 30,3-2 0,0 1-30,-2 3 0,-1 3 0,-3 0 0,1 0 1638,1 0 0,-2 1-1166,0 2 1,-1-2-473,4-3 0,1 0 0,-1-2 0,1 2 0,0 0 0,-1-1 0,1 1 0,0 0 0,0 0 0,1 2 0,0-1 0,1 0 0,-3 2 0,0 1 0,-5 6 0,-2-1 364,-4 4 1,-1 0-365,36-30 0,-11 11 0,-10 5 760,-16 18-760,-23 15 2948,1 1-2948,-1 3 1125,-1 2-1125,-3 3 435,-3 5-435,-1 2 0,15-10 0,22-19 0,14-15 0,-9 8 0,2-3 0,1 0 0,2-1-1237,6-2 0,4-1 1237,8-7 0,1 0 0,-4 3 0,1-1 0,7-4 0,0 0 0,-5 0 0,1 2-775,-5 2 0,0 1 775,-2 2 0,-1-1 0,-1 3 0,-1 1 0,0 0 0,0 1 0,-2 0 0,-1 2-252,-7 4 0,-2 1 252,-5 3 0,-1 0 0,32-20 0,-14 5 0,1-1 0,-10 4 0,-3 1 2191,0-1-2191,-1-2 1709,1-4-1709,3 0 0,4-3 0,4 2 0,12-6-82,-32 25 0,3-1 82,1 0 0,2-2 0,-1 0 0,1 0 0,-3 0 0,1 1 0,-1-2 0,-2-1 0,33-22 0,-5 8 0,-10 7 0,-18 18 0,-14 10 0,-14 10 0,10-7 0,21-16 0,29-19 0,-21 11 0,5-2-626,8-5 1,1-2 625,10-6 0,1-3-841,-21 15 0,0-2 1,-1 0 840,0 0 0,0 0 0,-2-1 0,26-15 0,-2 1-846,-3 3 1,-1 0 845,-6 3 0,0 1 0,-2 2 0,-1 1 0,-1 0 0,-2 2 0,-7 3 0,0 2 0,-1 1 0,-1 0-360,-3 1 0,0-1 360,1 0 0,0 1 0,3-2 0,0 0 0,-1 1 0,0 1 0,-1-1 0,0 2 0,-3 2 0,0 0 1497,28-17-1497,-24 16 2377,-26 15-2377,-18 14 2066,-5 3-2066,-1 7 1036,2-4-1036,15-10 0,24-19 0,28-17 0,-16 8 0,4-2-1158,9-4 1,2 0 1157,5-2 0,2-1 0,-21 12 0,2 0 0,-1-1-842,2 1 1,0 0-1,1-2 842,0 1 0,1 0 0,2 0 0,0-3 0,2 1 0,0 1 0,-2 0 0,1 1 0,-3 0 0,22-9 0,-3 2 0,-2 2 0,-2 1-685,-5 3 0,-3 1 685,-2 1 0,0-2 0,1 1 0,-2-1 0,-3 2 0,0-1-389,-4 1 0,-1 1 389,-2 2 0,0 1 0,-7 3 0,-1-1 1403,36-17-1403,1 2 0,-1-2 0,-38 19 0,0 1 0,1-1 0,-2 2 0,32-19 2405,-19 11-2405,-21 12 1661,-9 12-1661,17-3 0,34-14 0,-25 5 0,3-2 0,-1-2 0,-1 0 0,2-1 0,3 0-1444,12-4 0,1-2 1444,2 1 0,3-2 0,9-3 0,1 0-750,-1 0 1,-2 1 749,-7 3 0,-1 2 0,4-3 0,0 2 0,-5 0 0,-1 2-506,-5 0 0,-1 0 506,-5 1 0,-2-1-225,-10 5 1,0 1 224,0-1 0,0 1 0,-1 0 0,-2 0 0,5 1 0,0-1 0,5-1 0,0-1 0,-4 2 0,0 1 0,-3 0 0,-1 1 0,-3 1 0,-1 0 0,35-11 3247,-15 7-3247,-11 6 2067,-5 6-2067,11-3-485,25-10 485,-38 7 0,1 0 0,39-13 104,1-2-104,-13 6 0,-26 8 0,2-1 0,4 0 0,0 1 0,-3 0 0,0 1 0,4-1 0,-2 1 0,36-5 0,-3 1 0,1 2 0,-4 5 0,-10 0 0,-3-1 0,-3-1 0,6 0 0,12-2 0,-38 8 0,1-2 0,3 0 0,1-2 0,3 1 0,0-3 0,-4 2 0,0-1 0,-3 1 0,-2 0 0,38-9 0,4-5 0,-41 12 0,-1 0 0,34-9 0,-21 7 0,-16 9 0,0-1 0,11-5 0,13-2 0,-19 3 0,3-1 533,1 1 1,1 0-534,4 2 0,1-2 0,-4 3 0,-1-1 342,25 1-342,-3 2 0,-10 3 0,-3 2 0,-7-1 0,-1 1 0,2 0 817,-3 0-817,9 2 208,-5 4-208,0 0 0,-1 2 0,-9-3 0,2 1 0,0 1 0,0 1 0,5 2 0,-2-1 0,-2 1 0,2-1 0,4 1 0,3-2 0,3 0 0,1-3 0,-10-2 0,-11 0 0,-6-3 0,1-2 0,11-2 0,22-6 0,11-2 0,2-2 0,-3 5 0,-15 3 0,-15 3 0,-5 3 0,-6 0 0,-2 0 0,3 0 0,3 0 0,2 0 0,0 0 0,1 0 0,0 0 0,-3 0 0,-2 2 0,-4 1 0,-3 1 0,-3 0 0,-3 0 0,-4 0 0,-4-1 0,0 0 0,0 1 0,0-1 0,0 1 0,2-1 0,-3 1 0,2 0 0,1 0 0,0 1 0,-1-1 0,-2 2 0,1-2 0,-2 1 0,-1 0 0,-1 1 0,-3-3 0,0 2 0,-2-1 0,1-1 0,2 2 0,1 0 0,3 1 0,0 1 0,-1 0 0,0 1 0,-3-3 0,-1 1 0,-1-1 0,-1-1 0,-2-1 0,-2 0 0,0-1 0,-2 0 0,1 0 0,-2 0 0,2-1 0,0 1 0,1-1 0,-2 1 0,2 0 0,-1 1 0,1 0 0,-1 0 0,1-1 0,-2 1 0,2 1 0,-1-1 0,1 2 0,-1-1 0,0-1 0,2-1 0,0 1 0,0 0 0,1 0 0,-1 1 0,3 0 0,-1 2 0,0-1 0,0 0 0,2-2 0,-2 3 0,1-1 0,-1 0 0,-2 0 0,0 0 0,2-2 0,-2 0 0,-1 0 0,0-2 0,-2 4 0,2-1 0,-1 0 0,0 0 0,0-2 0,1 2 0,-2-1 0,0 1 0,-1-1 0,1-1 0,-1 1 0,0 0 0,0 0 0,1 2 0,0-2 0,2 1 0,-2-1 0,2-1 0,-3 1 0,0-1 0,2 1 0,-4-1 0,4 1 0,-3 0 0,1-1 0,1 2 0,1-2 0,0 2 0,0-2 0,2-1 0,-4-1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1 684 24575,'0'-24'0,"0"0"0,0 1 0,0 0 0,0-4 0,0 2 0,0 1 0,0-1 0,0 6 0,0-1 0,0 3 0,0 2 0,0-2 0,0 3 0,0-1 0,0 3 0,0 0 0,1-1 0,1 2 0,0 0 0,-1-3 0,-1 3 0,0 1 0,0-1 0,0 3 0,0-2 0,1 2 0,1 1 0,0-1 0,-1-1 0,-1 0 0,2 0 0,0 0 0,0 0 0,0 0 0,-1 2 0,1-2 0,1 0 0,-2 0 0,3 0 0,-2-1 0,2 0 0,0 0 0,-2 0 0,2 1 0,-2-1 0,0 2 0,-2-1 0,0 2 0,1 0 0,0-1 0,1 2 0,-2-1 0,2 0 0,3 2 0,0 1 0,5 3 0,-1 2 0,-1 2 0,0 2 0,0 0 0,0 2 0,2-3 0,-2 0 0,0 1 0,1 0 0,-1 1 0,1-2 0,-1 1 0,3 1 0,-1 0 0,0 1 0,0 0 0,-1-1 0,1 1 0,-2-1 0,-1 0 0,2 0 0,-2 0 0,0-1 0,1 2 0,-2-1 0,1 1 0,-1 0 0,1-3 0,-1 1 0,1 0 0,-1 1 0,1-2 0,-1 1 0,-1 0 0,-1 0 0,1 1 0,-1 0 0,1-2 0,1 0 0,-1 0 0,1 1 0,0 1 0,1 0 0,-2 1 0,2-1 0,-1 0 0,1 1 0,-1 0 0,1-1 0,-1 1 0,1-1 0,-3 0 0,0 0 0,-1-2 0,0-1 0,0 0 0,1 2 0,-1 0 0,-1-2 0,0 1 0,0 1 0,1-1 0,1 3 0,-2-2 0,3 1 0,-2-1 0,-2-2 0,2 2 0,-1 1 0,3-1 0,-2 1 0,0 0 0,1 0 0,-1 0 0,0 0 0,-1 0 0,1 1 0,2-2 0,-2-1 0,-2-1 0,3 2 0,-1 0 0,1-1 0,-5 2 0,1 0 0,-10 3 0,2 0 0,-3-1 0,-2 0 0,1-1 0,0 0 0,0 0 0,0 0 0,0 0 0,0 0 0,2-2 0,0 1 0,-1 1 0,-1-2 0,-1 1 0,1 0 0,0-2 0,4-3 0,1 2 0,-1-1 0,2 2 0,-1 1 0,1-1 0,-1-1 0,1 1 0,-1-1 0,-2 1 0,3-1 0,0-1 0,3 0 0,-3 0 0,0 0 0,1 2 0,0-1 0,2 0 0,-1 1 0,1-1 0,-2 0 0,1 0 0,-1-1 0,1 2 0,-1-1 0,-1 3 0,0-1 0,0-1 0,3 0 0,-2 0 0,0 1 0,1 1 0,-2 0 0,1 0 0,-1 0 0,2-1 0,-1 2 0,3-4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7026 24575,'3'-18'0,"8"-10"0,11-13-1546,-5 13 1,4-3 1545,5-8 0,2-2-727,0 1 1,1 0 726,3-4 0,1-1-566,-11 15 1,1 0 0,-1-1 565,1 0 0,0 2 0,0-1 0,4-4 0,0 0 0,1 0 0,-1 1 0,1 1 0,-1 0 0,1 1 0,-1 0 0,0-1 0,1 3 0,-2-1 0,0 1-1639,10-12 1,-1 2 918,-4 5 0,-1 0 720,0 1 0,0 0 54,-3 3 0,0 0-54,-2 0 0,0 1 0,1-2 0,-2 1 0,-1 3 0,-1 0 0,1-1 0,1-1 0,1 0 0,-2 1 0,1 0 0,-1 2 0,0 0 0,0 0 285,0 0 1,0 1-286,0 0 0,1 0 0,0-1 0,0 0 0,1 0 0,0-1 0,0 0 0,1-1 0,0 1 0,0-1 0,2 1 0,-1-1 30,2-1 0,0 0-30,-2 3 0,0 1 0,-1 0 0,0 0 1638,0 0 0,-1 1-1166,1 1 1,-2-2-473,3-1 0,1 0 0,-1-1 0,1 1 0,-1 0 0,0-1 0,1 1 0,0 0 0,-1 0 0,1 1 0,1-1 0,-1 1 0,0 1 0,-1 0 0,-3 4 0,-1-1 364,-3 3 1,1 0-365,19-19 0,-5 8 0,-6 2 760,-10 11-760,-12 10 2948,0 0-2948,-1 1 1125,0 2-1125,-2 2 435,-2 3-435,0 1 0,8-6 0,13-12 0,8-8 0,-5 4 0,1-2 0,1 1 0,1-2-1237,3 0 0,2-1 1237,5-5 0,1 1 0,-2 2 0,-1-1 0,6-3 0,-1 1 0,-3-1 0,0 2-775,-2 1 0,0 0 775,-1 2 0,-1-1 0,-1 2 0,0 0 0,0 1 0,0 0 0,-1 0 0,-1 2-252,-4 2 0,-1 0 252,-2 2 0,-2 0 0,19-12 0,-8 4 0,1-2 0,-7 3 0,0 1 2191,-1-1-2191,-1-2 1709,1-1-1709,2-1 0,2-2 0,2 2 0,8-4-82,-20 15 0,3 0 82,0 0 0,2-2 0,-2 0 0,2 1 0,-3-1 0,1 1 0,0-1 0,-2-1 0,20-13 0,-4 5 0,-5 4 0,-10 10 0,-9 7 0,-8 6 0,6-4 0,13-10 0,16-11 0,-13 6 0,4-1-626,4-3 1,1-1 625,6-4 0,0-2-841,-12 9 0,0-1 1,-1 1 840,1-1 0,-1 0 0,0-1 0,14-8 0,-1 0-846,-1 2 1,-1 0 845,-4 1 0,0 2 0,0 0 0,-2 1 0,0 0 0,-1 2 0,-4 1 0,0 1 0,0 1 0,-2 0-360,-1 1 0,0-1 360,1 0 0,0 0 0,1 0 0,0-1 0,0 1 0,0 1 0,-1-1 0,0 1 0,-1 1 0,-1 1 1497,17-11-1497,-14 9 2377,-16 10-2377,-9 9 2066,-4 1-2066,0 4 1036,2-2-1036,7-6 0,15-11 0,16-11 0,-10 5 0,3-1-1158,5-3 1,1 0 1157,3 0 0,1-2 0,-12 8 0,2 0 0,-2-1-842,2 1 1,0-1-1,0 0 842,1 0 0,0 0 0,1 1 0,0-3 0,1 1 0,0 0 0,-1 1 0,1 0 0,-2 0 0,13-5 0,-2 1 0,-2 1 0,0 1-685,-3 2 0,-2 0 685,-2 1 0,1-2 0,1 1 0,-2 0 0,-2 1 0,1-1-389,-3 1 0,0 0 389,-2 2 0,1 0 0,-5 2 0,0-1 1403,21-9-1403,0 0 0,0-1 0,-23 12 0,1 0 0,0 0 0,0 0 0,17-10 2405,-10 6-2405,-13 7 1661,-4 8-1661,9-3 0,20-7 0,-15 2 0,2-1 0,0-1 0,-2 0 0,3-1 0,0 0-1444,8-2 0,0-1 1444,2 0 0,1-1 0,5-2 0,1 0-750,0 1 1,-2-1 749,-4 3 0,-1 1 0,3-2 0,0 1 0,-3 0 0,0 2-506,-4-1 0,0 1 506,-3 0 0,-1-1-225,-5 3 1,-1 2 224,0-2 0,0 1 0,0 0 0,-2 0 0,4 1 0,-1-1 0,3-1 0,0 0 0,-2 1 0,0 1 0,-2 0 0,0 0 0,-2 1 0,-1 0 0,21-7 3247,-9 5-3247,-7 3 2067,-2 3-2067,6-1-485,14-6 485,-22 4 0,1 0 0,23-7 104,0-2-104,-7 3 0,-16 6 0,2-1 0,2 0 0,0 0 0,-1 1 0,-1 0 0,3-1 0,-2 1 0,21-3 0,-1 1 0,0 1 0,-2 3 0,-6 0 0,-2-1 0,-2 0 0,4 0 0,7-2 0,-22 6 0,1-2 0,1 0 0,1-1 0,2 0 0,0-1 0,-3 1 0,0-1 0,-1 1 0,-2 0 0,23-5 0,1-4 0,-23 8 0,0-1 0,19-4 0,-12 3 0,-9 6 0,-1 0 0,7-4 0,8-1 0,-11 2 0,1-1 533,1 1 1,0 0-534,3 1 0,1-1 0,-3 2 0,-1-1 342,15 1-342,-2 1 0,-5 2 0,-3 1 0,-3-1 0,-1 1 0,1 0 817,-1 0-817,4 1 208,-2 3-208,0-1 0,-1 2 0,-5-2 0,1 1 0,1 0 0,-1 1 0,3 1 0,-1 0 0,-1 0 0,1-1 0,2 1 0,2-1 0,1 0 0,2-2 0,-7-1 0,-6 0 0,-3-2 0,0-2 0,7 0 0,12-4 0,7-1 0,1-2 0,-2 4 0,-9 1 0,-8 2 0,-3 2 0,-4 0 0,0 0 0,1 0 0,1 0 0,2 0 0,0 0 0,1 0 0,-1 0 0,-1 0 0,-2 1 0,-1 1 0,-3 1 0,-1-1 0,-2 1 0,-2-1 0,-3 0 0,1 0 0,0 0 0,-1 0 0,1 0 0,0 0 0,-1 1 0,1-1 0,1 0 0,0 1 0,-1 0 0,-1 0 0,0 0 0,-1 0 0,0 0 0,-1 1 0,-1-3 0,-1 2 0,0 0 0,0-1 0,1 1 0,0 0 0,3 0 0,-1 2 0,0-1 0,0 1 0,-2-2 0,-1 0 0,0 0 0,-1 0 0,0-1 0,-2 0 0,0-1 0,-2 0 0,2 0 0,-2 0 0,2 0 0,-1 0 0,1 0 0,-1 0 0,1 0 0,0 1 0,0 0 0,-1 0 0,1-1 0,-1 1 0,1 0 0,-1 0 0,1 1 0,0-1 0,-1 0 0,2 0 0,0-1 0,-1 1 0,1 0 0,0 0 0,1 1 0,0 0 0,0 1 0,0-1 0,0-2 0,0 3 0,1-1 0,-2 0 0,0 0 0,-1 0 0,2-1 0,-1 0 0,-1 0 0,0-2 0,-1 3 0,1 0 0,-1-1 0,1 1 0,-1-2 0,1 1 0,-1 0 0,0 0 0,-1 0 0,1-1 0,-1 1 0,1 0 0,-1 0 0,1 1 0,0-1 0,1 0 0,-1 0 0,1-1 0,-2 1 0,0-1 0,2 1 0,-3-1 0,2 1 0,-1 0 0,0-1 0,1 2 0,1-2 0,-1 1 0,1-1 0,0 0 0,-1-1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7:02:05.339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1 415 24575,'0'-14'0,"0"-1"0,0 1 0,0 0 0,0-2 0,0 1 0,0 0 0,0 0 0,0 4 0,0-2 0,0 3 0,0 1 0,0-1 0,0 1 0,0 0 0,0 2 0,0 0 0,1-1 0,0 1 0,0 0 0,-1-1 0,0 1 0,0 1 0,0-1 0,0 3 0,0-3 0,1 3 0,0-1 0,0 1 0,0-2 0,-1 1 0,1-1 0,0 1 0,0-1 0,1 1 0,-2 1 0,1-2 0,1 1 0,-1-1 0,1 1 0,-1-1 0,1 0 0,1-1 0,-2 1 0,1 1 0,-1-1 0,0 1 0,-1 0 0,0 0 0,1 1 0,0-1 0,0 2 0,-1-2 0,1 1 0,2 1 0,0 1 0,2 1 0,0 2 0,0 0 0,0 2 0,-1 0 0,1 2 0,1-3 0,-2 1 0,1 0 0,0 0 0,0 0 0,0 0 0,-1 0 0,3 0 0,-1 1 0,-1 0 0,1 1 0,-1-2 0,1 1 0,-1 0 0,-1 0 0,1-1 0,-1 1 0,0-1 0,0 1 0,0 0 0,0 0 0,-1 0 0,1-1 0,0 0 0,0 0 0,-1 1 0,1-2 0,0 1 0,-1 0 0,-1 0 0,1 1 0,-1-1 0,1 0 0,1-1 0,-2 1 0,2 0 0,-1 0 0,1 1 0,-1 0 0,1 0 0,0-1 0,0 2 0,-1-1 0,1 0 0,0 0 0,0 0 0,-2-1 0,0 1 0,0-2 0,0 0 0,-1 0 0,2 1 0,-2 0 0,1-1 0,-1 0 0,0 1 0,1 0 0,0 1 0,-1-1 0,2 1 0,-1-1 0,-2-2 0,2 2 0,-1 1 0,2-1 0,-1 1 0,-1-1 0,2 1 0,-1 0 0,-1-1 0,0 1 0,1 0 0,1-1 0,-1 0 0,-2-1 0,3 1 0,-2 0 0,2-1 0,-4 2 0,1-1 0,-6 3 0,2-1 0,-3 0 0,0 0 0,0-1 0,0 0 0,0 1 0,0-1 0,0 0 0,0 0 0,2-1 0,-1 1 0,0 0 0,-1-1 0,-1 1 0,1 0 0,0-2 0,3-1 0,0 0 0,-1 1 0,2 0 0,-1 1 0,0 0 0,0-2 0,1 2 0,-1-1 0,-1 0 0,1 0 0,1-1 0,1 0 0,-2 1 0,1-1 0,0 1 0,0 0 0,2 0 0,-2 0 0,2 0 0,-2 0 0,0 0 0,0-1 0,1 1 0,-1 0 0,0 2 0,-1-1 0,1-1 0,1 1 0,-1-1 0,0 1 0,1 1 0,-1-1 0,0 1 0,-1 0 0,2-1 0,-1 1 0,2-2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5:26.486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0.786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0.787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4.321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4.322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5:26:25.258"/>
    </inkml:context>
    <inkml:brush xml:id="br0">
      <inkml:brushProperty name="width" value="0.2" units="cm"/>
      <inkml:brushProperty name="height" value="0.2" units="cm"/>
      <inkml:brushProperty name="color" value="#D0CECE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8/28/24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306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33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7605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485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709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361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2900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9932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190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72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6766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0226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697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2754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35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8599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1167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1010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31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690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35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133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8032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523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520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1722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47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4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588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37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582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848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98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D14-8832-DF41-947D-844CDF8529FC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66A3-F334-7D49-986D-606A16132BA9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E114-51F1-B548-A18A-A14BFCBCE5A6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FE8-7614-D44E-9BDE-C5782E13FC76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ABC-C9F0-2141-A90A-CCF000F82EBD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E799-1118-124B-932B-30F2A723EC1A}" type="datetime1">
              <a:rPr lang="en-PH" smtClean="0"/>
              <a:t>8/28/24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161F-BF6F-0742-966E-4B851E66FE99}" type="datetime1">
              <a:rPr lang="en-PH" smtClean="0"/>
              <a:t>8/28/24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5D0-CCE9-FE4E-8DFE-F5F9DB7FDB34}" type="datetime1">
              <a:rPr lang="en-PH" smtClean="0"/>
              <a:t>8/28/24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901-DC8E-8E48-B880-AEEBABDFBB10}" type="datetime1">
              <a:rPr lang="en-PH" smtClean="0"/>
              <a:t>8/28/24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A318-3FF7-6446-8E0D-924D6FCFCC70}" type="datetime1">
              <a:rPr lang="en-PH" smtClean="0"/>
              <a:t>8/28/24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943D-13C0-0B49-B137-1E4C49E21D28}" type="datetime1">
              <a:rPr lang="en-PH" smtClean="0"/>
              <a:t>8/28/24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FCDC-EC03-AE45-8CD5-3BE5C70A9E61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3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5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7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9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1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3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5.xml"/><Relationship Id="rId4" Type="http://schemas.openxmlformats.org/officeDocument/2006/relationships/chart" Target="../charts/char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9.xml"/><Relationship Id="rId4" Type="http://schemas.openxmlformats.org/officeDocument/2006/relationships/chart" Target="../charts/char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31.xml"/><Relationship Id="rId4" Type="http://schemas.openxmlformats.org/officeDocument/2006/relationships/chart" Target="../charts/chart37.xml"/><Relationship Id="rId9" Type="http://schemas.openxmlformats.org/officeDocument/2006/relationships/chart" Target="../charts/chart3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customXml" Target="../ink/ink3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35.xml"/><Relationship Id="rId4" Type="http://schemas.openxmlformats.org/officeDocument/2006/relationships/chart" Target="../charts/chart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customXml" Target="../ink/ink3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37.xml"/><Relationship Id="rId4" Type="http://schemas.openxmlformats.org/officeDocument/2006/relationships/chart" Target="../charts/chart42.xml"/><Relationship Id="rId9" Type="http://schemas.openxmlformats.org/officeDocument/2006/relationships/chart" Target="../charts/chart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EuBBz3bI-aA&amp;list=PLblh5JKOoLUICTaGLRoHQDuF_7q2GfuJF&amp;index=6&amp;t=186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5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9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1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Bias and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/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49711-02AB-C2D5-62AF-B6F70E181D49}"/>
              </a:ext>
            </a:extLst>
          </p:cNvPr>
          <p:cNvCxnSpPr>
            <a:cxnSpLocks/>
          </p:cNvCxnSpPr>
          <p:nvPr/>
        </p:nvCxnSpPr>
        <p:spPr>
          <a:xfrm flipV="1">
            <a:off x="1302327" y="146838"/>
            <a:ext cx="9670473" cy="43579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208449" y="3426898"/>
            <a:ext cx="6712863" cy="1200329"/>
          </a:xfrm>
          <a:custGeom>
            <a:avLst/>
            <a:gdLst>
              <a:gd name="connsiteX0" fmla="*/ 0 w 6712863"/>
              <a:gd name="connsiteY0" fmla="*/ 0 h 1200329"/>
              <a:gd name="connsiteX1" fmla="*/ 358019 w 6712863"/>
              <a:gd name="connsiteY1" fmla="*/ 0 h 1200329"/>
              <a:gd name="connsiteX2" fmla="*/ 984553 w 6712863"/>
              <a:gd name="connsiteY2" fmla="*/ 0 h 1200329"/>
              <a:gd name="connsiteX3" fmla="*/ 1476830 w 6712863"/>
              <a:gd name="connsiteY3" fmla="*/ 0 h 1200329"/>
              <a:gd name="connsiteX4" fmla="*/ 2036235 w 6712863"/>
              <a:gd name="connsiteY4" fmla="*/ 0 h 1200329"/>
              <a:gd name="connsiteX5" fmla="*/ 2729898 w 6712863"/>
              <a:gd name="connsiteY5" fmla="*/ 0 h 1200329"/>
              <a:gd name="connsiteX6" fmla="*/ 3155046 w 6712863"/>
              <a:gd name="connsiteY6" fmla="*/ 0 h 1200329"/>
              <a:gd name="connsiteX7" fmla="*/ 3781579 w 6712863"/>
              <a:gd name="connsiteY7" fmla="*/ 0 h 1200329"/>
              <a:gd name="connsiteX8" fmla="*/ 4206727 w 6712863"/>
              <a:gd name="connsiteY8" fmla="*/ 0 h 1200329"/>
              <a:gd name="connsiteX9" fmla="*/ 4766133 w 6712863"/>
              <a:gd name="connsiteY9" fmla="*/ 0 h 1200329"/>
              <a:gd name="connsiteX10" fmla="*/ 5392667 w 6712863"/>
              <a:gd name="connsiteY10" fmla="*/ 0 h 1200329"/>
              <a:gd name="connsiteX11" fmla="*/ 5750686 w 6712863"/>
              <a:gd name="connsiteY11" fmla="*/ 0 h 1200329"/>
              <a:gd name="connsiteX12" fmla="*/ 6108705 w 6712863"/>
              <a:gd name="connsiteY12" fmla="*/ 0 h 1200329"/>
              <a:gd name="connsiteX13" fmla="*/ 6712863 w 6712863"/>
              <a:gd name="connsiteY13" fmla="*/ 0 h 1200329"/>
              <a:gd name="connsiteX14" fmla="*/ 6712863 w 6712863"/>
              <a:gd name="connsiteY14" fmla="*/ 400110 h 1200329"/>
              <a:gd name="connsiteX15" fmla="*/ 6712863 w 6712863"/>
              <a:gd name="connsiteY15" fmla="*/ 812223 h 1200329"/>
              <a:gd name="connsiteX16" fmla="*/ 6712863 w 6712863"/>
              <a:gd name="connsiteY16" fmla="*/ 1200329 h 1200329"/>
              <a:gd name="connsiteX17" fmla="*/ 6086329 w 6712863"/>
              <a:gd name="connsiteY17" fmla="*/ 1200329 h 1200329"/>
              <a:gd name="connsiteX18" fmla="*/ 5459795 w 6712863"/>
              <a:gd name="connsiteY18" fmla="*/ 1200329 h 1200329"/>
              <a:gd name="connsiteX19" fmla="*/ 4900390 w 6712863"/>
              <a:gd name="connsiteY19" fmla="*/ 1200329 h 1200329"/>
              <a:gd name="connsiteX20" fmla="*/ 4206727 w 6712863"/>
              <a:gd name="connsiteY20" fmla="*/ 1200329 h 1200329"/>
              <a:gd name="connsiteX21" fmla="*/ 3513065 w 6712863"/>
              <a:gd name="connsiteY21" fmla="*/ 1200329 h 1200329"/>
              <a:gd name="connsiteX22" fmla="*/ 2886531 w 6712863"/>
              <a:gd name="connsiteY22" fmla="*/ 1200329 h 1200329"/>
              <a:gd name="connsiteX23" fmla="*/ 2259997 w 6712863"/>
              <a:gd name="connsiteY23" fmla="*/ 1200329 h 1200329"/>
              <a:gd name="connsiteX24" fmla="*/ 1633463 w 6712863"/>
              <a:gd name="connsiteY24" fmla="*/ 1200329 h 1200329"/>
              <a:gd name="connsiteX25" fmla="*/ 1208315 w 6712863"/>
              <a:gd name="connsiteY25" fmla="*/ 1200329 h 1200329"/>
              <a:gd name="connsiteX26" fmla="*/ 514653 w 6712863"/>
              <a:gd name="connsiteY26" fmla="*/ 1200329 h 1200329"/>
              <a:gd name="connsiteX27" fmla="*/ 0 w 6712863"/>
              <a:gd name="connsiteY27" fmla="*/ 1200329 h 1200329"/>
              <a:gd name="connsiteX28" fmla="*/ 0 w 6712863"/>
              <a:gd name="connsiteY28" fmla="*/ 836229 h 1200329"/>
              <a:gd name="connsiteX29" fmla="*/ 0 w 6712863"/>
              <a:gd name="connsiteY29" fmla="*/ 424116 h 1200329"/>
              <a:gd name="connsiteX30" fmla="*/ 0 w 6712863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12863" h="1200329" fill="none" extrusionOk="0">
                <a:moveTo>
                  <a:pt x="0" y="0"/>
                </a:moveTo>
                <a:cubicBezTo>
                  <a:pt x="79288" y="-17752"/>
                  <a:pt x="244595" y="41869"/>
                  <a:pt x="358019" y="0"/>
                </a:cubicBezTo>
                <a:cubicBezTo>
                  <a:pt x="471443" y="-41869"/>
                  <a:pt x="674659" y="19423"/>
                  <a:pt x="984553" y="0"/>
                </a:cubicBezTo>
                <a:cubicBezTo>
                  <a:pt x="1294447" y="-19423"/>
                  <a:pt x="1359599" y="14234"/>
                  <a:pt x="1476830" y="0"/>
                </a:cubicBezTo>
                <a:cubicBezTo>
                  <a:pt x="1594061" y="-14234"/>
                  <a:pt x="1812310" y="4696"/>
                  <a:pt x="2036235" y="0"/>
                </a:cubicBezTo>
                <a:cubicBezTo>
                  <a:pt x="2260160" y="-4696"/>
                  <a:pt x="2502601" y="3773"/>
                  <a:pt x="2729898" y="0"/>
                </a:cubicBezTo>
                <a:cubicBezTo>
                  <a:pt x="2957195" y="-3773"/>
                  <a:pt x="3027916" y="15938"/>
                  <a:pt x="3155046" y="0"/>
                </a:cubicBezTo>
                <a:cubicBezTo>
                  <a:pt x="3282176" y="-15938"/>
                  <a:pt x="3539624" y="13398"/>
                  <a:pt x="3781579" y="0"/>
                </a:cubicBezTo>
                <a:cubicBezTo>
                  <a:pt x="4023534" y="-13398"/>
                  <a:pt x="4094871" y="20635"/>
                  <a:pt x="4206727" y="0"/>
                </a:cubicBezTo>
                <a:cubicBezTo>
                  <a:pt x="4318583" y="-20635"/>
                  <a:pt x="4568298" y="21896"/>
                  <a:pt x="4766133" y="0"/>
                </a:cubicBezTo>
                <a:cubicBezTo>
                  <a:pt x="4963968" y="-21896"/>
                  <a:pt x="5143728" y="68785"/>
                  <a:pt x="5392667" y="0"/>
                </a:cubicBezTo>
                <a:cubicBezTo>
                  <a:pt x="5641606" y="-68785"/>
                  <a:pt x="5622685" y="1625"/>
                  <a:pt x="5750686" y="0"/>
                </a:cubicBezTo>
                <a:cubicBezTo>
                  <a:pt x="5878687" y="-1625"/>
                  <a:pt x="5988275" y="3344"/>
                  <a:pt x="6108705" y="0"/>
                </a:cubicBezTo>
                <a:cubicBezTo>
                  <a:pt x="6229135" y="-3344"/>
                  <a:pt x="6439697" y="41758"/>
                  <a:pt x="6712863" y="0"/>
                </a:cubicBezTo>
                <a:cubicBezTo>
                  <a:pt x="6712910" y="173613"/>
                  <a:pt x="6682140" y="215401"/>
                  <a:pt x="6712863" y="400110"/>
                </a:cubicBezTo>
                <a:cubicBezTo>
                  <a:pt x="6743586" y="584819"/>
                  <a:pt x="6696487" y="634677"/>
                  <a:pt x="6712863" y="812223"/>
                </a:cubicBezTo>
                <a:cubicBezTo>
                  <a:pt x="6729239" y="989769"/>
                  <a:pt x="6685738" y="1025676"/>
                  <a:pt x="6712863" y="1200329"/>
                </a:cubicBezTo>
                <a:cubicBezTo>
                  <a:pt x="6540340" y="1225116"/>
                  <a:pt x="6348080" y="1189174"/>
                  <a:pt x="6086329" y="1200329"/>
                </a:cubicBezTo>
                <a:cubicBezTo>
                  <a:pt x="5824578" y="1211484"/>
                  <a:pt x="5719568" y="1139520"/>
                  <a:pt x="5459795" y="1200329"/>
                </a:cubicBezTo>
                <a:cubicBezTo>
                  <a:pt x="5200022" y="1261138"/>
                  <a:pt x="5095921" y="1177536"/>
                  <a:pt x="4900390" y="1200329"/>
                </a:cubicBezTo>
                <a:cubicBezTo>
                  <a:pt x="4704860" y="1223122"/>
                  <a:pt x="4528555" y="1147427"/>
                  <a:pt x="4206727" y="1200329"/>
                </a:cubicBezTo>
                <a:cubicBezTo>
                  <a:pt x="3884899" y="1253231"/>
                  <a:pt x="3702987" y="1184732"/>
                  <a:pt x="3513065" y="1200329"/>
                </a:cubicBezTo>
                <a:cubicBezTo>
                  <a:pt x="3323143" y="1215926"/>
                  <a:pt x="3023663" y="1191270"/>
                  <a:pt x="2886531" y="1200329"/>
                </a:cubicBezTo>
                <a:cubicBezTo>
                  <a:pt x="2749399" y="1209388"/>
                  <a:pt x="2431621" y="1191254"/>
                  <a:pt x="2259997" y="1200329"/>
                </a:cubicBezTo>
                <a:cubicBezTo>
                  <a:pt x="2088373" y="1209404"/>
                  <a:pt x="1852153" y="1146718"/>
                  <a:pt x="1633463" y="1200329"/>
                </a:cubicBezTo>
                <a:cubicBezTo>
                  <a:pt x="1414773" y="1253940"/>
                  <a:pt x="1370072" y="1179909"/>
                  <a:pt x="1208315" y="1200329"/>
                </a:cubicBezTo>
                <a:cubicBezTo>
                  <a:pt x="1046558" y="1220749"/>
                  <a:pt x="773436" y="1169411"/>
                  <a:pt x="514653" y="1200329"/>
                </a:cubicBezTo>
                <a:cubicBezTo>
                  <a:pt x="255870" y="1231247"/>
                  <a:pt x="122394" y="1141566"/>
                  <a:pt x="0" y="1200329"/>
                </a:cubicBezTo>
                <a:cubicBezTo>
                  <a:pt x="-14580" y="1108955"/>
                  <a:pt x="11573" y="952579"/>
                  <a:pt x="0" y="836229"/>
                </a:cubicBezTo>
                <a:cubicBezTo>
                  <a:pt x="-11573" y="719879"/>
                  <a:pt x="3116" y="592245"/>
                  <a:pt x="0" y="424116"/>
                </a:cubicBezTo>
                <a:cubicBezTo>
                  <a:pt x="-3116" y="255987"/>
                  <a:pt x="39489" y="188902"/>
                  <a:pt x="0" y="0"/>
                </a:cubicBezTo>
                <a:close/>
              </a:path>
              <a:path w="6712863" h="1200329" stroke="0" extrusionOk="0">
                <a:moveTo>
                  <a:pt x="0" y="0"/>
                </a:moveTo>
                <a:cubicBezTo>
                  <a:pt x="211824" y="-29376"/>
                  <a:pt x="269783" y="12087"/>
                  <a:pt x="492277" y="0"/>
                </a:cubicBezTo>
                <a:cubicBezTo>
                  <a:pt x="714771" y="-12087"/>
                  <a:pt x="707763" y="10505"/>
                  <a:pt x="850296" y="0"/>
                </a:cubicBezTo>
                <a:cubicBezTo>
                  <a:pt x="992829" y="-10505"/>
                  <a:pt x="1339969" y="39861"/>
                  <a:pt x="1543958" y="0"/>
                </a:cubicBezTo>
                <a:cubicBezTo>
                  <a:pt x="1747947" y="-39861"/>
                  <a:pt x="1835961" y="56630"/>
                  <a:pt x="2036235" y="0"/>
                </a:cubicBezTo>
                <a:cubicBezTo>
                  <a:pt x="2236509" y="-56630"/>
                  <a:pt x="2424342" y="14227"/>
                  <a:pt x="2528512" y="0"/>
                </a:cubicBezTo>
                <a:cubicBezTo>
                  <a:pt x="2632682" y="-14227"/>
                  <a:pt x="3058895" y="24086"/>
                  <a:pt x="3222174" y="0"/>
                </a:cubicBezTo>
                <a:cubicBezTo>
                  <a:pt x="3385453" y="-24086"/>
                  <a:pt x="3461425" y="43753"/>
                  <a:pt x="3647322" y="0"/>
                </a:cubicBezTo>
                <a:cubicBezTo>
                  <a:pt x="3833219" y="-43753"/>
                  <a:pt x="4049085" y="70148"/>
                  <a:pt x="4340985" y="0"/>
                </a:cubicBezTo>
                <a:cubicBezTo>
                  <a:pt x="4632885" y="-70148"/>
                  <a:pt x="4835789" y="80151"/>
                  <a:pt x="5034647" y="0"/>
                </a:cubicBezTo>
                <a:cubicBezTo>
                  <a:pt x="5233505" y="-80151"/>
                  <a:pt x="5381309" y="39911"/>
                  <a:pt x="5594053" y="0"/>
                </a:cubicBezTo>
                <a:cubicBezTo>
                  <a:pt x="5806797" y="-39911"/>
                  <a:pt x="6173373" y="106376"/>
                  <a:pt x="6712863" y="0"/>
                </a:cubicBezTo>
                <a:cubicBezTo>
                  <a:pt x="6748112" y="175314"/>
                  <a:pt x="6681569" y="209229"/>
                  <a:pt x="6712863" y="388106"/>
                </a:cubicBezTo>
                <a:cubicBezTo>
                  <a:pt x="6744157" y="566983"/>
                  <a:pt x="6677578" y="628797"/>
                  <a:pt x="6712863" y="752206"/>
                </a:cubicBezTo>
                <a:cubicBezTo>
                  <a:pt x="6748148" y="875615"/>
                  <a:pt x="6671769" y="1013344"/>
                  <a:pt x="6712863" y="1200329"/>
                </a:cubicBezTo>
                <a:cubicBezTo>
                  <a:pt x="6475776" y="1248613"/>
                  <a:pt x="6333758" y="1194700"/>
                  <a:pt x="6153458" y="1200329"/>
                </a:cubicBezTo>
                <a:cubicBezTo>
                  <a:pt x="5973158" y="1205958"/>
                  <a:pt x="5723106" y="1148284"/>
                  <a:pt x="5594053" y="1200329"/>
                </a:cubicBezTo>
                <a:cubicBezTo>
                  <a:pt x="5465001" y="1252374"/>
                  <a:pt x="5117576" y="1192600"/>
                  <a:pt x="4900390" y="1200329"/>
                </a:cubicBezTo>
                <a:cubicBezTo>
                  <a:pt x="4683204" y="1208058"/>
                  <a:pt x="4506191" y="1197181"/>
                  <a:pt x="4340985" y="1200329"/>
                </a:cubicBezTo>
                <a:cubicBezTo>
                  <a:pt x="4175780" y="1203477"/>
                  <a:pt x="4105206" y="1174174"/>
                  <a:pt x="3982965" y="1200329"/>
                </a:cubicBezTo>
                <a:cubicBezTo>
                  <a:pt x="3860724" y="1226484"/>
                  <a:pt x="3684246" y="1149938"/>
                  <a:pt x="3557817" y="1200329"/>
                </a:cubicBezTo>
                <a:cubicBezTo>
                  <a:pt x="3431388" y="1250720"/>
                  <a:pt x="3061017" y="1143102"/>
                  <a:pt x="2864155" y="1200329"/>
                </a:cubicBezTo>
                <a:cubicBezTo>
                  <a:pt x="2667293" y="1257556"/>
                  <a:pt x="2460548" y="1141167"/>
                  <a:pt x="2304750" y="1200329"/>
                </a:cubicBezTo>
                <a:cubicBezTo>
                  <a:pt x="2148952" y="1259491"/>
                  <a:pt x="2059886" y="1177817"/>
                  <a:pt x="1879602" y="1200329"/>
                </a:cubicBezTo>
                <a:cubicBezTo>
                  <a:pt x="1699318" y="1222841"/>
                  <a:pt x="1527086" y="1179146"/>
                  <a:pt x="1320196" y="1200329"/>
                </a:cubicBezTo>
                <a:cubicBezTo>
                  <a:pt x="1113306" y="1221512"/>
                  <a:pt x="1076801" y="1196348"/>
                  <a:pt x="962177" y="1200329"/>
                </a:cubicBezTo>
                <a:cubicBezTo>
                  <a:pt x="847553" y="1204310"/>
                  <a:pt x="746802" y="1197965"/>
                  <a:pt x="604158" y="1200329"/>
                </a:cubicBezTo>
                <a:cubicBezTo>
                  <a:pt x="461514" y="1202693"/>
                  <a:pt x="158689" y="1198667"/>
                  <a:pt x="0" y="1200329"/>
                </a:cubicBezTo>
                <a:cubicBezTo>
                  <a:pt x="-35652" y="1037195"/>
                  <a:pt x="43436" y="947441"/>
                  <a:pt x="0" y="824226"/>
                </a:cubicBezTo>
                <a:cubicBezTo>
                  <a:pt x="-43436" y="701011"/>
                  <a:pt x="39561" y="517177"/>
                  <a:pt x="0" y="400110"/>
                </a:cubicBezTo>
                <a:cubicBezTo>
                  <a:pt x="-39561" y="283043"/>
                  <a:pt x="35203" y="14000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Straight Line </a:t>
            </a:r>
            <a:r>
              <a:rPr lang="en-US" sz="2400" dirty="0">
                <a:solidFill>
                  <a:schemeClr val="tx1"/>
                </a:solidFill>
              </a:rPr>
              <a:t>will never capture the true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relationship between </a:t>
            </a:r>
            <a:r>
              <a:rPr lang="en-US" sz="2400" b="1" dirty="0">
                <a:solidFill>
                  <a:schemeClr val="tx1"/>
                </a:solidFill>
              </a:rPr>
              <a:t>Price of Fuel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chemeClr val="tx1"/>
                </a:solidFill>
              </a:rPr>
              <a:t>Jeepney fare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no matter how well we fit it to the </a:t>
            </a:r>
            <a:r>
              <a:rPr lang="en-US" sz="2400" b="1" dirty="0">
                <a:solidFill>
                  <a:srgbClr val="00B0F0"/>
                </a:solidFill>
              </a:rPr>
              <a:t>training set 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56B121E0-EE7D-B772-5530-2E9FA098D374}"/>
              </a:ext>
            </a:extLst>
          </p:cNvPr>
          <p:cNvSpPr/>
          <p:nvPr/>
        </p:nvSpPr>
        <p:spPr>
          <a:xfrm rot="2291946">
            <a:off x="6187168" y="2592933"/>
            <a:ext cx="1297617" cy="484632"/>
          </a:xfrm>
          <a:prstGeom prst="lef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/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49711-02AB-C2D5-62AF-B6F70E181D49}"/>
              </a:ext>
            </a:extLst>
          </p:cNvPr>
          <p:cNvCxnSpPr>
            <a:cxnSpLocks/>
          </p:cNvCxnSpPr>
          <p:nvPr/>
        </p:nvCxnSpPr>
        <p:spPr>
          <a:xfrm flipV="1">
            <a:off x="1302327" y="146838"/>
            <a:ext cx="9670473" cy="43579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707213" y="3429000"/>
            <a:ext cx="5838073" cy="830997"/>
          </a:xfrm>
          <a:custGeom>
            <a:avLst/>
            <a:gdLst>
              <a:gd name="connsiteX0" fmla="*/ 0 w 5838073"/>
              <a:gd name="connsiteY0" fmla="*/ 0 h 830997"/>
              <a:gd name="connsiteX1" fmla="*/ 408665 w 5838073"/>
              <a:gd name="connsiteY1" fmla="*/ 0 h 830997"/>
              <a:gd name="connsiteX2" fmla="*/ 1109234 w 5838073"/>
              <a:gd name="connsiteY2" fmla="*/ 0 h 830997"/>
              <a:gd name="connsiteX3" fmla="*/ 1751422 w 5838073"/>
              <a:gd name="connsiteY3" fmla="*/ 0 h 830997"/>
              <a:gd name="connsiteX4" fmla="*/ 2160087 w 5838073"/>
              <a:gd name="connsiteY4" fmla="*/ 0 h 830997"/>
              <a:gd name="connsiteX5" fmla="*/ 2685514 w 5838073"/>
              <a:gd name="connsiteY5" fmla="*/ 0 h 830997"/>
              <a:gd name="connsiteX6" fmla="*/ 3386082 w 5838073"/>
              <a:gd name="connsiteY6" fmla="*/ 0 h 830997"/>
              <a:gd name="connsiteX7" fmla="*/ 3969890 w 5838073"/>
              <a:gd name="connsiteY7" fmla="*/ 0 h 830997"/>
              <a:gd name="connsiteX8" fmla="*/ 4612078 w 5838073"/>
              <a:gd name="connsiteY8" fmla="*/ 0 h 830997"/>
              <a:gd name="connsiteX9" fmla="*/ 5137504 w 5838073"/>
              <a:gd name="connsiteY9" fmla="*/ 0 h 830997"/>
              <a:gd name="connsiteX10" fmla="*/ 5838073 w 5838073"/>
              <a:gd name="connsiteY10" fmla="*/ 0 h 830997"/>
              <a:gd name="connsiteX11" fmla="*/ 5838073 w 5838073"/>
              <a:gd name="connsiteY11" fmla="*/ 432118 h 830997"/>
              <a:gd name="connsiteX12" fmla="*/ 5838073 w 5838073"/>
              <a:gd name="connsiteY12" fmla="*/ 830997 h 830997"/>
              <a:gd name="connsiteX13" fmla="*/ 5429408 w 5838073"/>
              <a:gd name="connsiteY13" fmla="*/ 830997 h 830997"/>
              <a:gd name="connsiteX14" fmla="*/ 5020743 w 5838073"/>
              <a:gd name="connsiteY14" fmla="*/ 830997 h 830997"/>
              <a:gd name="connsiteX15" fmla="*/ 4378555 w 5838073"/>
              <a:gd name="connsiteY15" fmla="*/ 830997 h 830997"/>
              <a:gd name="connsiteX16" fmla="*/ 3969890 w 5838073"/>
              <a:gd name="connsiteY16" fmla="*/ 830997 h 830997"/>
              <a:gd name="connsiteX17" fmla="*/ 3386082 w 5838073"/>
              <a:gd name="connsiteY17" fmla="*/ 830997 h 830997"/>
              <a:gd name="connsiteX18" fmla="*/ 2919037 w 5838073"/>
              <a:gd name="connsiteY18" fmla="*/ 830997 h 830997"/>
              <a:gd name="connsiteX19" fmla="*/ 2335229 w 5838073"/>
              <a:gd name="connsiteY19" fmla="*/ 830997 h 830997"/>
              <a:gd name="connsiteX20" fmla="*/ 1751422 w 5838073"/>
              <a:gd name="connsiteY20" fmla="*/ 830997 h 830997"/>
              <a:gd name="connsiteX21" fmla="*/ 1167615 w 5838073"/>
              <a:gd name="connsiteY21" fmla="*/ 830997 h 830997"/>
              <a:gd name="connsiteX22" fmla="*/ 583807 w 5838073"/>
              <a:gd name="connsiteY22" fmla="*/ 830997 h 830997"/>
              <a:gd name="connsiteX23" fmla="*/ 0 w 5838073"/>
              <a:gd name="connsiteY23" fmla="*/ 830997 h 830997"/>
              <a:gd name="connsiteX24" fmla="*/ 0 w 5838073"/>
              <a:gd name="connsiteY24" fmla="*/ 407189 h 830997"/>
              <a:gd name="connsiteX25" fmla="*/ 0 w 5838073"/>
              <a:gd name="connsiteY25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38073" h="830997" fill="none" extrusionOk="0">
                <a:moveTo>
                  <a:pt x="0" y="0"/>
                </a:moveTo>
                <a:cubicBezTo>
                  <a:pt x="195130" y="-39725"/>
                  <a:pt x="211835" y="16395"/>
                  <a:pt x="408665" y="0"/>
                </a:cubicBezTo>
                <a:cubicBezTo>
                  <a:pt x="605496" y="-16395"/>
                  <a:pt x="905711" y="11979"/>
                  <a:pt x="1109234" y="0"/>
                </a:cubicBezTo>
                <a:cubicBezTo>
                  <a:pt x="1312757" y="-11979"/>
                  <a:pt x="1455586" y="29039"/>
                  <a:pt x="1751422" y="0"/>
                </a:cubicBezTo>
                <a:cubicBezTo>
                  <a:pt x="2047258" y="-29039"/>
                  <a:pt x="1991192" y="6801"/>
                  <a:pt x="2160087" y="0"/>
                </a:cubicBezTo>
                <a:cubicBezTo>
                  <a:pt x="2328982" y="-6801"/>
                  <a:pt x="2445225" y="38840"/>
                  <a:pt x="2685514" y="0"/>
                </a:cubicBezTo>
                <a:cubicBezTo>
                  <a:pt x="2925803" y="-38840"/>
                  <a:pt x="3107982" y="13097"/>
                  <a:pt x="3386082" y="0"/>
                </a:cubicBezTo>
                <a:cubicBezTo>
                  <a:pt x="3664182" y="-13097"/>
                  <a:pt x="3781981" y="4732"/>
                  <a:pt x="3969890" y="0"/>
                </a:cubicBezTo>
                <a:cubicBezTo>
                  <a:pt x="4157799" y="-4732"/>
                  <a:pt x="4408323" y="45442"/>
                  <a:pt x="4612078" y="0"/>
                </a:cubicBezTo>
                <a:cubicBezTo>
                  <a:pt x="4815833" y="-45442"/>
                  <a:pt x="4939459" y="28124"/>
                  <a:pt x="5137504" y="0"/>
                </a:cubicBezTo>
                <a:cubicBezTo>
                  <a:pt x="5335549" y="-28124"/>
                  <a:pt x="5589787" y="19178"/>
                  <a:pt x="5838073" y="0"/>
                </a:cubicBezTo>
                <a:cubicBezTo>
                  <a:pt x="5855251" y="102297"/>
                  <a:pt x="5796531" y="300085"/>
                  <a:pt x="5838073" y="432118"/>
                </a:cubicBezTo>
                <a:cubicBezTo>
                  <a:pt x="5879615" y="564151"/>
                  <a:pt x="5793193" y="654506"/>
                  <a:pt x="5838073" y="830997"/>
                </a:cubicBezTo>
                <a:cubicBezTo>
                  <a:pt x="5696439" y="831599"/>
                  <a:pt x="5534715" y="797774"/>
                  <a:pt x="5429408" y="830997"/>
                </a:cubicBezTo>
                <a:cubicBezTo>
                  <a:pt x="5324101" y="864220"/>
                  <a:pt x="5212103" y="813742"/>
                  <a:pt x="5020743" y="830997"/>
                </a:cubicBezTo>
                <a:cubicBezTo>
                  <a:pt x="4829384" y="848252"/>
                  <a:pt x="4685218" y="782534"/>
                  <a:pt x="4378555" y="830997"/>
                </a:cubicBezTo>
                <a:cubicBezTo>
                  <a:pt x="4071892" y="879460"/>
                  <a:pt x="4091057" y="797000"/>
                  <a:pt x="3969890" y="830997"/>
                </a:cubicBezTo>
                <a:cubicBezTo>
                  <a:pt x="3848724" y="864994"/>
                  <a:pt x="3575600" y="791592"/>
                  <a:pt x="3386082" y="830997"/>
                </a:cubicBezTo>
                <a:cubicBezTo>
                  <a:pt x="3196564" y="870402"/>
                  <a:pt x="3038670" y="788774"/>
                  <a:pt x="2919037" y="830997"/>
                </a:cubicBezTo>
                <a:cubicBezTo>
                  <a:pt x="2799405" y="873220"/>
                  <a:pt x="2588522" y="830866"/>
                  <a:pt x="2335229" y="830997"/>
                </a:cubicBezTo>
                <a:cubicBezTo>
                  <a:pt x="2081936" y="831128"/>
                  <a:pt x="1912742" y="776235"/>
                  <a:pt x="1751422" y="830997"/>
                </a:cubicBezTo>
                <a:cubicBezTo>
                  <a:pt x="1590102" y="885759"/>
                  <a:pt x="1306903" y="819218"/>
                  <a:pt x="1167615" y="830997"/>
                </a:cubicBezTo>
                <a:cubicBezTo>
                  <a:pt x="1028327" y="842776"/>
                  <a:pt x="719830" y="771897"/>
                  <a:pt x="583807" y="830997"/>
                </a:cubicBezTo>
                <a:cubicBezTo>
                  <a:pt x="447784" y="890097"/>
                  <a:pt x="291513" y="818228"/>
                  <a:pt x="0" y="830997"/>
                </a:cubicBezTo>
                <a:cubicBezTo>
                  <a:pt x="-25004" y="707493"/>
                  <a:pt x="44823" y="522033"/>
                  <a:pt x="0" y="407189"/>
                </a:cubicBezTo>
                <a:cubicBezTo>
                  <a:pt x="-44823" y="292345"/>
                  <a:pt x="10784" y="124652"/>
                  <a:pt x="0" y="0"/>
                </a:cubicBezTo>
                <a:close/>
              </a:path>
              <a:path w="5838073" h="830997" stroke="0" extrusionOk="0">
                <a:moveTo>
                  <a:pt x="0" y="0"/>
                </a:moveTo>
                <a:cubicBezTo>
                  <a:pt x="219404" y="-60698"/>
                  <a:pt x="388385" y="58260"/>
                  <a:pt x="525427" y="0"/>
                </a:cubicBezTo>
                <a:cubicBezTo>
                  <a:pt x="662469" y="-58260"/>
                  <a:pt x="739449" y="15541"/>
                  <a:pt x="934092" y="0"/>
                </a:cubicBezTo>
                <a:cubicBezTo>
                  <a:pt x="1128736" y="-15541"/>
                  <a:pt x="1321470" y="35916"/>
                  <a:pt x="1634660" y="0"/>
                </a:cubicBezTo>
                <a:cubicBezTo>
                  <a:pt x="1947850" y="-35916"/>
                  <a:pt x="2052161" y="34153"/>
                  <a:pt x="2160087" y="0"/>
                </a:cubicBezTo>
                <a:cubicBezTo>
                  <a:pt x="2268013" y="-34153"/>
                  <a:pt x="2521382" y="47273"/>
                  <a:pt x="2685514" y="0"/>
                </a:cubicBezTo>
                <a:cubicBezTo>
                  <a:pt x="2849646" y="-47273"/>
                  <a:pt x="3045822" y="49655"/>
                  <a:pt x="3386082" y="0"/>
                </a:cubicBezTo>
                <a:cubicBezTo>
                  <a:pt x="3726342" y="-49655"/>
                  <a:pt x="3679904" y="12711"/>
                  <a:pt x="3853128" y="0"/>
                </a:cubicBezTo>
                <a:cubicBezTo>
                  <a:pt x="4026352" y="-12711"/>
                  <a:pt x="4203435" y="35983"/>
                  <a:pt x="4553697" y="0"/>
                </a:cubicBezTo>
                <a:cubicBezTo>
                  <a:pt x="4903959" y="-35983"/>
                  <a:pt x="4984856" y="37547"/>
                  <a:pt x="5254266" y="0"/>
                </a:cubicBezTo>
                <a:cubicBezTo>
                  <a:pt x="5523676" y="-37547"/>
                  <a:pt x="5566422" y="18193"/>
                  <a:pt x="5838073" y="0"/>
                </a:cubicBezTo>
                <a:cubicBezTo>
                  <a:pt x="5855478" y="97870"/>
                  <a:pt x="5793958" y="253431"/>
                  <a:pt x="5838073" y="432118"/>
                </a:cubicBezTo>
                <a:cubicBezTo>
                  <a:pt x="5882188" y="610805"/>
                  <a:pt x="5814405" y="743106"/>
                  <a:pt x="5838073" y="830997"/>
                </a:cubicBezTo>
                <a:cubicBezTo>
                  <a:pt x="5652844" y="858883"/>
                  <a:pt x="5531428" y="826104"/>
                  <a:pt x="5429408" y="830997"/>
                </a:cubicBezTo>
                <a:cubicBezTo>
                  <a:pt x="5327388" y="835890"/>
                  <a:pt x="4941916" y="781735"/>
                  <a:pt x="4728839" y="830997"/>
                </a:cubicBezTo>
                <a:cubicBezTo>
                  <a:pt x="4515762" y="880259"/>
                  <a:pt x="4450332" y="780120"/>
                  <a:pt x="4261793" y="830997"/>
                </a:cubicBezTo>
                <a:cubicBezTo>
                  <a:pt x="4073254" y="881874"/>
                  <a:pt x="3946867" y="796384"/>
                  <a:pt x="3677986" y="830997"/>
                </a:cubicBezTo>
                <a:cubicBezTo>
                  <a:pt x="3409105" y="865610"/>
                  <a:pt x="3152757" y="782783"/>
                  <a:pt x="2977417" y="830997"/>
                </a:cubicBezTo>
                <a:cubicBezTo>
                  <a:pt x="2802077" y="879211"/>
                  <a:pt x="2683218" y="811165"/>
                  <a:pt x="2393610" y="830997"/>
                </a:cubicBezTo>
                <a:cubicBezTo>
                  <a:pt x="2104002" y="850829"/>
                  <a:pt x="2096483" y="802998"/>
                  <a:pt x="1984945" y="830997"/>
                </a:cubicBezTo>
                <a:cubicBezTo>
                  <a:pt x="1873408" y="858996"/>
                  <a:pt x="1635406" y="828344"/>
                  <a:pt x="1517899" y="830997"/>
                </a:cubicBezTo>
                <a:cubicBezTo>
                  <a:pt x="1400392" y="833650"/>
                  <a:pt x="1034004" y="799343"/>
                  <a:pt x="817330" y="830997"/>
                </a:cubicBezTo>
                <a:cubicBezTo>
                  <a:pt x="600656" y="862651"/>
                  <a:pt x="221793" y="737120"/>
                  <a:pt x="0" y="830997"/>
                </a:cubicBezTo>
                <a:cubicBezTo>
                  <a:pt x="-10908" y="666800"/>
                  <a:pt x="29344" y="561080"/>
                  <a:pt x="0" y="432118"/>
                </a:cubicBezTo>
                <a:cubicBezTo>
                  <a:pt x="-29344" y="303156"/>
                  <a:pt x="26535" y="13868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inability for a machine learning method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to capture the true relationship is called</a:t>
            </a:r>
            <a:r>
              <a:rPr lang="en-US" sz="2400" b="1" dirty="0">
                <a:solidFill>
                  <a:schemeClr val="tx1"/>
                </a:solidFill>
              </a:rPr>
              <a:t> bias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/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49711-02AB-C2D5-62AF-B6F70E181D49}"/>
              </a:ext>
            </a:extLst>
          </p:cNvPr>
          <p:cNvCxnSpPr>
            <a:cxnSpLocks/>
          </p:cNvCxnSpPr>
          <p:nvPr/>
        </p:nvCxnSpPr>
        <p:spPr>
          <a:xfrm flipV="1">
            <a:off x="1302327" y="146838"/>
            <a:ext cx="9670473" cy="43579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707213" y="3429000"/>
            <a:ext cx="5605574" cy="1200329"/>
          </a:xfrm>
          <a:custGeom>
            <a:avLst/>
            <a:gdLst>
              <a:gd name="connsiteX0" fmla="*/ 0 w 5605574"/>
              <a:gd name="connsiteY0" fmla="*/ 0 h 1200329"/>
              <a:gd name="connsiteX1" fmla="*/ 616613 w 5605574"/>
              <a:gd name="connsiteY1" fmla="*/ 0 h 1200329"/>
              <a:gd name="connsiteX2" fmla="*/ 1009003 w 5605574"/>
              <a:gd name="connsiteY2" fmla="*/ 0 h 1200329"/>
              <a:gd name="connsiteX3" fmla="*/ 1513505 w 5605574"/>
              <a:gd name="connsiteY3" fmla="*/ 0 h 1200329"/>
              <a:gd name="connsiteX4" fmla="*/ 2186174 w 5605574"/>
              <a:gd name="connsiteY4" fmla="*/ 0 h 1200329"/>
              <a:gd name="connsiteX5" fmla="*/ 2746731 w 5605574"/>
              <a:gd name="connsiteY5" fmla="*/ 0 h 1200329"/>
              <a:gd name="connsiteX6" fmla="*/ 3363344 w 5605574"/>
              <a:gd name="connsiteY6" fmla="*/ 0 h 1200329"/>
              <a:gd name="connsiteX7" fmla="*/ 3867846 w 5605574"/>
              <a:gd name="connsiteY7" fmla="*/ 0 h 1200329"/>
              <a:gd name="connsiteX8" fmla="*/ 4428403 w 5605574"/>
              <a:gd name="connsiteY8" fmla="*/ 0 h 1200329"/>
              <a:gd name="connsiteX9" fmla="*/ 5101072 w 5605574"/>
              <a:gd name="connsiteY9" fmla="*/ 0 h 1200329"/>
              <a:gd name="connsiteX10" fmla="*/ 5605574 w 5605574"/>
              <a:gd name="connsiteY10" fmla="*/ 0 h 1200329"/>
              <a:gd name="connsiteX11" fmla="*/ 5605574 w 5605574"/>
              <a:gd name="connsiteY11" fmla="*/ 412113 h 1200329"/>
              <a:gd name="connsiteX12" fmla="*/ 5605574 w 5605574"/>
              <a:gd name="connsiteY12" fmla="*/ 788216 h 1200329"/>
              <a:gd name="connsiteX13" fmla="*/ 5605574 w 5605574"/>
              <a:gd name="connsiteY13" fmla="*/ 1200329 h 1200329"/>
              <a:gd name="connsiteX14" fmla="*/ 5045017 w 5605574"/>
              <a:gd name="connsiteY14" fmla="*/ 1200329 h 1200329"/>
              <a:gd name="connsiteX15" fmla="*/ 4484459 w 5605574"/>
              <a:gd name="connsiteY15" fmla="*/ 1200329 h 1200329"/>
              <a:gd name="connsiteX16" fmla="*/ 4036013 w 5605574"/>
              <a:gd name="connsiteY16" fmla="*/ 1200329 h 1200329"/>
              <a:gd name="connsiteX17" fmla="*/ 3475456 w 5605574"/>
              <a:gd name="connsiteY17" fmla="*/ 1200329 h 1200329"/>
              <a:gd name="connsiteX18" fmla="*/ 2914898 w 5605574"/>
              <a:gd name="connsiteY18" fmla="*/ 1200329 h 1200329"/>
              <a:gd name="connsiteX19" fmla="*/ 2354341 w 5605574"/>
              <a:gd name="connsiteY19" fmla="*/ 1200329 h 1200329"/>
              <a:gd name="connsiteX20" fmla="*/ 1793784 w 5605574"/>
              <a:gd name="connsiteY20" fmla="*/ 1200329 h 1200329"/>
              <a:gd name="connsiteX21" fmla="*/ 1289282 w 5605574"/>
              <a:gd name="connsiteY21" fmla="*/ 1200329 h 1200329"/>
              <a:gd name="connsiteX22" fmla="*/ 672669 w 5605574"/>
              <a:gd name="connsiteY22" fmla="*/ 1200329 h 1200329"/>
              <a:gd name="connsiteX23" fmla="*/ 0 w 5605574"/>
              <a:gd name="connsiteY23" fmla="*/ 1200329 h 1200329"/>
              <a:gd name="connsiteX24" fmla="*/ 0 w 5605574"/>
              <a:gd name="connsiteY24" fmla="*/ 776213 h 1200329"/>
              <a:gd name="connsiteX25" fmla="*/ 0 w 5605574"/>
              <a:gd name="connsiteY25" fmla="*/ 364100 h 1200329"/>
              <a:gd name="connsiteX26" fmla="*/ 0 w 5605574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05574" h="1200329" fill="none" extrusionOk="0">
                <a:moveTo>
                  <a:pt x="0" y="0"/>
                </a:moveTo>
                <a:cubicBezTo>
                  <a:pt x="216980" y="-3733"/>
                  <a:pt x="323196" y="11039"/>
                  <a:pt x="616613" y="0"/>
                </a:cubicBezTo>
                <a:cubicBezTo>
                  <a:pt x="910030" y="-11039"/>
                  <a:pt x="865439" y="37470"/>
                  <a:pt x="1009003" y="0"/>
                </a:cubicBezTo>
                <a:cubicBezTo>
                  <a:pt x="1152567" y="-37470"/>
                  <a:pt x="1341339" y="10907"/>
                  <a:pt x="1513505" y="0"/>
                </a:cubicBezTo>
                <a:cubicBezTo>
                  <a:pt x="1685671" y="-10907"/>
                  <a:pt x="1993215" y="78297"/>
                  <a:pt x="2186174" y="0"/>
                </a:cubicBezTo>
                <a:cubicBezTo>
                  <a:pt x="2379133" y="-78297"/>
                  <a:pt x="2505928" y="33020"/>
                  <a:pt x="2746731" y="0"/>
                </a:cubicBezTo>
                <a:cubicBezTo>
                  <a:pt x="2987534" y="-33020"/>
                  <a:pt x="3059909" y="45449"/>
                  <a:pt x="3363344" y="0"/>
                </a:cubicBezTo>
                <a:cubicBezTo>
                  <a:pt x="3666779" y="-45449"/>
                  <a:pt x="3715161" y="19155"/>
                  <a:pt x="3867846" y="0"/>
                </a:cubicBezTo>
                <a:cubicBezTo>
                  <a:pt x="4020531" y="-19155"/>
                  <a:pt x="4160246" y="33760"/>
                  <a:pt x="4428403" y="0"/>
                </a:cubicBezTo>
                <a:cubicBezTo>
                  <a:pt x="4696560" y="-33760"/>
                  <a:pt x="4856389" y="49717"/>
                  <a:pt x="5101072" y="0"/>
                </a:cubicBezTo>
                <a:cubicBezTo>
                  <a:pt x="5345755" y="-49717"/>
                  <a:pt x="5418358" y="30525"/>
                  <a:pt x="5605574" y="0"/>
                </a:cubicBezTo>
                <a:cubicBezTo>
                  <a:pt x="5629652" y="129261"/>
                  <a:pt x="5569716" y="231333"/>
                  <a:pt x="5605574" y="412113"/>
                </a:cubicBezTo>
                <a:cubicBezTo>
                  <a:pt x="5641432" y="592893"/>
                  <a:pt x="5598131" y="616685"/>
                  <a:pt x="5605574" y="788216"/>
                </a:cubicBezTo>
                <a:cubicBezTo>
                  <a:pt x="5613017" y="959747"/>
                  <a:pt x="5557540" y="1025729"/>
                  <a:pt x="5605574" y="1200329"/>
                </a:cubicBezTo>
                <a:cubicBezTo>
                  <a:pt x="5404336" y="1226400"/>
                  <a:pt x="5241929" y="1174470"/>
                  <a:pt x="5045017" y="1200329"/>
                </a:cubicBezTo>
                <a:cubicBezTo>
                  <a:pt x="4848105" y="1226188"/>
                  <a:pt x="4660377" y="1170392"/>
                  <a:pt x="4484459" y="1200329"/>
                </a:cubicBezTo>
                <a:cubicBezTo>
                  <a:pt x="4308541" y="1230266"/>
                  <a:pt x="4153737" y="1197233"/>
                  <a:pt x="4036013" y="1200329"/>
                </a:cubicBezTo>
                <a:cubicBezTo>
                  <a:pt x="3918289" y="1203425"/>
                  <a:pt x="3643682" y="1186382"/>
                  <a:pt x="3475456" y="1200329"/>
                </a:cubicBezTo>
                <a:cubicBezTo>
                  <a:pt x="3307230" y="1214276"/>
                  <a:pt x="3178093" y="1134646"/>
                  <a:pt x="2914898" y="1200329"/>
                </a:cubicBezTo>
                <a:cubicBezTo>
                  <a:pt x="2651703" y="1266012"/>
                  <a:pt x="2467780" y="1151416"/>
                  <a:pt x="2354341" y="1200329"/>
                </a:cubicBezTo>
                <a:cubicBezTo>
                  <a:pt x="2240902" y="1249242"/>
                  <a:pt x="2061325" y="1155651"/>
                  <a:pt x="1793784" y="1200329"/>
                </a:cubicBezTo>
                <a:cubicBezTo>
                  <a:pt x="1526243" y="1245007"/>
                  <a:pt x="1408121" y="1145289"/>
                  <a:pt x="1289282" y="1200329"/>
                </a:cubicBezTo>
                <a:cubicBezTo>
                  <a:pt x="1170443" y="1255369"/>
                  <a:pt x="845814" y="1191902"/>
                  <a:pt x="672669" y="1200329"/>
                </a:cubicBezTo>
                <a:cubicBezTo>
                  <a:pt x="499524" y="1208756"/>
                  <a:pt x="145445" y="1173135"/>
                  <a:pt x="0" y="1200329"/>
                </a:cubicBezTo>
                <a:cubicBezTo>
                  <a:pt x="-2879" y="1031484"/>
                  <a:pt x="39306" y="912717"/>
                  <a:pt x="0" y="776213"/>
                </a:cubicBezTo>
                <a:cubicBezTo>
                  <a:pt x="-39306" y="639709"/>
                  <a:pt x="27424" y="568426"/>
                  <a:pt x="0" y="364100"/>
                </a:cubicBezTo>
                <a:cubicBezTo>
                  <a:pt x="-27424" y="159774"/>
                  <a:pt x="15278" y="159888"/>
                  <a:pt x="0" y="0"/>
                </a:cubicBezTo>
                <a:close/>
              </a:path>
              <a:path w="5605574" h="1200329" stroke="0" extrusionOk="0">
                <a:moveTo>
                  <a:pt x="0" y="0"/>
                </a:moveTo>
                <a:cubicBezTo>
                  <a:pt x="106955" y="-7796"/>
                  <a:pt x="346956" y="15395"/>
                  <a:pt x="504502" y="0"/>
                </a:cubicBezTo>
                <a:cubicBezTo>
                  <a:pt x="662048" y="-15395"/>
                  <a:pt x="811820" y="9013"/>
                  <a:pt x="896892" y="0"/>
                </a:cubicBezTo>
                <a:cubicBezTo>
                  <a:pt x="981964" y="-9013"/>
                  <a:pt x="1282732" y="26885"/>
                  <a:pt x="1569561" y="0"/>
                </a:cubicBezTo>
                <a:cubicBezTo>
                  <a:pt x="1856390" y="-26885"/>
                  <a:pt x="1937732" y="34752"/>
                  <a:pt x="2074062" y="0"/>
                </a:cubicBezTo>
                <a:cubicBezTo>
                  <a:pt x="2210392" y="-34752"/>
                  <a:pt x="2383236" y="7447"/>
                  <a:pt x="2578564" y="0"/>
                </a:cubicBezTo>
                <a:cubicBezTo>
                  <a:pt x="2773892" y="-7447"/>
                  <a:pt x="2996296" y="72796"/>
                  <a:pt x="3251233" y="0"/>
                </a:cubicBezTo>
                <a:cubicBezTo>
                  <a:pt x="3506170" y="-72796"/>
                  <a:pt x="3592759" y="28781"/>
                  <a:pt x="3699679" y="0"/>
                </a:cubicBezTo>
                <a:cubicBezTo>
                  <a:pt x="3806599" y="-28781"/>
                  <a:pt x="4106706" y="66182"/>
                  <a:pt x="4372348" y="0"/>
                </a:cubicBezTo>
                <a:cubicBezTo>
                  <a:pt x="4637990" y="-66182"/>
                  <a:pt x="4708945" y="52077"/>
                  <a:pt x="5045017" y="0"/>
                </a:cubicBezTo>
                <a:cubicBezTo>
                  <a:pt x="5381089" y="-52077"/>
                  <a:pt x="5448065" y="48724"/>
                  <a:pt x="5605574" y="0"/>
                </a:cubicBezTo>
                <a:cubicBezTo>
                  <a:pt x="5618561" y="198003"/>
                  <a:pt x="5583153" y="334131"/>
                  <a:pt x="5605574" y="424116"/>
                </a:cubicBezTo>
                <a:cubicBezTo>
                  <a:pt x="5627995" y="514101"/>
                  <a:pt x="5562854" y="738045"/>
                  <a:pt x="5605574" y="836229"/>
                </a:cubicBezTo>
                <a:cubicBezTo>
                  <a:pt x="5648294" y="934413"/>
                  <a:pt x="5570289" y="1076920"/>
                  <a:pt x="5605574" y="1200329"/>
                </a:cubicBezTo>
                <a:cubicBezTo>
                  <a:pt x="5423583" y="1224421"/>
                  <a:pt x="5218396" y="1189102"/>
                  <a:pt x="5045017" y="1200329"/>
                </a:cubicBezTo>
                <a:cubicBezTo>
                  <a:pt x="4871638" y="1211556"/>
                  <a:pt x="4732665" y="1157398"/>
                  <a:pt x="4596571" y="1200329"/>
                </a:cubicBezTo>
                <a:cubicBezTo>
                  <a:pt x="4460477" y="1243260"/>
                  <a:pt x="4234152" y="1171578"/>
                  <a:pt x="4036013" y="1200329"/>
                </a:cubicBezTo>
                <a:cubicBezTo>
                  <a:pt x="3837874" y="1229080"/>
                  <a:pt x="3647420" y="1162260"/>
                  <a:pt x="3363344" y="1200329"/>
                </a:cubicBezTo>
                <a:cubicBezTo>
                  <a:pt x="3079268" y="1238398"/>
                  <a:pt x="3008271" y="1158305"/>
                  <a:pt x="2802787" y="1200329"/>
                </a:cubicBezTo>
                <a:cubicBezTo>
                  <a:pt x="2597303" y="1242353"/>
                  <a:pt x="2555998" y="1178406"/>
                  <a:pt x="2410397" y="1200329"/>
                </a:cubicBezTo>
                <a:cubicBezTo>
                  <a:pt x="2264796" y="1222252"/>
                  <a:pt x="2147582" y="1180534"/>
                  <a:pt x="1961951" y="1200329"/>
                </a:cubicBezTo>
                <a:cubicBezTo>
                  <a:pt x="1776320" y="1220124"/>
                  <a:pt x="1595039" y="1147281"/>
                  <a:pt x="1289282" y="1200329"/>
                </a:cubicBezTo>
                <a:cubicBezTo>
                  <a:pt x="983525" y="1253377"/>
                  <a:pt x="865471" y="1187597"/>
                  <a:pt x="728725" y="1200329"/>
                </a:cubicBezTo>
                <a:cubicBezTo>
                  <a:pt x="591979" y="1213061"/>
                  <a:pt x="209958" y="1128020"/>
                  <a:pt x="0" y="1200329"/>
                </a:cubicBezTo>
                <a:cubicBezTo>
                  <a:pt x="-21605" y="1087001"/>
                  <a:pt x="33197" y="934404"/>
                  <a:pt x="0" y="800219"/>
                </a:cubicBezTo>
                <a:cubicBezTo>
                  <a:pt x="-33197" y="666034"/>
                  <a:pt x="24171" y="601396"/>
                  <a:pt x="0" y="436120"/>
                </a:cubicBezTo>
                <a:cubicBezTo>
                  <a:pt x="-24171" y="270844"/>
                  <a:pt x="44855" y="16346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Because the </a:t>
            </a:r>
            <a:r>
              <a:rPr lang="en-US" sz="2400" b="1" dirty="0">
                <a:solidFill>
                  <a:srgbClr val="FF0000"/>
                </a:solidFill>
              </a:rPr>
              <a:t>Straight Line </a:t>
            </a:r>
            <a:r>
              <a:rPr lang="en-US" sz="2400" dirty="0">
                <a:solidFill>
                  <a:schemeClr val="tx1"/>
                </a:solidFill>
              </a:rPr>
              <a:t>cannot be curved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like the </a:t>
            </a:r>
            <a:r>
              <a:rPr lang="en-US" sz="2400" b="1" dirty="0">
                <a:solidFill>
                  <a:schemeClr val="tx1"/>
                </a:solidFill>
              </a:rPr>
              <a:t>True relationship curve, </a:t>
            </a:r>
            <a:r>
              <a:rPr lang="en-US" sz="2400" dirty="0">
                <a:solidFill>
                  <a:schemeClr val="tx1"/>
                </a:solidFill>
              </a:rPr>
              <a:t>it has a 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relatively </a:t>
            </a:r>
            <a:r>
              <a:rPr lang="en-US" sz="2400" b="1" dirty="0">
                <a:solidFill>
                  <a:schemeClr val="tx1"/>
                </a:solidFill>
              </a:rPr>
              <a:t>large amount of bias</a:t>
            </a:r>
          </a:p>
        </p:txBody>
      </p:sp>
    </p:spTree>
    <p:extLst>
      <p:ext uri="{BB962C8B-B14F-4D97-AF65-F5344CB8AC3E}">
        <p14:creationId xmlns:p14="http://schemas.microsoft.com/office/powerpoint/2010/main" val="323212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394851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707213" y="3429000"/>
            <a:ext cx="6051794" cy="1200329"/>
          </a:xfrm>
          <a:custGeom>
            <a:avLst/>
            <a:gdLst>
              <a:gd name="connsiteX0" fmla="*/ 0 w 6051794"/>
              <a:gd name="connsiteY0" fmla="*/ 0 h 1200329"/>
              <a:gd name="connsiteX1" fmla="*/ 671199 w 6051794"/>
              <a:gd name="connsiteY1" fmla="*/ 0 h 1200329"/>
              <a:gd name="connsiteX2" fmla="*/ 1342398 w 6051794"/>
              <a:gd name="connsiteY2" fmla="*/ 0 h 1200329"/>
              <a:gd name="connsiteX3" fmla="*/ 1892561 w 6051794"/>
              <a:gd name="connsiteY3" fmla="*/ 0 h 1200329"/>
              <a:gd name="connsiteX4" fmla="*/ 2503242 w 6051794"/>
              <a:gd name="connsiteY4" fmla="*/ 0 h 1200329"/>
              <a:gd name="connsiteX5" fmla="*/ 2992887 w 6051794"/>
              <a:gd name="connsiteY5" fmla="*/ 0 h 1200329"/>
              <a:gd name="connsiteX6" fmla="*/ 3543050 w 6051794"/>
              <a:gd name="connsiteY6" fmla="*/ 0 h 1200329"/>
              <a:gd name="connsiteX7" fmla="*/ 4214249 w 6051794"/>
              <a:gd name="connsiteY7" fmla="*/ 0 h 1200329"/>
              <a:gd name="connsiteX8" fmla="*/ 4643376 w 6051794"/>
              <a:gd name="connsiteY8" fmla="*/ 0 h 1200329"/>
              <a:gd name="connsiteX9" fmla="*/ 5254058 w 6051794"/>
              <a:gd name="connsiteY9" fmla="*/ 0 h 1200329"/>
              <a:gd name="connsiteX10" fmla="*/ 6051794 w 6051794"/>
              <a:gd name="connsiteY10" fmla="*/ 0 h 1200329"/>
              <a:gd name="connsiteX11" fmla="*/ 6051794 w 6051794"/>
              <a:gd name="connsiteY11" fmla="*/ 400110 h 1200329"/>
              <a:gd name="connsiteX12" fmla="*/ 6051794 w 6051794"/>
              <a:gd name="connsiteY12" fmla="*/ 800219 h 1200329"/>
              <a:gd name="connsiteX13" fmla="*/ 6051794 w 6051794"/>
              <a:gd name="connsiteY13" fmla="*/ 1200329 h 1200329"/>
              <a:gd name="connsiteX14" fmla="*/ 5380595 w 6051794"/>
              <a:gd name="connsiteY14" fmla="*/ 1200329 h 1200329"/>
              <a:gd name="connsiteX15" fmla="*/ 4830432 w 6051794"/>
              <a:gd name="connsiteY15" fmla="*/ 1200329 h 1200329"/>
              <a:gd name="connsiteX16" fmla="*/ 4280269 w 6051794"/>
              <a:gd name="connsiteY16" fmla="*/ 1200329 h 1200329"/>
              <a:gd name="connsiteX17" fmla="*/ 3730106 w 6051794"/>
              <a:gd name="connsiteY17" fmla="*/ 1200329 h 1200329"/>
              <a:gd name="connsiteX18" fmla="*/ 3179943 w 6051794"/>
              <a:gd name="connsiteY18" fmla="*/ 1200329 h 1200329"/>
              <a:gd name="connsiteX19" fmla="*/ 2690298 w 6051794"/>
              <a:gd name="connsiteY19" fmla="*/ 1200329 h 1200329"/>
              <a:gd name="connsiteX20" fmla="*/ 2079616 w 6051794"/>
              <a:gd name="connsiteY20" fmla="*/ 1200329 h 1200329"/>
              <a:gd name="connsiteX21" fmla="*/ 1529453 w 6051794"/>
              <a:gd name="connsiteY21" fmla="*/ 1200329 h 1200329"/>
              <a:gd name="connsiteX22" fmla="*/ 858254 w 6051794"/>
              <a:gd name="connsiteY22" fmla="*/ 1200329 h 1200329"/>
              <a:gd name="connsiteX23" fmla="*/ 0 w 6051794"/>
              <a:gd name="connsiteY23" fmla="*/ 1200329 h 1200329"/>
              <a:gd name="connsiteX24" fmla="*/ 0 w 6051794"/>
              <a:gd name="connsiteY24" fmla="*/ 788216 h 1200329"/>
              <a:gd name="connsiteX25" fmla="*/ 0 w 6051794"/>
              <a:gd name="connsiteY25" fmla="*/ 388106 h 1200329"/>
              <a:gd name="connsiteX26" fmla="*/ 0 w 6051794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1794" h="1200329" fill="none" extrusionOk="0">
                <a:moveTo>
                  <a:pt x="0" y="0"/>
                </a:moveTo>
                <a:cubicBezTo>
                  <a:pt x="147346" y="-50701"/>
                  <a:pt x="501591" y="13205"/>
                  <a:pt x="671199" y="0"/>
                </a:cubicBezTo>
                <a:cubicBezTo>
                  <a:pt x="840807" y="-13205"/>
                  <a:pt x="1054827" y="26597"/>
                  <a:pt x="1342398" y="0"/>
                </a:cubicBezTo>
                <a:cubicBezTo>
                  <a:pt x="1629969" y="-26597"/>
                  <a:pt x="1754776" y="32415"/>
                  <a:pt x="1892561" y="0"/>
                </a:cubicBezTo>
                <a:cubicBezTo>
                  <a:pt x="2030346" y="-32415"/>
                  <a:pt x="2320672" y="16675"/>
                  <a:pt x="2503242" y="0"/>
                </a:cubicBezTo>
                <a:cubicBezTo>
                  <a:pt x="2685812" y="-16675"/>
                  <a:pt x="2764665" y="11150"/>
                  <a:pt x="2992887" y="0"/>
                </a:cubicBezTo>
                <a:cubicBezTo>
                  <a:pt x="3221110" y="-11150"/>
                  <a:pt x="3403051" y="2133"/>
                  <a:pt x="3543050" y="0"/>
                </a:cubicBezTo>
                <a:cubicBezTo>
                  <a:pt x="3683049" y="-2133"/>
                  <a:pt x="3942780" y="56169"/>
                  <a:pt x="4214249" y="0"/>
                </a:cubicBezTo>
                <a:cubicBezTo>
                  <a:pt x="4485718" y="-56169"/>
                  <a:pt x="4477743" y="34596"/>
                  <a:pt x="4643376" y="0"/>
                </a:cubicBezTo>
                <a:cubicBezTo>
                  <a:pt x="4809009" y="-34596"/>
                  <a:pt x="5004590" y="35462"/>
                  <a:pt x="5254058" y="0"/>
                </a:cubicBezTo>
                <a:cubicBezTo>
                  <a:pt x="5503526" y="-35462"/>
                  <a:pt x="5799746" y="6593"/>
                  <a:pt x="6051794" y="0"/>
                </a:cubicBezTo>
                <a:cubicBezTo>
                  <a:pt x="6079388" y="150938"/>
                  <a:pt x="6020848" y="229279"/>
                  <a:pt x="6051794" y="400110"/>
                </a:cubicBezTo>
                <a:cubicBezTo>
                  <a:pt x="6082740" y="570941"/>
                  <a:pt x="6043833" y="681713"/>
                  <a:pt x="6051794" y="800219"/>
                </a:cubicBezTo>
                <a:cubicBezTo>
                  <a:pt x="6059755" y="918725"/>
                  <a:pt x="6038716" y="1068952"/>
                  <a:pt x="6051794" y="1200329"/>
                </a:cubicBezTo>
                <a:cubicBezTo>
                  <a:pt x="5827798" y="1212946"/>
                  <a:pt x="5602359" y="1162825"/>
                  <a:pt x="5380595" y="1200329"/>
                </a:cubicBezTo>
                <a:cubicBezTo>
                  <a:pt x="5158831" y="1237833"/>
                  <a:pt x="4991784" y="1167251"/>
                  <a:pt x="4830432" y="1200329"/>
                </a:cubicBezTo>
                <a:cubicBezTo>
                  <a:pt x="4669080" y="1233407"/>
                  <a:pt x="4474039" y="1191739"/>
                  <a:pt x="4280269" y="1200329"/>
                </a:cubicBezTo>
                <a:cubicBezTo>
                  <a:pt x="4086499" y="1208919"/>
                  <a:pt x="3857086" y="1180693"/>
                  <a:pt x="3730106" y="1200329"/>
                </a:cubicBezTo>
                <a:cubicBezTo>
                  <a:pt x="3603126" y="1219965"/>
                  <a:pt x="3311587" y="1187110"/>
                  <a:pt x="3179943" y="1200329"/>
                </a:cubicBezTo>
                <a:cubicBezTo>
                  <a:pt x="3048299" y="1213548"/>
                  <a:pt x="2815016" y="1170332"/>
                  <a:pt x="2690298" y="1200329"/>
                </a:cubicBezTo>
                <a:cubicBezTo>
                  <a:pt x="2565580" y="1230326"/>
                  <a:pt x="2337260" y="1145746"/>
                  <a:pt x="2079616" y="1200329"/>
                </a:cubicBezTo>
                <a:cubicBezTo>
                  <a:pt x="1821972" y="1254912"/>
                  <a:pt x="1780260" y="1134643"/>
                  <a:pt x="1529453" y="1200329"/>
                </a:cubicBezTo>
                <a:cubicBezTo>
                  <a:pt x="1278646" y="1266015"/>
                  <a:pt x="1038115" y="1165704"/>
                  <a:pt x="858254" y="1200329"/>
                </a:cubicBezTo>
                <a:cubicBezTo>
                  <a:pt x="678393" y="1234954"/>
                  <a:pt x="277383" y="1191401"/>
                  <a:pt x="0" y="1200329"/>
                </a:cubicBezTo>
                <a:cubicBezTo>
                  <a:pt x="-27759" y="1060175"/>
                  <a:pt x="19" y="904189"/>
                  <a:pt x="0" y="788216"/>
                </a:cubicBezTo>
                <a:cubicBezTo>
                  <a:pt x="-19" y="672243"/>
                  <a:pt x="9829" y="511981"/>
                  <a:pt x="0" y="388106"/>
                </a:cubicBezTo>
                <a:cubicBezTo>
                  <a:pt x="-9829" y="264231"/>
                  <a:pt x="29305" y="136025"/>
                  <a:pt x="0" y="0"/>
                </a:cubicBezTo>
                <a:close/>
              </a:path>
              <a:path w="6051794" h="1200329" stroke="0" extrusionOk="0">
                <a:moveTo>
                  <a:pt x="0" y="0"/>
                </a:moveTo>
                <a:cubicBezTo>
                  <a:pt x="124691" y="-54571"/>
                  <a:pt x="254128" y="51393"/>
                  <a:pt x="489645" y="0"/>
                </a:cubicBezTo>
                <a:cubicBezTo>
                  <a:pt x="725162" y="-51393"/>
                  <a:pt x="692296" y="40159"/>
                  <a:pt x="858254" y="0"/>
                </a:cubicBezTo>
                <a:cubicBezTo>
                  <a:pt x="1024212" y="-40159"/>
                  <a:pt x="1366573" y="35879"/>
                  <a:pt x="1529453" y="0"/>
                </a:cubicBezTo>
                <a:cubicBezTo>
                  <a:pt x="1692333" y="-35879"/>
                  <a:pt x="1854397" y="54702"/>
                  <a:pt x="2019099" y="0"/>
                </a:cubicBezTo>
                <a:cubicBezTo>
                  <a:pt x="2183801" y="-54702"/>
                  <a:pt x="2283983" y="23223"/>
                  <a:pt x="2508744" y="0"/>
                </a:cubicBezTo>
                <a:cubicBezTo>
                  <a:pt x="2733505" y="-23223"/>
                  <a:pt x="2911802" y="26785"/>
                  <a:pt x="3179943" y="0"/>
                </a:cubicBezTo>
                <a:cubicBezTo>
                  <a:pt x="3448084" y="-26785"/>
                  <a:pt x="3481417" y="34278"/>
                  <a:pt x="3609070" y="0"/>
                </a:cubicBezTo>
                <a:cubicBezTo>
                  <a:pt x="3736723" y="-34278"/>
                  <a:pt x="3967025" y="66958"/>
                  <a:pt x="4280269" y="0"/>
                </a:cubicBezTo>
                <a:cubicBezTo>
                  <a:pt x="4593513" y="-66958"/>
                  <a:pt x="4671960" y="79216"/>
                  <a:pt x="4951468" y="0"/>
                </a:cubicBezTo>
                <a:cubicBezTo>
                  <a:pt x="5230976" y="-79216"/>
                  <a:pt x="5282018" y="31253"/>
                  <a:pt x="5501631" y="0"/>
                </a:cubicBezTo>
                <a:cubicBezTo>
                  <a:pt x="5721244" y="-31253"/>
                  <a:pt x="5803022" y="2334"/>
                  <a:pt x="6051794" y="0"/>
                </a:cubicBezTo>
                <a:cubicBezTo>
                  <a:pt x="6087043" y="175314"/>
                  <a:pt x="6020500" y="209229"/>
                  <a:pt x="6051794" y="388106"/>
                </a:cubicBezTo>
                <a:cubicBezTo>
                  <a:pt x="6083088" y="566983"/>
                  <a:pt x="6016509" y="628797"/>
                  <a:pt x="6051794" y="752206"/>
                </a:cubicBezTo>
                <a:cubicBezTo>
                  <a:pt x="6087079" y="875615"/>
                  <a:pt x="6010700" y="1013344"/>
                  <a:pt x="6051794" y="1200329"/>
                </a:cubicBezTo>
                <a:cubicBezTo>
                  <a:pt x="5812889" y="1241765"/>
                  <a:pt x="5665807" y="1191213"/>
                  <a:pt x="5501631" y="1200329"/>
                </a:cubicBezTo>
                <a:cubicBezTo>
                  <a:pt x="5337455" y="1209445"/>
                  <a:pt x="5101495" y="1167527"/>
                  <a:pt x="4951468" y="1200329"/>
                </a:cubicBezTo>
                <a:cubicBezTo>
                  <a:pt x="4801441" y="1233131"/>
                  <a:pt x="4607623" y="1161929"/>
                  <a:pt x="4280269" y="1200329"/>
                </a:cubicBezTo>
                <a:cubicBezTo>
                  <a:pt x="3952915" y="1238729"/>
                  <a:pt x="3972860" y="1184203"/>
                  <a:pt x="3730106" y="1200329"/>
                </a:cubicBezTo>
                <a:cubicBezTo>
                  <a:pt x="3487352" y="1216455"/>
                  <a:pt x="3456785" y="1199961"/>
                  <a:pt x="3361496" y="1200329"/>
                </a:cubicBezTo>
                <a:cubicBezTo>
                  <a:pt x="3266207" y="1200697"/>
                  <a:pt x="3060042" y="1167206"/>
                  <a:pt x="2932369" y="1200329"/>
                </a:cubicBezTo>
                <a:cubicBezTo>
                  <a:pt x="2804696" y="1233452"/>
                  <a:pt x="2548202" y="1161886"/>
                  <a:pt x="2261170" y="1200329"/>
                </a:cubicBezTo>
                <a:cubicBezTo>
                  <a:pt x="1974138" y="1238772"/>
                  <a:pt x="1933424" y="1158879"/>
                  <a:pt x="1711007" y="1200329"/>
                </a:cubicBezTo>
                <a:cubicBezTo>
                  <a:pt x="1488590" y="1241779"/>
                  <a:pt x="1453990" y="1180079"/>
                  <a:pt x="1281880" y="1200329"/>
                </a:cubicBezTo>
                <a:cubicBezTo>
                  <a:pt x="1109770" y="1220579"/>
                  <a:pt x="883391" y="1190689"/>
                  <a:pt x="731717" y="1200329"/>
                </a:cubicBezTo>
                <a:cubicBezTo>
                  <a:pt x="580043" y="1209969"/>
                  <a:pt x="259951" y="1117589"/>
                  <a:pt x="0" y="1200329"/>
                </a:cubicBezTo>
                <a:cubicBezTo>
                  <a:pt x="-29370" y="1037040"/>
                  <a:pt x="731" y="1003246"/>
                  <a:pt x="0" y="836229"/>
                </a:cubicBezTo>
                <a:cubicBezTo>
                  <a:pt x="-731" y="669212"/>
                  <a:pt x="27297" y="546099"/>
                  <a:pt x="0" y="424116"/>
                </a:cubicBezTo>
                <a:cubicBezTo>
                  <a:pt x="-27297" y="302133"/>
                  <a:pt x="38808" y="18193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complex model </a:t>
            </a:r>
            <a:r>
              <a:rPr lang="en-US" sz="2400" dirty="0">
                <a:solidFill>
                  <a:schemeClr val="tx1"/>
                </a:solidFill>
              </a:rPr>
              <a:t>using a different machine learning algorithm</a:t>
            </a:r>
          </a:p>
          <a:p>
            <a:r>
              <a:rPr lang="en-US" sz="2400" dirty="0">
                <a:solidFill>
                  <a:schemeClr val="tx1"/>
                </a:solidFill>
              </a:rPr>
              <a:t>might fit a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to the </a:t>
            </a:r>
            <a:r>
              <a:rPr lang="en-US" sz="2400" b="1" dirty="0">
                <a:solidFill>
                  <a:srgbClr val="00B0F0"/>
                </a:solidFill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5034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962699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189977" y="3429000"/>
            <a:ext cx="5296099" cy="1200329"/>
          </a:xfrm>
          <a:custGeom>
            <a:avLst/>
            <a:gdLst>
              <a:gd name="connsiteX0" fmla="*/ 0 w 5296099"/>
              <a:gd name="connsiteY0" fmla="*/ 0 h 1200329"/>
              <a:gd name="connsiteX1" fmla="*/ 429572 w 5296099"/>
              <a:gd name="connsiteY1" fmla="*/ 0 h 1200329"/>
              <a:gd name="connsiteX2" fmla="*/ 1123950 w 5296099"/>
              <a:gd name="connsiteY2" fmla="*/ 0 h 1200329"/>
              <a:gd name="connsiteX3" fmla="*/ 1765366 w 5296099"/>
              <a:gd name="connsiteY3" fmla="*/ 0 h 1200329"/>
              <a:gd name="connsiteX4" fmla="*/ 2194939 w 5296099"/>
              <a:gd name="connsiteY4" fmla="*/ 0 h 1200329"/>
              <a:gd name="connsiteX5" fmla="*/ 2730433 w 5296099"/>
              <a:gd name="connsiteY5" fmla="*/ 0 h 1200329"/>
              <a:gd name="connsiteX6" fmla="*/ 3424811 w 5296099"/>
              <a:gd name="connsiteY6" fmla="*/ 0 h 1200329"/>
              <a:gd name="connsiteX7" fmla="*/ 4013266 w 5296099"/>
              <a:gd name="connsiteY7" fmla="*/ 0 h 1200329"/>
              <a:gd name="connsiteX8" fmla="*/ 4654683 w 5296099"/>
              <a:gd name="connsiteY8" fmla="*/ 0 h 1200329"/>
              <a:gd name="connsiteX9" fmla="*/ 5296099 w 5296099"/>
              <a:gd name="connsiteY9" fmla="*/ 0 h 1200329"/>
              <a:gd name="connsiteX10" fmla="*/ 5296099 w 5296099"/>
              <a:gd name="connsiteY10" fmla="*/ 400110 h 1200329"/>
              <a:gd name="connsiteX11" fmla="*/ 5296099 w 5296099"/>
              <a:gd name="connsiteY11" fmla="*/ 812223 h 1200329"/>
              <a:gd name="connsiteX12" fmla="*/ 5296099 w 5296099"/>
              <a:gd name="connsiteY12" fmla="*/ 1200329 h 1200329"/>
              <a:gd name="connsiteX13" fmla="*/ 4866527 w 5296099"/>
              <a:gd name="connsiteY13" fmla="*/ 1200329 h 1200329"/>
              <a:gd name="connsiteX14" fmla="*/ 4436954 w 5296099"/>
              <a:gd name="connsiteY14" fmla="*/ 1200329 h 1200329"/>
              <a:gd name="connsiteX15" fmla="*/ 3795538 w 5296099"/>
              <a:gd name="connsiteY15" fmla="*/ 1200329 h 1200329"/>
              <a:gd name="connsiteX16" fmla="*/ 3365965 w 5296099"/>
              <a:gd name="connsiteY16" fmla="*/ 1200329 h 1200329"/>
              <a:gd name="connsiteX17" fmla="*/ 2777510 w 5296099"/>
              <a:gd name="connsiteY17" fmla="*/ 1200329 h 1200329"/>
              <a:gd name="connsiteX18" fmla="*/ 2294976 w 5296099"/>
              <a:gd name="connsiteY18" fmla="*/ 1200329 h 1200329"/>
              <a:gd name="connsiteX19" fmla="*/ 1706521 w 5296099"/>
              <a:gd name="connsiteY19" fmla="*/ 1200329 h 1200329"/>
              <a:gd name="connsiteX20" fmla="*/ 1118065 w 5296099"/>
              <a:gd name="connsiteY20" fmla="*/ 1200329 h 1200329"/>
              <a:gd name="connsiteX21" fmla="*/ 529610 w 5296099"/>
              <a:gd name="connsiteY21" fmla="*/ 1200329 h 1200329"/>
              <a:gd name="connsiteX22" fmla="*/ 0 w 5296099"/>
              <a:gd name="connsiteY22" fmla="*/ 1200329 h 1200329"/>
              <a:gd name="connsiteX23" fmla="*/ 0 w 5296099"/>
              <a:gd name="connsiteY23" fmla="*/ 812223 h 1200329"/>
              <a:gd name="connsiteX24" fmla="*/ 0 w 5296099"/>
              <a:gd name="connsiteY24" fmla="*/ 412113 h 1200329"/>
              <a:gd name="connsiteX25" fmla="*/ 0 w 5296099"/>
              <a:gd name="connsiteY25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6099" h="1200329" fill="none" extrusionOk="0">
                <a:moveTo>
                  <a:pt x="0" y="0"/>
                </a:moveTo>
                <a:cubicBezTo>
                  <a:pt x="92377" y="-12565"/>
                  <a:pt x="262418" y="42808"/>
                  <a:pt x="429572" y="0"/>
                </a:cubicBezTo>
                <a:cubicBezTo>
                  <a:pt x="596726" y="-42808"/>
                  <a:pt x="802155" y="71709"/>
                  <a:pt x="1123950" y="0"/>
                </a:cubicBezTo>
                <a:cubicBezTo>
                  <a:pt x="1445745" y="-71709"/>
                  <a:pt x="1609638" y="28692"/>
                  <a:pt x="1765366" y="0"/>
                </a:cubicBezTo>
                <a:cubicBezTo>
                  <a:pt x="1921094" y="-28692"/>
                  <a:pt x="2019437" y="42289"/>
                  <a:pt x="2194939" y="0"/>
                </a:cubicBezTo>
                <a:cubicBezTo>
                  <a:pt x="2370441" y="-42289"/>
                  <a:pt x="2508591" y="29171"/>
                  <a:pt x="2730433" y="0"/>
                </a:cubicBezTo>
                <a:cubicBezTo>
                  <a:pt x="2952275" y="-29171"/>
                  <a:pt x="3082018" y="35363"/>
                  <a:pt x="3424811" y="0"/>
                </a:cubicBezTo>
                <a:cubicBezTo>
                  <a:pt x="3767604" y="-35363"/>
                  <a:pt x="3831829" y="4454"/>
                  <a:pt x="4013266" y="0"/>
                </a:cubicBezTo>
                <a:cubicBezTo>
                  <a:pt x="4194703" y="-4454"/>
                  <a:pt x="4349805" y="55778"/>
                  <a:pt x="4654683" y="0"/>
                </a:cubicBezTo>
                <a:cubicBezTo>
                  <a:pt x="4959561" y="-55778"/>
                  <a:pt x="4997697" y="14663"/>
                  <a:pt x="5296099" y="0"/>
                </a:cubicBezTo>
                <a:cubicBezTo>
                  <a:pt x="5326246" y="155279"/>
                  <a:pt x="5255031" y="204926"/>
                  <a:pt x="5296099" y="400110"/>
                </a:cubicBezTo>
                <a:cubicBezTo>
                  <a:pt x="5337167" y="595294"/>
                  <a:pt x="5278098" y="663410"/>
                  <a:pt x="5296099" y="812223"/>
                </a:cubicBezTo>
                <a:cubicBezTo>
                  <a:pt x="5314100" y="961036"/>
                  <a:pt x="5251493" y="1091205"/>
                  <a:pt x="5296099" y="1200329"/>
                </a:cubicBezTo>
                <a:cubicBezTo>
                  <a:pt x="5113550" y="1231365"/>
                  <a:pt x="5026642" y="1179521"/>
                  <a:pt x="4866527" y="1200329"/>
                </a:cubicBezTo>
                <a:cubicBezTo>
                  <a:pt x="4706412" y="1221137"/>
                  <a:pt x="4643217" y="1149917"/>
                  <a:pt x="4436954" y="1200329"/>
                </a:cubicBezTo>
                <a:cubicBezTo>
                  <a:pt x="4230691" y="1250741"/>
                  <a:pt x="3981841" y="1194716"/>
                  <a:pt x="3795538" y="1200329"/>
                </a:cubicBezTo>
                <a:cubicBezTo>
                  <a:pt x="3609235" y="1205942"/>
                  <a:pt x="3479185" y="1170362"/>
                  <a:pt x="3365965" y="1200329"/>
                </a:cubicBezTo>
                <a:cubicBezTo>
                  <a:pt x="3252745" y="1230296"/>
                  <a:pt x="3042885" y="1148209"/>
                  <a:pt x="2777510" y="1200329"/>
                </a:cubicBezTo>
                <a:cubicBezTo>
                  <a:pt x="2512135" y="1252449"/>
                  <a:pt x="2502296" y="1194075"/>
                  <a:pt x="2294976" y="1200329"/>
                </a:cubicBezTo>
                <a:cubicBezTo>
                  <a:pt x="2087656" y="1206583"/>
                  <a:pt x="1922275" y="1150728"/>
                  <a:pt x="1706521" y="1200329"/>
                </a:cubicBezTo>
                <a:cubicBezTo>
                  <a:pt x="1490767" y="1249930"/>
                  <a:pt x="1377627" y="1131256"/>
                  <a:pt x="1118065" y="1200329"/>
                </a:cubicBezTo>
                <a:cubicBezTo>
                  <a:pt x="858503" y="1269402"/>
                  <a:pt x="727100" y="1194142"/>
                  <a:pt x="529610" y="1200329"/>
                </a:cubicBezTo>
                <a:cubicBezTo>
                  <a:pt x="332121" y="1206516"/>
                  <a:pt x="223859" y="1156233"/>
                  <a:pt x="0" y="1200329"/>
                </a:cubicBezTo>
                <a:cubicBezTo>
                  <a:pt x="-2462" y="1032196"/>
                  <a:pt x="24291" y="983878"/>
                  <a:pt x="0" y="812223"/>
                </a:cubicBezTo>
                <a:cubicBezTo>
                  <a:pt x="-24291" y="640568"/>
                  <a:pt x="42826" y="555987"/>
                  <a:pt x="0" y="412113"/>
                </a:cubicBezTo>
                <a:cubicBezTo>
                  <a:pt x="-42826" y="268239"/>
                  <a:pt x="11594" y="182805"/>
                  <a:pt x="0" y="0"/>
                </a:cubicBezTo>
                <a:close/>
              </a:path>
              <a:path w="5296099" h="1200329" stroke="0" extrusionOk="0">
                <a:moveTo>
                  <a:pt x="0" y="0"/>
                </a:moveTo>
                <a:cubicBezTo>
                  <a:pt x="254057" y="-58142"/>
                  <a:pt x="394367" y="49128"/>
                  <a:pt x="535494" y="0"/>
                </a:cubicBezTo>
                <a:cubicBezTo>
                  <a:pt x="676621" y="-49128"/>
                  <a:pt x="797606" y="3704"/>
                  <a:pt x="965067" y="0"/>
                </a:cubicBezTo>
                <a:cubicBezTo>
                  <a:pt x="1132528" y="-3704"/>
                  <a:pt x="1335649" y="40168"/>
                  <a:pt x="1659444" y="0"/>
                </a:cubicBezTo>
                <a:cubicBezTo>
                  <a:pt x="1983239" y="-40168"/>
                  <a:pt x="2046261" y="22753"/>
                  <a:pt x="2194939" y="0"/>
                </a:cubicBezTo>
                <a:cubicBezTo>
                  <a:pt x="2343618" y="-22753"/>
                  <a:pt x="2593242" y="35767"/>
                  <a:pt x="2730433" y="0"/>
                </a:cubicBezTo>
                <a:cubicBezTo>
                  <a:pt x="2867624" y="-35767"/>
                  <a:pt x="3176951" y="1993"/>
                  <a:pt x="3424811" y="0"/>
                </a:cubicBezTo>
                <a:cubicBezTo>
                  <a:pt x="3672671" y="-1993"/>
                  <a:pt x="3723278" y="1777"/>
                  <a:pt x="3907344" y="0"/>
                </a:cubicBezTo>
                <a:cubicBezTo>
                  <a:pt x="4091410" y="-1777"/>
                  <a:pt x="4304376" y="31795"/>
                  <a:pt x="4601722" y="0"/>
                </a:cubicBezTo>
                <a:cubicBezTo>
                  <a:pt x="4899068" y="-31795"/>
                  <a:pt x="4990914" y="64842"/>
                  <a:pt x="5296099" y="0"/>
                </a:cubicBezTo>
                <a:cubicBezTo>
                  <a:pt x="5312354" y="198334"/>
                  <a:pt x="5250390" y="207676"/>
                  <a:pt x="5296099" y="400110"/>
                </a:cubicBezTo>
                <a:cubicBezTo>
                  <a:pt x="5341808" y="592544"/>
                  <a:pt x="5251141" y="647230"/>
                  <a:pt x="5296099" y="800219"/>
                </a:cubicBezTo>
                <a:cubicBezTo>
                  <a:pt x="5341057" y="953208"/>
                  <a:pt x="5254278" y="1041758"/>
                  <a:pt x="5296099" y="1200329"/>
                </a:cubicBezTo>
                <a:cubicBezTo>
                  <a:pt x="5183128" y="1236551"/>
                  <a:pt x="4995319" y="1156220"/>
                  <a:pt x="4866527" y="1200329"/>
                </a:cubicBezTo>
                <a:cubicBezTo>
                  <a:pt x="4737735" y="1244438"/>
                  <a:pt x="4409332" y="1194063"/>
                  <a:pt x="4172149" y="1200329"/>
                </a:cubicBezTo>
                <a:cubicBezTo>
                  <a:pt x="3934966" y="1206595"/>
                  <a:pt x="3817212" y="1145698"/>
                  <a:pt x="3689616" y="1200329"/>
                </a:cubicBezTo>
                <a:cubicBezTo>
                  <a:pt x="3562020" y="1254960"/>
                  <a:pt x="3394037" y="1182866"/>
                  <a:pt x="3101160" y="1200329"/>
                </a:cubicBezTo>
                <a:cubicBezTo>
                  <a:pt x="2808283" y="1217792"/>
                  <a:pt x="2586599" y="1179937"/>
                  <a:pt x="2406783" y="1200329"/>
                </a:cubicBezTo>
                <a:cubicBezTo>
                  <a:pt x="2226967" y="1220721"/>
                  <a:pt x="2065997" y="1188330"/>
                  <a:pt x="1818327" y="1200329"/>
                </a:cubicBezTo>
                <a:cubicBezTo>
                  <a:pt x="1570657" y="1212328"/>
                  <a:pt x="1599974" y="1163753"/>
                  <a:pt x="1388755" y="1200329"/>
                </a:cubicBezTo>
                <a:cubicBezTo>
                  <a:pt x="1177536" y="1236905"/>
                  <a:pt x="1081028" y="1169372"/>
                  <a:pt x="906221" y="1200329"/>
                </a:cubicBezTo>
                <a:cubicBezTo>
                  <a:pt x="731414" y="1231286"/>
                  <a:pt x="452779" y="1113208"/>
                  <a:pt x="0" y="1200329"/>
                </a:cubicBezTo>
                <a:cubicBezTo>
                  <a:pt x="-15715" y="1048143"/>
                  <a:pt x="42548" y="979647"/>
                  <a:pt x="0" y="800219"/>
                </a:cubicBezTo>
                <a:cubicBezTo>
                  <a:pt x="-42548" y="620791"/>
                  <a:pt x="17772" y="505373"/>
                  <a:pt x="0" y="400110"/>
                </a:cubicBezTo>
                <a:cubicBezTo>
                  <a:pt x="-17772" y="294847"/>
                  <a:pt x="33197" y="134185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is flexible and hugs the </a:t>
            </a:r>
            <a:r>
              <a:rPr lang="en-US" sz="2400" b="1" dirty="0">
                <a:solidFill>
                  <a:srgbClr val="00B0F0"/>
                </a:solidFill>
              </a:rPr>
              <a:t>training set </a:t>
            </a:r>
            <a:r>
              <a:rPr lang="en-US" sz="2400" dirty="0">
                <a:solidFill>
                  <a:schemeClr val="tx1"/>
                </a:solidFill>
              </a:rPr>
              <a:t>along the arc of the true relationship curve</a:t>
            </a:r>
          </a:p>
        </p:txBody>
      </p:sp>
    </p:spTree>
    <p:extLst>
      <p:ext uri="{BB962C8B-B14F-4D97-AF65-F5344CB8AC3E}">
        <p14:creationId xmlns:p14="http://schemas.microsoft.com/office/powerpoint/2010/main" val="14026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623970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189977" y="3429000"/>
            <a:ext cx="5296099" cy="1569660"/>
          </a:xfrm>
          <a:custGeom>
            <a:avLst/>
            <a:gdLst>
              <a:gd name="connsiteX0" fmla="*/ 0 w 5296099"/>
              <a:gd name="connsiteY0" fmla="*/ 0 h 1569660"/>
              <a:gd name="connsiteX1" fmla="*/ 429572 w 5296099"/>
              <a:gd name="connsiteY1" fmla="*/ 0 h 1569660"/>
              <a:gd name="connsiteX2" fmla="*/ 1123950 w 5296099"/>
              <a:gd name="connsiteY2" fmla="*/ 0 h 1569660"/>
              <a:gd name="connsiteX3" fmla="*/ 1765366 w 5296099"/>
              <a:gd name="connsiteY3" fmla="*/ 0 h 1569660"/>
              <a:gd name="connsiteX4" fmla="*/ 2194939 w 5296099"/>
              <a:gd name="connsiteY4" fmla="*/ 0 h 1569660"/>
              <a:gd name="connsiteX5" fmla="*/ 2730433 w 5296099"/>
              <a:gd name="connsiteY5" fmla="*/ 0 h 1569660"/>
              <a:gd name="connsiteX6" fmla="*/ 3424811 w 5296099"/>
              <a:gd name="connsiteY6" fmla="*/ 0 h 1569660"/>
              <a:gd name="connsiteX7" fmla="*/ 4013266 w 5296099"/>
              <a:gd name="connsiteY7" fmla="*/ 0 h 1569660"/>
              <a:gd name="connsiteX8" fmla="*/ 4654683 w 5296099"/>
              <a:gd name="connsiteY8" fmla="*/ 0 h 1569660"/>
              <a:gd name="connsiteX9" fmla="*/ 5296099 w 5296099"/>
              <a:gd name="connsiteY9" fmla="*/ 0 h 1569660"/>
              <a:gd name="connsiteX10" fmla="*/ 5296099 w 5296099"/>
              <a:gd name="connsiteY10" fmla="*/ 523220 h 1569660"/>
              <a:gd name="connsiteX11" fmla="*/ 5296099 w 5296099"/>
              <a:gd name="connsiteY11" fmla="*/ 1062137 h 1569660"/>
              <a:gd name="connsiteX12" fmla="*/ 5296099 w 5296099"/>
              <a:gd name="connsiteY12" fmla="*/ 1569660 h 1569660"/>
              <a:gd name="connsiteX13" fmla="*/ 4866527 w 5296099"/>
              <a:gd name="connsiteY13" fmla="*/ 1569660 h 1569660"/>
              <a:gd name="connsiteX14" fmla="*/ 4436954 w 5296099"/>
              <a:gd name="connsiteY14" fmla="*/ 1569660 h 1569660"/>
              <a:gd name="connsiteX15" fmla="*/ 3795538 w 5296099"/>
              <a:gd name="connsiteY15" fmla="*/ 1569660 h 1569660"/>
              <a:gd name="connsiteX16" fmla="*/ 3365965 w 5296099"/>
              <a:gd name="connsiteY16" fmla="*/ 1569660 h 1569660"/>
              <a:gd name="connsiteX17" fmla="*/ 2777510 w 5296099"/>
              <a:gd name="connsiteY17" fmla="*/ 1569660 h 1569660"/>
              <a:gd name="connsiteX18" fmla="*/ 2294976 w 5296099"/>
              <a:gd name="connsiteY18" fmla="*/ 1569660 h 1569660"/>
              <a:gd name="connsiteX19" fmla="*/ 1706521 w 5296099"/>
              <a:gd name="connsiteY19" fmla="*/ 1569660 h 1569660"/>
              <a:gd name="connsiteX20" fmla="*/ 1118065 w 5296099"/>
              <a:gd name="connsiteY20" fmla="*/ 1569660 h 1569660"/>
              <a:gd name="connsiteX21" fmla="*/ 529610 w 5296099"/>
              <a:gd name="connsiteY21" fmla="*/ 1569660 h 1569660"/>
              <a:gd name="connsiteX22" fmla="*/ 0 w 5296099"/>
              <a:gd name="connsiteY22" fmla="*/ 1569660 h 1569660"/>
              <a:gd name="connsiteX23" fmla="*/ 0 w 5296099"/>
              <a:gd name="connsiteY23" fmla="*/ 1062137 h 1569660"/>
              <a:gd name="connsiteX24" fmla="*/ 0 w 5296099"/>
              <a:gd name="connsiteY24" fmla="*/ 538917 h 1569660"/>
              <a:gd name="connsiteX25" fmla="*/ 0 w 5296099"/>
              <a:gd name="connsiteY25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6099" h="1569660" fill="none" extrusionOk="0">
                <a:moveTo>
                  <a:pt x="0" y="0"/>
                </a:moveTo>
                <a:cubicBezTo>
                  <a:pt x="92377" y="-12565"/>
                  <a:pt x="262418" y="42808"/>
                  <a:pt x="429572" y="0"/>
                </a:cubicBezTo>
                <a:cubicBezTo>
                  <a:pt x="596726" y="-42808"/>
                  <a:pt x="802155" y="71709"/>
                  <a:pt x="1123950" y="0"/>
                </a:cubicBezTo>
                <a:cubicBezTo>
                  <a:pt x="1445745" y="-71709"/>
                  <a:pt x="1609638" y="28692"/>
                  <a:pt x="1765366" y="0"/>
                </a:cubicBezTo>
                <a:cubicBezTo>
                  <a:pt x="1921094" y="-28692"/>
                  <a:pt x="2019437" y="42289"/>
                  <a:pt x="2194939" y="0"/>
                </a:cubicBezTo>
                <a:cubicBezTo>
                  <a:pt x="2370441" y="-42289"/>
                  <a:pt x="2508591" y="29171"/>
                  <a:pt x="2730433" y="0"/>
                </a:cubicBezTo>
                <a:cubicBezTo>
                  <a:pt x="2952275" y="-29171"/>
                  <a:pt x="3082018" y="35363"/>
                  <a:pt x="3424811" y="0"/>
                </a:cubicBezTo>
                <a:cubicBezTo>
                  <a:pt x="3767604" y="-35363"/>
                  <a:pt x="3831829" y="4454"/>
                  <a:pt x="4013266" y="0"/>
                </a:cubicBezTo>
                <a:cubicBezTo>
                  <a:pt x="4194703" y="-4454"/>
                  <a:pt x="4349805" y="55778"/>
                  <a:pt x="4654683" y="0"/>
                </a:cubicBezTo>
                <a:cubicBezTo>
                  <a:pt x="4959561" y="-55778"/>
                  <a:pt x="4997697" y="14663"/>
                  <a:pt x="5296099" y="0"/>
                </a:cubicBezTo>
                <a:cubicBezTo>
                  <a:pt x="5323097" y="165720"/>
                  <a:pt x="5291747" y="363267"/>
                  <a:pt x="5296099" y="523220"/>
                </a:cubicBezTo>
                <a:cubicBezTo>
                  <a:pt x="5300451" y="683173"/>
                  <a:pt x="5259078" y="897951"/>
                  <a:pt x="5296099" y="1062137"/>
                </a:cubicBezTo>
                <a:cubicBezTo>
                  <a:pt x="5333120" y="1226323"/>
                  <a:pt x="5279752" y="1388160"/>
                  <a:pt x="5296099" y="1569660"/>
                </a:cubicBezTo>
                <a:cubicBezTo>
                  <a:pt x="5113550" y="1600696"/>
                  <a:pt x="5026642" y="1548852"/>
                  <a:pt x="4866527" y="1569660"/>
                </a:cubicBezTo>
                <a:cubicBezTo>
                  <a:pt x="4706412" y="1590468"/>
                  <a:pt x="4643217" y="1519248"/>
                  <a:pt x="4436954" y="1569660"/>
                </a:cubicBezTo>
                <a:cubicBezTo>
                  <a:pt x="4230691" y="1620072"/>
                  <a:pt x="3981841" y="1564047"/>
                  <a:pt x="3795538" y="1569660"/>
                </a:cubicBezTo>
                <a:cubicBezTo>
                  <a:pt x="3609235" y="1575273"/>
                  <a:pt x="3479185" y="1539693"/>
                  <a:pt x="3365965" y="1569660"/>
                </a:cubicBezTo>
                <a:cubicBezTo>
                  <a:pt x="3252745" y="1599627"/>
                  <a:pt x="3042885" y="1517540"/>
                  <a:pt x="2777510" y="1569660"/>
                </a:cubicBezTo>
                <a:cubicBezTo>
                  <a:pt x="2512135" y="1621780"/>
                  <a:pt x="2502296" y="1563406"/>
                  <a:pt x="2294976" y="1569660"/>
                </a:cubicBezTo>
                <a:cubicBezTo>
                  <a:pt x="2087656" y="1575914"/>
                  <a:pt x="1922275" y="1520059"/>
                  <a:pt x="1706521" y="1569660"/>
                </a:cubicBezTo>
                <a:cubicBezTo>
                  <a:pt x="1490767" y="1619261"/>
                  <a:pt x="1377627" y="1500587"/>
                  <a:pt x="1118065" y="1569660"/>
                </a:cubicBezTo>
                <a:cubicBezTo>
                  <a:pt x="858503" y="1638733"/>
                  <a:pt x="727100" y="1563473"/>
                  <a:pt x="529610" y="1569660"/>
                </a:cubicBezTo>
                <a:cubicBezTo>
                  <a:pt x="332121" y="1575847"/>
                  <a:pt x="223859" y="1525564"/>
                  <a:pt x="0" y="1569660"/>
                </a:cubicBezTo>
                <a:cubicBezTo>
                  <a:pt x="-15140" y="1362885"/>
                  <a:pt x="33392" y="1203479"/>
                  <a:pt x="0" y="1062137"/>
                </a:cubicBezTo>
                <a:cubicBezTo>
                  <a:pt x="-33392" y="920795"/>
                  <a:pt x="62609" y="697319"/>
                  <a:pt x="0" y="538917"/>
                </a:cubicBezTo>
                <a:cubicBezTo>
                  <a:pt x="-62609" y="380515"/>
                  <a:pt x="45831" y="236259"/>
                  <a:pt x="0" y="0"/>
                </a:cubicBezTo>
                <a:close/>
              </a:path>
              <a:path w="5296099" h="1569660" stroke="0" extrusionOk="0">
                <a:moveTo>
                  <a:pt x="0" y="0"/>
                </a:moveTo>
                <a:cubicBezTo>
                  <a:pt x="254057" y="-58142"/>
                  <a:pt x="394367" y="49128"/>
                  <a:pt x="535494" y="0"/>
                </a:cubicBezTo>
                <a:cubicBezTo>
                  <a:pt x="676621" y="-49128"/>
                  <a:pt x="797606" y="3704"/>
                  <a:pt x="965067" y="0"/>
                </a:cubicBezTo>
                <a:cubicBezTo>
                  <a:pt x="1132528" y="-3704"/>
                  <a:pt x="1335649" y="40168"/>
                  <a:pt x="1659444" y="0"/>
                </a:cubicBezTo>
                <a:cubicBezTo>
                  <a:pt x="1983239" y="-40168"/>
                  <a:pt x="2046261" y="22753"/>
                  <a:pt x="2194939" y="0"/>
                </a:cubicBezTo>
                <a:cubicBezTo>
                  <a:pt x="2343618" y="-22753"/>
                  <a:pt x="2593242" y="35767"/>
                  <a:pt x="2730433" y="0"/>
                </a:cubicBezTo>
                <a:cubicBezTo>
                  <a:pt x="2867624" y="-35767"/>
                  <a:pt x="3176951" y="1993"/>
                  <a:pt x="3424811" y="0"/>
                </a:cubicBezTo>
                <a:cubicBezTo>
                  <a:pt x="3672671" y="-1993"/>
                  <a:pt x="3723278" y="1777"/>
                  <a:pt x="3907344" y="0"/>
                </a:cubicBezTo>
                <a:cubicBezTo>
                  <a:pt x="4091410" y="-1777"/>
                  <a:pt x="4304376" y="31795"/>
                  <a:pt x="4601722" y="0"/>
                </a:cubicBezTo>
                <a:cubicBezTo>
                  <a:pt x="4899068" y="-31795"/>
                  <a:pt x="4990914" y="64842"/>
                  <a:pt x="5296099" y="0"/>
                </a:cubicBezTo>
                <a:cubicBezTo>
                  <a:pt x="5347988" y="166921"/>
                  <a:pt x="5268774" y="355699"/>
                  <a:pt x="5296099" y="523220"/>
                </a:cubicBezTo>
                <a:cubicBezTo>
                  <a:pt x="5323424" y="690741"/>
                  <a:pt x="5274640" y="917751"/>
                  <a:pt x="5296099" y="1046440"/>
                </a:cubicBezTo>
                <a:cubicBezTo>
                  <a:pt x="5317558" y="1175129"/>
                  <a:pt x="5260632" y="1419716"/>
                  <a:pt x="5296099" y="1569660"/>
                </a:cubicBezTo>
                <a:cubicBezTo>
                  <a:pt x="5183128" y="1605882"/>
                  <a:pt x="4995319" y="1525551"/>
                  <a:pt x="4866527" y="1569660"/>
                </a:cubicBezTo>
                <a:cubicBezTo>
                  <a:pt x="4737735" y="1613769"/>
                  <a:pt x="4409332" y="1563394"/>
                  <a:pt x="4172149" y="1569660"/>
                </a:cubicBezTo>
                <a:cubicBezTo>
                  <a:pt x="3934966" y="1575926"/>
                  <a:pt x="3817212" y="1515029"/>
                  <a:pt x="3689616" y="1569660"/>
                </a:cubicBezTo>
                <a:cubicBezTo>
                  <a:pt x="3562020" y="1624291"/>
                  <a:pt x="3394037" y="1552197"/>
                  <a:pt x="3101160" y="1569660"/>
                </a:cubicBezTo>
                <a:cubicBezTo>
                  <a:pt x="2808283" y="1587123"/>
                  <a:pt x="2586599" y="1549268"/>
                  <a:pt x="2406783" y="1569660"/>
                </a:cubicBezTo>
                <a:cubicBezTo>
                  <a:pt x="2226967" y="1590052"/>
                  <a:pt x="2065997" y="1557661"/>
                  <a:pt x="1818327" y="1569660"/>
                </a:cubicBezTo>
                <a:cubicBezTo>
                  <a:pt x="1570657" y="1581659"/>
                  <a:pt x="1599974" y="1533084"/>
                  <a:pt x="1388755" y="1569660"/>
                </a:cubicBezTo>
                <a:cubicBezTo>
                  <a:pt x="1177536" y="1606236"/>
                  <a:pt x="1081028" y="1538703"/>
                  <a:pt x="906221" y="1569660"/>
                </a:cubicBezTo>
                <a:cubicBezTo>
                  <a:pt x="731414" y="1600617"/>
                  <a:pt x="452779" y="1482539"/>
                  <a:pt x="0" y="1569660"/>
                </a:cubicBezTo>
                <a:cubicBezTo>
                  <a:pt x="-332" y="1336644"/>
                  <a:pt x="61263" y="1175756"/>
                  <a:pt x="0" y="1046440"/>
                </a:cubicBezTo>
                <a:cubicBezTo>
                  <a:pt x="-61263" y="917124"/>
                  <a:pt x="39126" y="781655"/>
                  <a:pt x="0" y="523220"/>
                </a:cubicBezTo>
                <a:cubicBezTo>
                  <a:pt x="-39126" y="264785"/>
                  <a:pt x="11204" y="158718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Because the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can handle the arc in the </a:t>
            </a:r>
            <a:r>
              <a:rPr lang="en-US" sz="2400" b="1" dirty="0">
                <a:solidFill>
                  <a:schemeClr val="tx1"/>
                </a:solidFill>
              </a:rPr>
              <a:t>true relationship</a:t>
            </a:r>
            <a:r>
              <a:rPr lang="en-US" sz="2400" dirty="0">
                <a:solidFill>
                  <a:schemeClr val="tx1"/>
                </a:solidFill>
              </a:rPr>
              <a:t> between </a:t>
            </a:r>
            <a:r>
              <a:rPr lang="en-US" sz="2400" b="1" dirty="0">
                <a:solidFill>
                  <a:schemeClr val="tx1"/>
                </a:solidFill>
              </a:rPr>
              <a:t>Price of Fuel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chemeClr val="tx1"/>
                </a:solidFill>
              </a:rPr>
              <a:t>Jeepney Fare</a:t>
            </a:r>
            <a:r>
              <a:rPr lang="en-US" sz="2400" dirty="0">
                <a:solidFill>
                  <a:schemeClr val="tx1"/>
                </a:solidFill>
              </a:rPr>
              <a:t>, it has very </a:t>
            </a:r>
            <a:r>
              <a:rPr lang="en-US" sz="2400" b="1" dirty="0">
                <a:solidFill>
                  <a:schemeClr val="tx1"/>
                </a:solidFill>
              </a:rPr>
              <a:t>small bias</a:t>
            </a:r>
          </a:p>
        </p:txBody>
      </p:sp>
    </p:spTree>
    <p:extLst>
      <p:ext uri="{BB962C8B-B14F-4D97-AF65-F5344CB8AC3E}">
        <p14:creationId xmlns:p14="http://schemas.microsoft.com/office/powerpoint/2010/main" val="15638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30347800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47993-D1A7-683F-6708-002FE61FFFCE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144168" y="-49857"/>
            <a:chExt cx="11211555" cy="674904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F6CF95B-01C2-2A0E-786B-0436169DE8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5113981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6E09D-D950-CD48-2F96-ED7FD007DCFD}"/>
                </a:ext>
              </a:extLst>
            </p:cNvPr>
            <p:cNvSpPr txBox="1"/>
            <p:nvPr/>
          </p:nvSpPr>
          <p:spPr>
            <a:xfrm rot="16200000">
              <a:off x="-565129" y="2662486"/>
              <a:ext cx="2007438" cy="58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671AC-153C-AFB6-8F08-BEF320415598}"/>
                </a:ext>
              </a:extLst>
            </p:cNvPr>
            <p:cNvSpPr txBox="1"/>
            <p:nvPr/>
          </p:nvSpPr>
          <p:spPr>
            <a:xfrm>
              <a:off x="5277536" y="6171233"/>
              <a:ext cx="2144599" cy="52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9AB2E4-BB2B-AF35-7E82-E842A3AE2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51" y="-49857"/>
              <a:ext cx="9670472" cy="4357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1228437" y="5104143"/>
            <a:ext cx="9735126" cy="830997"/>
          </a:xfrm>
          <a:custGeom>
            <a:avLst/>
            <a:gdLst>
              <a:gd name="connsiteX0" fmla="*/ 0 w 9735126"/>
              <a:gd name="connsiteY0" fmla="*/ 0 h 830997"/>
              <a:gd name="connsiteX1" fmla="*/ 670006 w 9735126"/>
              <a:gd name="connsiteY1" fmla="*/ 0 h 830997"/>
              <a:gd name="connsiteX2" fmla="*/ 950606 w 9735126"/>
              <a:gd name="connsiteY2" fmla="*/ 0 h 830997"/>
              <a:gd name="connsiteX3" fmla="*/ 1717963 w 9735126"/>
              <a:gd name="connsiteY3" fmla="*/ 0 h 830997"/>
              <a:gd name="connsiteX4" fmla="*/ 2290618 w 9735126"/>
              <a:gd name="connsiteY4" fmla="*/ 0 h 830997"/>
              <a:gd name="connsiteX5" fmla="*/ 2571219 w 9735126"/>
              <a:gd name="connsiteY5" fmla="*/ 0 h 830997"/>
              <a:gd name="connsiteX6" fmla="*/ 3143873 w 9735126"/>
              <a:gd name="connsiteY6" fmla="*/ 0 h 830997"/>
              <a:gd name="connsiteX7" fmla="*/ 3911230 w 9735126"/>
              <a:gd name="connsiteY7" fmla="*/ 0 h 830997"/>
              <a:gd name="connsiteX8" fmla="*/ 4386533 w 9735126"/>
              <a:gd name="connsiteY8" fmla="*/ 0 h 830997"/>
              <a:gd name="connsiteX9" fmla="*/ 4861836 w 9735126"/>
              <a:gd name="connsiteY9" fmla="*/ 0 h 830997"/>
              <a:gd name="connsiteX10" fmla="*/ 5434491 w 9735126"/>
              <a:gd name="connsiteY10" fmla="*/ 0 h 830997"/>
              <a:gd name="connsiteX11" fmla="*/ 6104497 w 9735126"/>
              <a:gd name="connsiteY11" fmla="*/ 0 h 830997"/>
              <a:gd name="connsiteX12" fmla="*/ 6774502 w 9735126"/>
              <a:gd name="connsiteY12" fmla="*/ 0 h 830997"/>
              <a:gd name="connsiteX13" fmla="*/ 7444508 w 9735126"/>
              <a:gd name="connsiteY13" fmla="*/ 0 h 830997"/>
              <a:gd name="connsiteX14" fmla="*/ 8211865 w 9735126"/>
              <a:gd name="connsiteY14" fmla="*/ 0 h 830997"/>
              <a:gd name="connsiteX15" fmla="*/ 8784520 w 9735126"/>
              <a:gd name="connsiteY15" fmla="*/ 0 h 830997"/>
              <a:gd name="connsiteX16" fmla="*/ 9735126 w 9735126"/>
              <a:gd name="connsiteY16" fmla="*/ 0 h 830997"/>
              <a:gd name="connsiteX17" fmla="*/ 9735126 w 9735126"/>
              <a:gd name="connsiteY17" fmla="*/ 415499 h 830997"/>
              <a:gd name="connsiteX18" fmla="*/ 9735126 w 9735126"/>
              <a:gd name="connsiteY18" fmla="*/ 830997 h 830997"/>
              <a:gd name="connsiteX19" fmla="*/ 9065120 w 9735126"/>
              <a:gd name="connsiteY19" fmla="*/ 830997 h 830997"/>
              <a:gd name="connsiteX20" fmla="*/ 8589817 w 9735126"/>
              <a:gd name="connsiteY20" fmla="*/ 830997 h 830997"/>
              <a:gd name="connsiteX21" fmla="*/ 8114514 w 9735126"/>
              <a:gd name="connsiteY21" fmla="*/ 830997 h 830997"/>
              <a:gd name="connsiteX22" fmla="*/ 7639211 w 9735126"/>
              <a:gd name="connsiteY22" fmla="*/ 830997 h 830997"/>
              <a:gd name="connsiteX23" fmla="*/ 7163907 w 9735126"/>
              <a:gd name="connsiteY23" fmla="*/ 830997 h 830997"/>
              <a:gd name="connsiteX24" fmla="*/ 6493902 w 9735126"/>
              <a:gd name="connsiteY24" fmla="*/ 830997 h 830997"/>
              <a:gd name="connsiteX25" fmla="*/ 5921247 w 9735126"/>
              <a:gd name="connsiteY25" fmla="*/ 830997 h 830997"/>
              <a:gd name="connsiteX26" fmla="*/ 5640647 w 9735126"/>
              <a:gd name="connsiteY26" fmla="*/ 830997 h 830997"/>
              <a:gd name="connsiteX27" fmla="*/ 5165343 w 9735126"/>
              <a:gd name="connsiteY27" fmla="*/ 830997 h 830997"/>
              <a:gd name="connsiteX28" fmla="*/ 4495338 w 9735126"/>
              <a:gd name="connsiteY28" fmla="*/ 830997 h 830997"/>
              <a:gd name="connsiteX29" fmla="*/ 4117386 w 9735126"/>
              <a:gd name="connsiteY29" fmla="*/ 830997 h 830997"/>
              <a:gd name="connsiteX30" fmla="*/ 3350029 w 9735126"/>
              <a:gd name="connsiteY30" fmla="*/ 830997 h 830997"/>
              <a:gd name="connsiteX31" fmla="*/ 2582672 w 9735126"/>
              <a:gd name="connsiteY31" fmla="*/ 830997 h 830997"/>
              <a:gd name="connsiteX32" fmla="*/ 2010017 w 9735126"/>
              <a:gd name="connsiteY32" fmla="*/ 830997 h 830997"/>
              <a:gd name="connsiteX33" fmla="*/ 1242660 w 9735126"/>
              <a:gd name="connsiteY33" fmla="*/ 830997 h 830997"/>
              <a:gd name="connsiteX34" fmla="*/ 670006 w 9735126"/>
              <a:gd name="connsiteY34" fmla="*/ 830997 h 830997"/>
              <a:gd name="connsiteX35" fmla="*/ 0 w 9735126"/>
              <a:gd name="connsiteY35" fmla="*/ 830997 h 830997"/>
              <a:gd name="connsiteX36" fmla="*/ 0 w 9735126"/>
              <a:gd name="connsiteY36" fmla="*/ 440428 h 830997"/>
              <a:gd name="connsiteX37" fmla="*/ 0 w 9735126"/>
              <a:gd name="connsiteY37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735126" h="830997" fill="none" extrusionOk="0">
                <a:moveTo>
                  <a:pt x="0" y="0"/>
                </a:moveTo>
                <a:cubicBezTo>
                  <a:pt x="152405" y="-54742"/>
                  <a:pt x="433787" y="66638"/>
                  <a:pt x="670006" y="0"/>
                </a:cubicBezTo>
                <a:cubicBezTo>
                  <a:pt x="906225" y="-66638"/>
                  <a:pt x="850504" y="7469"/>
                  <a:pt x="950606" y="0"/>
                </a:cubicBezTo>
                <a:cubicBezTo>
                  <a:pt x="1050708" y="-7469"/>
                  <a:pt x="1501252" y="49705"/>
                  <a:pt x="1717963" y="0"/>
                </a:cubicBezTo>
                <a:cubicBezTo>
                  <a:pt x="1934674" y="-49705"/>
                  <a:pt x="2018040" y="3152"/>
                  <a:pt x="2290618" y="0"/>
                </a:cubicBezTo>
                <a:cubicBezTo>
                  <a:pt x="2563197" y="-3152"/>
                  <a:pt x="2438281" y="11212"/>
                  <a:pt x="2571219" y="0"/>
                </a:cubicBezTo>
                <a:cubicBezTo>
                  <a:pt x="2704157" y="-11212"/>
                  <a:pt x="2871452" y="52819"/>
                  <a:pt x="3143873" y="0"/>
                </a:cubicBezTo>
                <a:cubicBezTo>
                  <a:pt x="3416294" y="-52819"/>
                  <a:pt x="3578037" y="89062"/>
                  <a:pt x="3911230" y="0"/>
                </a:cubicBezTo>
                <a:cubicBezTo>
                  <a:pt x="4244423" y="-89062"/>
                  <a:pt x="4285508" y="35318"/>
                  <a:pt x="4386533" y="0"/>
                </a:cubicBezTo>
                <a:cubicBezTo>
                  <a:pt x="4487558" y="-35318"/>
                  <a:pt x="4626334" y="26506"/>
                  <a:pt x="4861836" y="0"/>
                </a:cubicBezTo>
                <a:cubicBezTo>
                  <a:pt x="5097338" y="-26506"/>
                  <a:pt x="5222004" y="44237"/>
                  <a:pt x="5434491" y="0"/>
                </a:cubicBezTo>
                <a:cubicBezTo>
                  <a:pt x="5646978" y="-44237"/>
                  <a:pt x="5837557" y="49134"/>
                  <a:pt x="6104497" y="0"/>
                </a:cubicBezTo>
                <a:cubicBezTo>
                  <a:pt x="6371437" y="-49134"/>
                  <a:pt x="6607949" y="33886"/>
                  <a:pt x="6774502" y="0"/>
                </a:cubicBezTo>
                <a:cubicBezTo>
                  <a:pt x="6941055" y="-33886"/>
                  <a:pt x="7177339" y="13529"/>
                  <a:pt x="7444508" y="0"/>
                </a:cubicBezTo>
                <a:cubicBezTo>
                  <a:pt x="7711677" y="-13529"/>
                  <a:pt x="7892308" y="18030"/>
                  <a:pt x="8211865" y="0"/>
                </a:cubicBezTo>
                <a:cubicBezTo>
                  <a:pt x="8531422" y="-18030"/>
                  <a:pt x="8587209" y="50829"/>
                  <a:pt x="8784520" y="0"/>
                </a:cubicBezTo>
                <a:cubicBezTo>
                  <a:pt x="8981831" y="-50829"/>
                  <a:pt x="9322838" y="22102"/>
                  <a:pt x="9735126" y="0"/>
                </a:cubicBezTo>
                <a:cubicBezTo>
                  <a:pt x="9755544" y="114234"/>
                  <a:pt x="9706078" y="330999"/>
                  <a:pt x="9735126" y="415499"/>
                </a:cubicBezTo>
                <a:cubicBezTo>
                  <a:pt x="9764174" y="499999"/>
                  <a:pt x="9724673" y="654219"/>
                  <a:pt x="9735126" y="830997"/>
                </a:cubicBezTo>
                <a:cubicBezTo>
                  <a:pt x="9461586" y="857253"/>
                  <a:pt x="9290805" y="817767"/>
                  <a:pt x="9065120" y="830997"/>
                </a:cubicBezTo>
                <a:cubicBezTo>
                  <a:pt x="8839435" y="844227"/>
                  <a:pt x="8690286" y="812622"/>
                  <a:pt x="8589817" y="830997"/>
                </a:cubicBezTo>
                <a:cubicBezTo>
                  <a:pt x="8489348" y="849372"/>
                  <a:pt x="8227396" y="819345"/>
                  <a:pt x="8114514" y="830997"/>
                </a:cubicBezTo>
                <a:cubicBezTo>
                  <a:pt x="8001632" y="842649"/>
                  <a:pt x="7857927" y="816110"/>
                  <a:pt x="7639211" y="830997"/>
                </a:cubicBezTo>
                <a:cubicBezTo>
                  <a:pt x="7420495" y="845884"/>
                  <a:pt x="7309733" y="779117"/>
                  <a:pt x="7163907" y="830997"/>
                </a:cubicBezTo>
                <a:cubicBezTo>
                  <a:pt x="7018081" y="882877"/>
                  <a:pt x="6747588" y="756376"/>
                  <a:pt x="6493902" y="830997"/>
                </a:cubicBezTo>
                <a:cubicBezTo>
                  <a:pt x="6240216" y="905618"/>
                  <a:pt x="6207438" y="764986"/>
                  <a:pt x="5921247" y="830997"/>
                </a:cubicBezTo>
                <a:cubicBezTo>
                  <a:pt x="5635057" y="897008"/>
                  <a:pt x="5731262" y="823149"/>
                  <a:pt x="5640647" y="830997"/>
                </a:cubicBezTo>
                <a:cubicBezTo>
                  <a:pt x="5550032" y="838845"/>
                  <a:pt x="5324885" y="812417"/>
                  <a:pt x="5165343" y="830997"/>
                </a:cubicBezTo>
                <a:cubicBezTo>
                  <a:pt x="5005801" y="849577"/>
                  <a:pt x="4680972" y="785844"/>
                  <a:pt x="4495338" y="830997"/>
                </a:cubicBezTo>
                <a:cubicBezTo>
                  <a:pt x="4309704" y="876150"/>
                  <a:pt x="4265017" y="830986"/>
                  <a:pt x="4117386" y="830997"/>
                </a:cubicBezTo>
                <a:cubicBezTo>
                  <a:pt x="3969755" y="831008"/>
                  <a:pt x="3592662" y="778191"/>
                  <a:pt x="3350029" y="830997"/>
                </a:cubicBezTo>
                <a:cubicBezTo>
                  <a:pt x="3107396" y="883803"/>
                  <a:pt x="2944332" y="750036"/>
                  <a:pt x="2582672" y="830997"/>
                </a:cubicBezTo>
                <a:cubicBezTo>
                  <a:pt x="2221012" y="911958"/>
                  <a:pt x="2155684" y="816121"/>
                  <a:pt x="2010017" y="830997"/>
                </a:cubicBezTo>
                <a:cubicBezTo>
                  <a:pt x="1864350" y="845873"/>
                  <a:pt x="1420016" y="745585"/>
                  <a:pt x="1242660" y="830997"/>
                </a:cubicBezTo>
                <a:cubicBezTo>
                  <a:pt x="1065304" y="916409"/>
                  <a:pt x="785147" y="800794"/>
                  <a:pt x="670006" y="830997"/>
                </a:cubicBezTo>
                <a:cubicBezTo>
                  <a:pt x="554865" y="861200"/>
                  <a:pt x="164273" y="773102"/>
                  <a:pt x="0" y="830997"/>
                </a:cubicBezTo>
                <a:cubicBezTo>
                  <a:pt x="-16172" y="692855"/>
                  <a:pt x="5142" y="612230"/>
                  <a:pt x="0" y="440428"/>
                </a:cubicBezTo>
                <a:cubicBezTo>
                  <a:pt x="-5142" y="268626"/>
                  <a:pt x="47110" y="216323"/>
                  <a:pt x="0" y="0"/>
                </a:cubicBezTo>
                <a:close/>
              </a:path>
              <a:path w="9735126" h="830997" stroke="0" extrusionOk="0">
                <a:moveTo>
                  <a:pt x="0" y="0"/>
                </a:moveTo>
                <a:cubicBezTo>
                  <a:pt x="164581" y="-26591"/>
                  <a:pt x="308190" y="24422"/>
                  <a:pt x="475303" y="0"/>
                </a:cubicBezTo>
                <a:cubicBezTo>
                  <a:pt x="642416" y="-24422"/>
                  <a:pt x="653577" y="26405"/>
                  <a:pt x="755904" y="0"/>
                </a:cubicBezTo>
                <a:cubicBezTo>
                  <a:pt x="858231" y="-26405"/>
                  <a:pt x="1201326" y="50276"/>
                  <a:pt x="1523261" y="0"/>
                </a:cubicBezTo>
                <a:cubicBezTo>
                  <a:pt x="1845196" y="-50276"/>
                  <a:pt x="1828664" y="24014"/>
                  <a:pt x="1998564" y="0"/>
                </a:cubicBezTo>
                <a:cubicBezTo>
                  <a:pt x="2168464" y="-24014"/>
                  <a:pt x="2370548" y="22526"/>
                  <a:pt x="2473867" y="0"/>
                </a:cubicBezTo>
                <a:cubicBezTo>
                  <a:pt x="2577186" y="-22526"/>
                  <a:pt x="3074947" y="57542"/>
                  <a:pt x="3241224" y="0"/>
                </a:cubicBezTo>
                <a:cubicBezTo>
                  <a:pt x="3407501" y="-57542"/>
                  <a:pt x="3445975" y="17175"/>
                  <a:pt x="3619176" y="0"/>
                </a:cubicBezTo>
                <a:cubicBezTo>
                  <a:pt x="3792377" y="-17175"/>
                  <a:pt x="4056296" y="76764"/>
                  <a:pt x="4386533" y="0"/>
                </a:cubicBezTo>
                <a:cubicBezTo>
                  <a:pt x="4716770" y="-76764"/>
                  <a:pt x="4906673" y="5541"/>
                  <a:pt x="5153890" y="0"/>
                </a:cubicBezTo>
                <a:cubicBezTo>
                  <a:pt x="5401107" y="-5541"/>
                  <a:pt x="5582993" y="15003"/>
                  <a:pt x="5726545" y="0"/>
                </a:cubicBezTo>
                <a:cubicBezTo>
                  <a:pt x="5870098" y="-15003"/>
                  <a:pt x="6276463" y="35264"/>
                  <a:pt x="6493902" y="0"/>
                </a:cubicBezTo>
                <a:cubicBezTo>
                  <a:pt x="6711341" y="-35264"/>
                  <a:pt x="6736221" y="47644"/>
                  <a:pt x="6969205" y="0"/>
                </a:cubicBezTo>
                <a:cubicBezTo>
                  <a:pt x="7202189" y="-47644"/>
                  <a:pt x="7331229" y="35699"/>
                  <a:pt x="7444508" y="0"/>
                </a:cubicBezTo>
                <a:cubicBezTo>
                  <a:pt x="7557787" y="-35699"/>
                  <a:pt x="7976103" y="56420"/>
                  <a:pt x="8114514" y="0"/>
                </a:cubicBezTo>
                <a:cubicBezTo>
                  <a:pt x="8252925" y="-56420"/>
                  <a:pt x="8487626" y="22450"/>
                  <a:pt x="8589817" y="0"/>
                </a:cubicBezTo>
                <a:cubicBezTo>
                  <a:pt x="8692008" y="-22450"/>
                  <a:pt x="9233256" y="58848"/>
                  <a:pt x="9735126" y="0"/>
                </a:cubicBezTo>
                <a:cubicBezTo>
                  <a:pt x="9766552" y="125479"/>
                  <a:pt x="9734466" y="345224"/>
                  <a:pt x="9735126" y="432118"/>
                </a:cubicBezTo>
                <a:cubicBezTo>
                  <a:pt x="9735786" y="519012"/>
                  <a:pt x="9695878" y="700892"/>
                  <a:pt x="9735126" y="830997"/>
                </a:cubicBezTo>
                <a:cubicBezTo>
                  <a:pt x="9531762" y="852297"/>
                  <a:pt x="9327388" y="756114"/>
                  <a:pt x="9065120" y="830997"/>
                </a:cubicBezTo>
                <a:cubicBezTo>
                  <a:pt x="8802852" y="905880"/>
                  <a:pt x="8802074" y="801872"/>
                  <a:pt x="8687168" y="830997"/>
                </a:cubicBezTo>
                <a:cubicBezTo>
                  <a:pt x="8572262" y="860122"/>
                  <a:pt x="8267240" y="760393"/>
                  <a:pt x="7919811" y="830997"/>
                </a:cubicBezTo>
                <a:cubicBezTo>
                  <a:pt x="7572382" y="901601"/>
                  <a:pt x="7588573" y="762601"/>
                  <a:pt x="7347157" y="830997"/>
                </a:cubicBezTo>
                <a:cubicBezTo>
                  <a:pt x="7105741" y="899393"/>
                  <a:pt x="7119422" y="825071"/>
                  <a:pt x="6969205" y="830997"/>
                </a:cubicBezTo>
                <a:cubicBezTo>
                  <a:pt x="6818988" y="836923"/>
                  <a:pt x="6582011" y="771843"/>
                  <a:pt x="6396550" y="830997"/>
                </a:cubicBezTo>
                <a:cubicBezTo>
                  <a:pt x="6211089" y="890151"/>
                  <a:pt x="6225969" y="828045"/>
                  <a:pt x="6115950" y="830997"/>
                </a:cubicBezTo>
                <a:cubicBezTo>
                  <a:pt x="6005931" y="833949"/>
                  <a:pt x="5922182" y="829732"/>
                  <a:pt x="5835349" y="830997"/>
                </a:cubicBezTo>
                <a:cubicBezTo>
                  <a:pt x="5748516" y="832262"/>
                  <a:pt x="5380852" y="780470"/>
                  <a:pt x="5262695" y="830997"/>
                </a:cubicBezTo>
                <a:cubicBezTo>
                  <a:pt x="5144538" y="881524"/>
                  <a:pt x="5053699" y="789871"/>
                  <a:pt x="4884743" y="830997"/>
                </a:cubicBezTo>
                <a:cubicBezTo>
                  <a:pt x="4715787" y="872123"/>
                  <a:pt x="4368113" y="800069"/>
                  <a:pt x="4214737" y="830997"/>
                </a:cubicBezTo>
                <a:cubicBezTo>
                  <a:pt x="4061361" y="861925"/>
                  <a:pt x="3925398" y="823861"/>
                  <a:pt x="3836785" y="830997"/>
                </a:cubicBezTo>
                <a:cubicBezTo>
                  <a:pt x="3748172" y="838133"/>
                  <a:pt x="3496450" y="808120"/>
                  <a:pt x="3166779" y="830997"/>
                </a:cubicBezTo>
                <a:cubicBezTo>
                  <a:pt x="2837108" y="853874"/>
                  <a:pt x="2962119" y="815579"/>
                  <a:pt x="2886179" y="830997"/>
                </a:cubicBezTo>
                <a:cubicBezTo>
                  <a:pt x="2810239" y="846415"/>
                  <a:pt x="2494367" y="815892"/>
                  <a:pt x="2216173" y="830997"/>
                </a:cubicBezTo>
                <a:cubicBezTo>
                  <a:pt x="1937979" y="846102"/>
                  <a:pt x="2002250" y="826563"/>
                  <a:pt x="1838221" y="830997"/>
                </a:cubicBezTo>
                <a:cubicBezTo>
                  <a:pt x="1674192" y="835431"/>
                  <a:pt x="1680040" y="818049"/>
                  <a:pt x="1557620" y="830997"/>
                </a:cubicBezTo>
                <a:cubicBezTo>
                  <a:pt x="1435200" y="843945"/>
                  <a:pt x="1301236" y="812729"/>
                  <a:pt x="1179668" y="830997"/>
                </a:cubicBezTo>
                <a:cubicBezTo>
                  <a:pt x="1058100" y="849265"/>
                  <a:pt x="752603" y="802688"/>
                  <a:pt x="509662" y="830997"/>
                </a:cubicBezTo>
                <a:cubicBezTo>
                  <a:pt x="266721" y="859306"/>
                  <a:pt x="244931" y="80501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 can compare how well the </a:t>
            </a:r>
            <a:r>
              <a:rPr lang="en-US" sz="2400" b="1" dirty="0">
                <a:solidFill>
                  <a:srgbClr val="FF0000"/>
                </a:solidFill>
              </a:rPr>
              <a:t>Straight Line </a:t>
            </a:r>
            <a:r>
              <a:rPr lang="en-US" sz="2400" dirty="0">
                <a:solidFill>
                  <a:schemeClr val="tx1"/>
                </a:solidFill>
              </a:rPr>
              <a:t>and the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fit the </a:t>
            </a:r>
            <a:r>
              <a:rPr lang="en-US" sz="2400" b="1" dirty="0">
                <a:solidFill>
                  <a:srgbClr val="00B0F0"/>
                </a:solidFill>
              </a:rPr>
              <a:t>training set </a:t>
            </a:r>
            <a:r>
              <a:rPr lang="en-US" sz="2400" dirty="0">
                <a:solidFill>
                  <a:schemeClr val="tx1"/>
                </a:solidFill>
              </a:rPr>
              <a:t>by calculating their </a:t>
            </a:r>
            <a:r>
              <a:rPr lang="en-US" sz="2400" b="1" dirty="0">
                <a:solidFill>
                  <a:schemeClr val="tx1"/>
                </a:solidFill>
              </a:rPr>
              <a:t>sums of squares.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136A39-DE56-D4C6-B34B-7E3EFBD9BF9C}"/>
              </a:ext>
            </a:extLst>
          </p:cNvPr>
          <p:cNvCxnSpPr>
            <a:cxnSpLocks/>
          </p:cNvCxnSpPr>
          <p:nvPr/>
        </p:nvCxnSpPr>
        <p:spPr>
          <a:xfrm>
            <a:off x="2567709" y="1782619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7276E7-CA99-57A3-2F35-49211C1D6803}"/>
              </a:ext>
            </a:extLst>
          </p:cNvPr>
          <p:cNvCxnSpPr>
            <a:cxnSpLocks/>
          </p:cNvCxnSpPr>
          <p:nvPr/>
        </p:nvCxnSpPr>
        <p:spPr>
          <a:xfrm>
            <a:off x="2304473" y="2678545"/>
            <a:ext cx="0" cy="3958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B3E19F-D6DB-FF67-3CE7-B219DF3F4D53}"/>
              </a:ext>
            </a:extLst>
          </p:cNvPr>
          <p:cNvCxnSpPr>
            <a:cxnSpLocks/>
          </p:cNvCxnSpPr>
          <p:nvPr/>
        </p:nvCxnSpPr>
        <p:spPr>
          <a:xfrm>
            <a:off x="1251528" y="2861899"/>
            <a:ext cx="0" cy="28170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B1FBDE-7F24-0608-1AC5-C7953DB1B8AE}"/>
              </a:ext>
            </a:extLst>
          </p:cNvPr>
          <p:cNvCxnSpPr>
            <a:cxnSpLocks/>
          </p:cNvCxnSpPr>
          <p:nvPr/>
        </p:nvCxnSpPr>
        <p:spPr>
          <a:xfrm>
            <a:off x="4304146" y="1324045"/>
            <a:ext cx="0" cy="172246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914882-8DEF-9151-17CE-E17B0C4C5967}"/>
              </a:ext>
            </a:extLst>
          </p:cNvPr>
          <p:cNvCxnSpPr>
            <a:cxnSpLocks/>
          </p:cNvCxnSpPr>
          <p:nvPr/>
        </p:nvCxnSpPr>
        <p:spPr>
          <a:xfrm>
            <a:off x="4558146" y="1421027"/>
            <a:ext cx="0" cy="172246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68DAC5-2010-7C9A-C56E-C577CCA52CD0}"/>
              </a:ext>
            </a:extLst>
          </p:cNvPr>
          <p:cNvCxnSpPr>
            <a:cxnSpLocks/>
          </p:cNvCxnSpPr>
          <p:nvPr/>
        </p:nvCxnSpPr>
        <p:spPr>
          <a:xfrm>
            <a:off x="5069134" y="1083357"/>
            <a:ext cx="0" cy="172246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1410746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47993-D1A7-683F-6708-002FE61FFFCE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144168" y="-49857"/>
            <a:chExt cx="11211555" cy="674904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F6CF95B-01C2-2A0E-786B-0436169DE8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42892240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6E09D-D950-CD48-2F96-ED7FD007DCFD}"/>
                </a:ext>
              </a:extLst>
            </p:cNvPr>
            <p:cNvSpPr txBox="1"/>
            <p:nvPr/>
          </p:nvSpPr>
          <p:spPr>
            <a:xfrm rot="16200000">
              <a:off x="-565129" y="2662486"/>
              <a:ext cx="2007438" cy="58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671AC-153C-AFB6-8F08-BEF320415598}"/>
                </a:ext>
              </a:extLst>
            </p:cNvPr>
            <p:cNvSpPr txBox="1"/>
            <p:nvPr/>
          </p:nvSpPr>
          <p:spPr>
            <a:xfrm>
              <a:off x="5277536" y="6171233"/>
              <a:ext cx="2144599" cy="52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9AB2E4-BB2B-AF35-7E82-E842A3AE2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51" y="-49857"/>
              <a:ext cx="9670472" cy="4357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1228437" y="5104143"/>
            <a:ext cx="9735126" cy="830997"/>
          </a:xfrm>
          <a:custGeom>
            <a:avLst/>
            <a:gdLst>
              <a:gd name="connsiteX0" fmla="*/ 0 w 9735126"/>
              <a:gd name="connsiteY0" fmla="*/ 0 h 830997"/>
              <a:gd name="connsiteX1" fmla="*/ 670006 w 9735126"/>
              <a:gd name="connsiteY1" fmla="*/ 0 h 830997"/>
              <a:gd name="connsiteX2" fmla="*/ 950606 w 9735126"/>
              <a:gd name="connsiteY2" fmla="*/ 0 h 830997"/>
              <a:gd name="connsiteX3" fmla="*/ 1717963 w 9735126"/>
              <a:gd name="connsiteY3" fmla="*/ 0 h 830997"/>
              <a:gd name="connsiteX4" fmla="*/ 2290618 w 9735126"/>
              <a:gd name="connsiteY4" fmla="*/ 0 h 830997"/>
              <a:gd name="connsiteX5" fmla="*/ 2571219 w 9735126"/>
              <a:gd name="connsiteY5" fmla="*/ 0 h 830997"/>
              <a:gd name="connsiteX6" fmla="*/ 3143873 w 9735126"/>
              <a:gd name="connsiteY6" fmla="*/ 0 h 830997"/>
              <a:gd name="connsiteX7" fmla="*/ 3911230 w 9735126"/>
              <a:gd name="connsiteY7" fmla="*/ 0 h 830997"/>
              <a:gd name="connsiteX8" fmla="*/ 4386533 w 9735126"/>
              <a:gd name="connsiteY8" fmla="*/ 0 h 830997"/>
              <a:gd name="connsiteX9" fmla="*/ 4861836 w 9735126"/>
              <a:gd name="connsiteY9" fmla="*/ 0 h 830997"/>
              <a:gd name="connsiteX10" fmla="*/ 5434491 w 9735126"/>
              <a:gd name="connsiteY10" fmla="*/ 0 h 830997"/>
              <a:gd name="connsiteX11" fmla="*/ 6104497 w 9735126"/>
              <a:gd name="connsiteY11" fmla="*/ 0 h 830997"/>
              <a:gd name="connsiteX12" fmla="*/ 6774502 w 9735126"/>
              <a:gd name="connsiteY12" fmla="*/ 0 h 830997"/>
              <a:gd name="connsiteX13" fmla="*/ 7444508 w 9735126"/>
              <a:gd name="connsiteY13" fmla="*/ 0 h 830997"/>
              <a:gd name="connsiteX14" fmla="*/ 8211865 w 9735126"/>
              <a:gd name="connsiteY14" fmla="*/ 0 h 830997"/>
              <a:gd name="connsiteX15" fmla="*/ 8784520 w 9735126"/>
              <a:gd name="connsiteY15" fmla="*/ 0 h 830997"/>
              <a:gd name="connsiteX16" fmla="*/ 9735126 w 9735126"/>
              <a:gd name="connsiteY16" fmla="*/ 0 h 830997"/>
              <a:gd name="connsiteX17" fmla="*/ 9735126 w 9735126"/>
              <a:gd name="connsiteY17" fmla="*/ 415499 h 830997"/>
              <a:gd name="connsiteX18" fmla="*/ 9735126 w 9735126"/>
              <a:gd name="connsiteY18" fmla="*/ 830997 h 830997"/>
              <a:gd name="connsiteX19" fmla="*/ 9065120 w 9735126"/>
              <a:gd name="connsiteY19" fmla="*/ 830997 h 830997"/>
              <a:gd name="connsiteX20" fmla="*/ 8589817 w 9735126"/>
              <a:gd name="connsiteY20" fmla="*/ 830997 h 830997"/>
              <a:gd name="connsiteX21" fmla="*/ 8114514 w 9735126"/>
              <a:gd name="connsiteY21" fmla="*/ 830997 h 830997"/>
              <a:gd name="connsiteX22" fmla="*/ 7639211 w 9735126"/>
              <a:gd name="connsiteY22" fmla="*/ 830997 h 830997"/>
              <a:gd name="connsiteX23" fmla="*/ 7163907 w 9735126"/>
              <a:gd name="connsiteY23" fmla="*/ 830997 h 830997"/>
              <a:gd name="connsiteX24" fmla="*/ 6493902 w 9735126"/>
              <a:gd name="connsiteY24" fmla="*/ 830997 h 830997"/>
              <a:gd name="connsiteX25" fmla="*/ 5921247 w 9735126"/>
              <a:gd name="connsiteY25" fmla="*/ 830997 h 830997"/>
              <a:gd name="connsiteX26" fmla="*/ 5640647 w 9735126"/>
              <a:gd name="connsiteY26" fmla="*/ 830997 h 830997"/>
              <a:gd name="connsiteX27" fmla="*/ 5165343 w 9735126"/>
              <a:gd name="connsiteY27" fmla="*/ 830997 h 830997"/>
              <a:gd name="connsiteX28" fmla="*/ 4495338 w 9735126"/>
              <a:gd name="connsiteY28" fmla="*/ 830997 h 830997"/>
              <a:gd name="connsiteX29" fmla="*/ 4117386 w 9735126"/>
              <a:gd name="connsiteY29" fmla="*/ 830997 h 830997"/>
              <a:gd name="connsiteX30" fmla="*/ 3350029 w 9735126"/>
              <a:gd name="connsiteY30" fmla="*/ 830997 h 830997"/>
              <a:gd name="connsiteX31" fmla="*/ 2582672 w 9735126"/>
              <a:gd name="connsiteY31" fmla="*/ 830997 h 830997"/>
              <a:gd name="connsiteX32" fmla="*/ 2010017 w 9735126"/>
              <a:gd name="connsiteY32" fmla="*/ 830997 h 830997"/>
              <a:gd name="connsiteX33" fmla="*/ 1242660 w 9735126"/>
              <a:gd name="connsiteY33" fmla="*/ 830997 h 830997"/>
              <a:gd name="connsiteX34" fmla="*/ 670006 w 9735126"/>
              <a:gd name="connsiteY34" fmla="*/ 830997 h 830997"/>
              <a:gd name="connsiteX35" fmla="*/ 0 w 9735126"/>
              <a:gd name="connsiteY35" fmla="*/ 830997 h 830997"/>
              <a:gd name="connsiteX36" fmla="*/ 0 w 9735126"/>
              <a:gd name="connsiteY36" fmla="*/ 440428 h 830997"/>
              <a:gd name="connsiteX37" fmla="*/ 0 w 9735126"/>
              <a:gd name="connsiteY37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735126" h="830997" fill="none" extrusionOk="0">
                <a:moveTo>
                  <a:pt x="0" y="0"/>
                </a:moveTo>
                <a:cubicBezTo>
                  <a:pt x="152405" y="-54742"/>
                  <a:pt x="433787" y="66638"/>
                  <a:pt x="670006" y="0"/>
                </a:cubicBezTo>
                <a:cubicBezTo>
                  <a:pt x="906225" y="-66638"/>
                  <a:pt x="850504" y="7469"/>
                  <a:pt x="950606" y="0"/>
                </a:cubicBezTo>
                <a:cubicBezTo>
                  <a:pt x="1050708" y="-7469"/>
                  <a:pt x="1501252" y="49705"/>
                  <a:pt x="1717963" y="0"/>
                </a:cubicBezTo>
                <a:cubicBezTo>
                  <a:pt x="1934674" y="-49705"/>
                  <a:pt x="2018040" y="3152"/>
                  <a:pt x="2290618" y="0"/>
                </a:cubicBezTo>
                <a:cubicBezTo>
                  <a:pt x="2563197" y="-3152"/>
                  <a:pt x="2438281" y="11212"/>
                  <a:pt x="2571219" y="0"/>
                </a:cubicBezTo>
                <a:cubicBezTo>
                  <a:pt x="2704157" y="-11212"/>
                  <a:pt x="2871452" y="52819"/>
                  <a:pt x="3143873" y="0"/>
                </a:cubicBezTo>
                <a:cubicBezTo>
                  <a:pt x="3416294" y="-52819"/>
                  <a:pt x="3578037" y="89062"/>
                  <a:pt x="3911230" y="0"/>
                </a:cubicBezTo>
                <a:cubicBezTo>
                  <a:pt x="4244423" y="-89062"/>
                  <a:pt x="4285508" y="35318"/>
                  <a:pt x="4386533" y="0"/>
                </a:cubicBezTo>
                <a:cubicBezTo>
                  <a:pt x="4487558" y="-35318"/>
                  <a:pt x="4626334" y="26506"/>
                  <a:pt x="4861836" y="0"/>
                </a:cubicBezTo>
                <a:cubicBezTo>
                  <a:pt x="5097338" y="-26506"/>
                  <a:pt x="5222004" y="44237"/>
                  <a:pt x="5434491" y="0"/>
                </a:cubicBezTo>
                <a:cubicBezTo>
                  <a:pt x="5646978" y="-44237"/>
                  <a:pt x="5837557" y="49134"/>
                  <a:pt x="6104497" y="0"/>
                </a:cubicBezTo>
                <a:cubicBezTo>
                  <a:pt x="6371437" y="-49134"/>
                  <a:pt x="6607949" y="33886"/>
                  <a:pt x="6774502" y="0"/>
                </a:cubicBezTo>
                <a:cubicBezTo>
                  <a:pt x="6941055" y="-33886"/>
                  <a:pt x="7177339" y="13529"/>
                  <a:pt x="7444508" y="0"/>
                </a:cubicBezTo>
                <a:cubicBezTo>
                  <a:pt x="7711677" y="-13529"/>
                  <a:pt x="7892308" y="18030"/>
                  <a:pt x="8211865" y="0"/>
                </a:cubicBezTo>
                <a:cubicBezTo>
                  <a:pt x="8531422" y="-18030"/>
                  <a:pt x="8587209" y="50829"/>
                  <a:pt x="8784520" y="0"/>
                </a:cubicBezTo>
                <a:cubicBezTo>
                  <a:pt x="8981831" y="-50829"/>
                  <a:pt x="9322838" y="22102"/>
                  <a:pt x="9735126" y="0"/>
                </a:cubicBezTo>
                <a:cubicBezTo>
                  <a:pt x="9755544" y="114234"/>
                  <a:pt x="9706078" y="330999"/>
                  <a:pt x="9735126" y="415499"/>
                </a:cubicBezTo>
                <a:cubicBezTo>
                  <a:pt x="9764174" y="499999"/>
                  <a:pt x="9724673" y="654219"/>
                  <a:pt x="9735126" y="830997"/>
                </a:cubicBezTo>
                <a:cubicBezTo>
                  <a:pt x="9461586" y="857253"/>
                  <a:pt x="9290805" y="817767"/>
                  <a:pt x="9065120" y="830997"/>
                </a:cubicBezTo>
                <a:cubicBezTo>
                  <a:pt x="8839435" y="844227"/>
                  <a:pt x="8690286" y="812622"/>
                  <a:pt x="8589817" y="830997"/>
                </a:cubicBezTo>
                <a:cubicBezTo>
                  <a:pt x="8489348" y="849372"/>
                  <a:pt x="8227396" y="819345"/>
                  <a:pt x="8114514" y="830997"/>
                </a:cubicBezTo>
                <a:cubicBezTo>
                  <a:pt x="8001632" y="842649"/>
                  <a:pt x="7857927" y="816110"/>
                  <a:pt x="7639211" y="830997"/>
                </a:cubicBezTo>
                <a:cubicBezTo>
                  <a:pt x="7420495" y="845884"/>
                  <a:pt x="7309733" y="779117"/>
                  <a:pt x="7163907" y="830997"/>
                </a:cubicBezTo>
                <a:cubicBezTo>
                  <a:pt x="7018081" y="882877"/>
                  <a:pt x="6747588" y="756376"/>
                  <a:pt x="6493902" y="830997"/>
                </a:cubicBezTo>
                <a:cubicBezTo>
                  <a:pt x="6240216" y="905618"/>
                  <a:pt x="6207438" y="764986"/>
                  <a:pt x="5921247" y="830997"/>
                </a:cubicBezTo>
                <a:cubicBezTo>
                  <a:pt x="5635057" y="897008"/>
                  <a:pt x="5731262" y="823149"/>
                  <a:pt x="5640647" y="830997"/>
                </a:cubicBezTo>
                <a:cubicBezTo>
                  <a:pt x="5550032" y="838845"/>
                  <a:pt x="5324885" y="812417"/>
                  <a:pt x="5165343" y="830997"/>
                </a:cubicBezTo>
                <a:cubicBezTo>
                  <a:pt x="5005801" y="849577"/>
                  <a:pt x="4680972" y="785844"/>
                  <a:pt x="4495338" y="830997"/>
                </a:cubicBezTo>
                <a:cubicBezTo>
                  <a:pt x="4309704" y="876150"/>
                  <a:pt x="4265017" y="830986"/>
                  <a:pt x="4117386" y="830997"/>
                </a:cubicBezTo>
                <a:cubicBezTo>
                  <a:pt x="3969755" y="831008"/>
                  <a:pt x="3592662" y="778191"/>
                  <a:pt x="3350029" y="830997"/>
                </a:cubicBezTo>
                <a:cubicBezTo>
                  <a:pt x="3107396" y="883803"/>
                  <a:pt x="2944332" y="750036"/>
                  <a:pt x="2582672" y="830997"/>
                </a:cubicBezTo>
                <a:cubicBezTo>
                  <a:pt x="2221012" y="911958"/>
                  <a:pt x="2155684" y="816121"/>
                  <a:pt x="2010017" y="830997"/>
                </a:cubicBezTo>
                <a:cubicBezTo>
                  <a:pt x="1864350" y="845873"/>
                  <a:pt x="1420016" y="745585"/>
                  <a:pt x="1242660" y="830997"/>
                </a:cubicBezTo>
                <a:cubicBezTo>
                  <a:pt x="1065304" y="916409"/>
                  <a:pt x="785147" y="800794"/>
                  <a:pt x="670006" y="830997"/>
                </a:cubicBezTo>
                <a:cubicBezTo>
                  <a:pt x="554865" y="861200"/>
                  <a:pt x="164273" y="773102"/>
                  <a:pt x="0" y="830997"/>
                </a:cubicBezTo>
                <a:cubicBezTo>
                  <a:pt x="-16172" y="692855"/>
                  <a:pt x="5142" y="612230"/>
                  <a:pt x="0" y="440428"/>
                </a:cubicBezTo>
                <a:cubicBezTo>
                  <a:pt x="-5142" y="268626"/>
                  <a:pt x="47110" y="216323"/>
                  <a:pt x="0" y="0"/>
                </a:cubicBezTo>
                <a:close/>
              </a:path>
              <a:path w="9735126" h="830997" stroke="0" extrusionOk="0">
                <a:moveTo>
                  <a:pt x="0" y="0"/>
                </a:moveTo>
                <a:cubicBezTo>
                  <a:pt x="164581" y="-26591"/>
                  <a:pt x="308190" y="24422"/>
                  <a:pt x="475303" y="0"/>
                </a:cubicBezTo>
                <a:cubicBezTo>
                  <a:pt x="642416" y="-24422"/>
                  <a:pt x="653577" y="26405"/>
                  <a:pt x="755904" y="0"/>
                </a:cubicBezTo>
                <a:cubicBezTo>
                  <a:pt x="858231" y="-26405"/>
                  <a:pt x="1201326" y="50276"/>
                  <a:pt x="1523261" y="0"/>
                </a:cubicBezTo>
                <a:cubicBezTo>
                  <a:pt x="1845196" y="-50276"/>
                  <a:pt x="1828664" y="24014"/>
                  <a:pt x="1998564" y="0"/>
                </a:cubicBezTo>
                <a:cubicBezTo>
                  <a:pt x="2168464" y="-24014"/>
                  <a:pt x="2370548" y="22526"/>
                  <a:pt x="2473867" y="0"/>
                </a:cubicBezTo>
                <a:cubicBezTo>
                  <a:pt x="2577186" y="-22526"/>
                  <a:pt x="3074947" y="57542"/>
                  <a:pt x="3241224" y="0"/>
                </a:cubicBezTo>
                <a:cubicBezTo>
                  <a:pt x="3407501" y="-57542"/>
                  <a:pt x="3445975" y="17175"/>
                  <a:pt x="3619176" y="0"/>
                </a:cubicBezTo>
                <a:cubicBezTo>
                  <a:pt x="3792377" y="-17175"/>
                  <a:pt x="4056296" y="76764"/>
                  <a:pt x="4386533" y="0"/>
                </a:cubicBezTo>
                <a:cubicBezTo>
                  <a:pt x="4716770" y="-76764"/>
                  <a:pt x="4906673" y="5541"/>
                  <a:pt x="5153890" y="0"/>
                </a:cubicBezTo>
                <a:cubicBezTo>
                  <a:pt x="5401107" y="-5541"/>
                  <a:pt x="5582993" y="15003"/>
                  <a:pt x="5726545" y="0"/>
                </a:cubicBezTo>
                <a:cubicBezTo>
                  <a:pt x="5870098" y="-15003"/>
                  <a:pt x="6276463" y="35264"/>
                  <a:pt x="6493902" y="0"/>
                </a:cubicBezTo>
                <a:cubicBezTo>
                  <a:pt x="6711341" y="-35264"/>
                  <a:pt x="6736221" y="47644"/>
                  <a:pt x="6969205" y="0"/>
                </a:cubicBezTo>
                <a:cubicBezTo>
                  <a:pt x="7202189" y="-47644"/>
                  <a:pt x="7331229" y="35699"/>
                  <a:pt x="7444508" y="0"/>
                </a:cubicBezTo>
                <a:cubicBezTo>
                  <a:pt x="7557787" y="-35699"/>
                  <a:pt x="7976103" y="56420"/>
                  <a:pt x="8114514" y="0"/>
                </a:cubicBezTo>
                <a:cubicBezTo>
                  <a:pt x="8252925" y="-56420"/>
                  <a:pt x="8487626" y="22450"/>
                  <a:pt x="8589817" y="0"/>
                </a:cubicBezTo>
                <a:cubicBezTo>
                  <a:pt x="8692008" y="-22450"/>
                  <a:pt x="9233256" y="58848"/>
                  <a:pt x="9735126" y="0"/>
                </a:cubicBezTo>
                <a:cubicBezTo>
                  <a:pt x="9766552" y="125479"/>
                  <a:pt x="9734466" y="345224"/>
                  <a:pt x="9735126" y="432118"/>
                </a:cubicBezTo>
                <a:cubicBezTo>
                  <a:pt x="9735786" y="519012"/>
                  <a:pt x="9695878" y="700892"/>
                  <a:pt x="9735126" y="830997"/>
                </a:cubicBezTo>
                <a:cubicBezTo>
                  <a:pt x="9531762" y="852297"/>
                  <a:pt x="9327388" y="756114"/>
                  <a:pt x="9065120" y="830997"/>
                </a:cubicBezTo>
                <a:cubicBezTo>
                  <a:pt x="8802852" y="905880"/>
                  <a:pt x="8802074" y="801872"/>
                  <a:pt x="8687168" y="830997"/>
                </a:cubicBezTo>
                <a:cubicBezTo>
                  <a:pt x="8572262" y="860122"/>
                  <a:pt x="8267240" y="760393"/>
                  <a:pt x="7919811" y="830997"/>
                </a:cubicBezTo>
                <a:cubicBezTo>
                  <a:pt x="7572382" y="901601"/>
                  <a:pt x="7588573" y="762601"/>
                  <a:pt x="7347157" y="830997"/>
                </a:cubicBezTo>
                <a:cubicBezTo>
                  <a:pt x="7105741" y="899393"/>
                  <a:pt x="7119422" y="825071"/>
                  <a:pt x="6969205" y="830997"/>
                </a:cubicBezTo>
                <a:cubicBezTo>
                  <a:pt x="6818988" y="836923"/>
                  <a:pt x="6582011" y="771843"/>
                  <a:pt x="6396550" y="830997"/>
                </a:cubicBezTo>
                <a:cubicBezTo>
                  <a:pt x="6211089" y="890151"/>
                  <a:pt x="6225969" y="828045"/>
                  <a:pt x="6115950" y="830997"/>
                </a:cubicBezTo>
                <a:cubicBezTo>
                  <a:pt x="6005931" y="833949"/>
                  <a:pt x="5922182" y="829732"/>
                  <a:pt x="5835349" y="830997"/>
                </a:cubicBezTo>
                <a:cubicBezTo>
                  <a:pt x="5748516" y="832262"/>
                  <a:pt x="5380852" y="780470"/>
                  <a:pt x="5262695" y="830997"/>
                </a:cubicBezTo>
                <a:cubicBezTo>
                  <a:pt x="5144538" y="881524"/>
                  <a:pt x="5053699" y="789871"/>
                  <a:pt x="4884743" y="830997"/>
                </a:cubicBezTo>
                <a:cubicBezTo>
                  <a:pt x="4715787" y="872123"/>
                  <a:pt x="4368113" y="800069"/>
                  <a:pt x="4214737" y="830997"/>
                </a:cubicBezTo>
                <a:cubicBezTo>
                  <a:pt x="4061361" y="861925"/>
                  <a:pt x="3925398" y="823861"/>
                  <a:pt x="3836785" y="830997"/>
                </a:cubicBezTo>
                <a:cubicBezTo>
                  <a:pt x="3748172" y="838133"/>
                  <a:pt x="3496450" y="808120"/>
                  <a:pt x="3166779" y="830997"/>
                </a:cubicBezTo>
                <a:cubicBezTo>
                  <a:pt x="2837108" y="853874"/>
                  <a:pt x="2962119" y="815579"/>
                  <a:pt x="2886179" y="830997"/>
                </a:cubicBezTo>
                <a:cubicBezTo>
                  <a:pt x="2810239" y="846415"/>
                  <a:pt x="2494367" y="815892"/>
                  <a:pt x="2216173" y="830997"/>
                </a:cubicBezTo>
                <a:cubicBezTo>
                  <a:pt x="1937979" y="846102"/>
                  <a:pt x="2002250" y="826563"/>
                  <a:pt x="1838221" y="830997"/>
                </a:cubicBezTo>
                <a:cubicBezTo>
                  <a:pt x="1674192" y="835431"/>
                  <a:pt x="1680040" y="818049"/>
                  <a:pt x="1557620" y="830997"/>
                </a:cubicBezTo>
                <a:cubicBezTo>
                  <a:pt x="1435200" y="843945"/>
                  <a:pt x="1301236" y="812729"/>
                  <a:pt x="1179668" y="830997"/>
                </a:cubicBezTo>
                <a:cubicBezTo>
                  <a:pt x="1058100" y="849265"/>
                  <a:pt x="752603" y="802688"/>
                  <a:pt x="509662" y="830997"/>
                </a:cubicBezTo>
                <a:cubicBezTo>
                  <a:pt x="266721" y="859306"/>
                  <a:pt x="244931" y="80501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other words, we measure the distance between the </a:t>
            </a:r>
            <a:r>
              <a:rPr lang="en-US" sz="2400" b="1" dirty="0">
                <a:solidFill>
                  <a:srgbClr val="00B0F0"/>
                </a:solidFill>
              </a:rPr>
              <a:t>data points </a:t>
            </a:r>
            <a:r>
              <a:rPr lang="en-US" sz="2400" dirty="0">
                <a:solidFill>
                  <a:schemeClr val="tx1"/>
                </a:solidFill>
              </a:rPr>
              <a:t>and the </a:t>
            </a:r>
            <a:r>
              <a:rPr lang="en-US" sz="2400" b="1" dirty="0">
                <a:solidFill>
                  <a:srgbClr val="FF0000"/>
                </a:solidFill>
              </a:rPr>
              <a:t>fitted lines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square them up and add them together.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90EB7-8F9A-15F2-4E5A-2A34D6BC29A7}"/>
              </a:ext>
            </a:extLst>
          </p:cNvPr>
          <p:cNvCxnSpPr>
            <a:cxnSpLocks/>
          </p:cNvCxnSpPr>
          <p:nvPr/>
        </p:nvCxnSpPr>
        <p:spPr>
          <a:xfrm>
            <a:off x="2567709" y="1782619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26508F-4B96-43C4-0DD3-451D9C553F27}"/>
              </a:ext>
            </a:extLst>
          </p:cNvPr>
          <p:cNvCxnSpPr>
            <a:cxnSpLocks/>
          </p:cNvCxnSpPr>
          <p:nvPr/>
        </p:nvCxnSpPr>
        <p:spPr>
          <a:xfrm>
            <a:off x="2304473" y="2678545"/>
            <a:ext cx="0" cy="3958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4E775F-E26F-0FFB-C65D-35669FC90C64}"/>
              </a:ext>
            </a:extLst>
          </p:cNvPr>
          <p:cNvCxnSpPr>
            <a:cxnSpLocks/>
          </p:cNvCxnSpPr>
          <p:nvPr/>
        </p:nvCxnSpPr>
        <p:spPr>
          <a:xfrm>
            <a:off x="1251528" y="2861899"/>
            <a:ext cx="0" cy="28170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7152F5-910A-AEA8-4651-589B9C910602}"/>
              </a:ext>
            </a:extLst>
          </p:cNvPr>
          <p:cNvCxnSpPr>
            <a:cxnSpLocks/>
          </p:cNvCxnSpPr>
          <p:nvPr/>
        </p:nvCxnSpPr>
        <p:spPr>
          <a:xfrm>
            <a:off x="4304146" y="1324045"/>
            <a:ext cx="0" cy="172246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5EA6A5-AC39-8616-C68D-A513660BE68D}"/>
              </a:ext>
            </a:extLst>
          </p:cNvPr>
          <p:cNvCxnSpPr>
            <a:cxnSpLocks/>
          </p:cNvCxnSpPr>
          <p:nvPr/>
        </p:nvCxnSpPr>
        <p:spPr>
          <a:xfrm>
            <a:off x="4558146" y="1421027"/>
            <a:ext cx="0" cy="172246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4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8653924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1228437" y="5104143"/>
            <a:ext cx="9735126" cy="830997"/>
          </a:xfrm>
          <a:custGeom>
            <a:avLst/>
            <a:gdLst>
              <a:gd name="connsiteX0" fmla="*/ 0 w 9735126"/>
              <a:gd name="connsiteY0" fmla="*/ 0 h 830997"/>
              <a:gd name="connsiteX1" fmla="*/ 670006 w 9735126"/>
              <a:gd name="connsiteY1" fmla="*/ 0 h 830997"/>
              <a:gd name="connsiteX2" fmla="*/ 950606 w 9735126"/>
              <a:gd name="connsiteY2" fmla="*/ 0 h 830997"/>
              <a:gd name="connsiteX3" fmla="*/ 1717963 w 9735126"/>
              <a:gd name="connsiteY3" fmla="*/ 0 h 830997"/>
              <a:gd name="connsiteX4" fmla="*/ 2290618 w 9735126"/>
              <a:gd name="connsiteY4" fmla="*/ 0 h 830997"/>
              <a:gd name="connsiteX5" fmla="*/ 2571219 w 9735126"/>
              <a:gd name="connsiteY5" fmla="*/ 0 h 830997"/>
              <a:gd name="connsiteX6" fmla="*/ 3143873 w 9735126"/>
              <a:gd name="connsiteY6" fmla="*/ 0 h 830997"/>
              <a:gd name="connsiteX7" fmla="*/ 3911230 w 9735126"/>
              <a:gd name="connsiteY7" fmla="*/ 0 h 830997"/>
              <a:gd name="connsiteX8" fmla="*/ 4386533 w 9735126"/>
              <a:gd name="connsiteY8" fmla="*/ 0 h 830997"/>
              <a:gd name="connsiteX9" fmla="*/ 4861836 w 9735126"/>
              <a:gd name="connsiteY9" fmla="*/ 0 h 830997"/>
              <a:gd name="connsiteX10" fmla="*/ 5434491 w 9735126"/>
              <a:gd name="connsiteY10" fmla="*/ 0 h 830997"/>
              <a:gd name="connsiteX11" fmla="*/ 6104497 w 9735126"/>
              <a:gd name="connsiteY11" fmla="*/ 0 h 830997"/>
              <a:gd name="connsiteX12" fmla="*/ 6774502 w 9735126"/>
              <a:gd name="connsiteY12" fmla="*/ 0 h 830997"/>
              <a:gd name="connsiteX13" fmla="*/ 7444508 w 9735126"/>
              <a:gd name="connsiteY13" fmla="*/ 0 h 830997"/>
              <a:gd name="connsiteX14" fmla="*/ 8211865 w 9735126"/>
              <a:gd name="connsiteY14" fmla="*/ 0 h 830997"/>
              <a:gd name="connsiteX15" fmla="*/ 8784520 w 9735126"/>
              <a:gd name="connsiteY15" fmla="*/ 0 h 830997"/>
              <a:gd name="connsiteX16" fmla="*/ 9735126 w 9735126"/>
              <a:gd name="connsiteY16" fmla="*/ 0 h 830997"/>
              <a:gd name="connsiteX17" fmla="*/ 9735126 w 9735126"/>
              <a:gd name="connsiteY17" fmla="*/ 415499 h 830997"/>
              <a:gd name="connsiteX18" fmla="*/ 9735126 w 9735126"/>
              <a:gd name="connsiteY18" fmla="*/ 830997 h 830997"/>
              <a:gd name="connsiteX19" fmla="*/ 9065120 w 9735126"/>
              <a:gd name="connsiteY19" fmla="*/ 830997 h 830997"/>
              <a:gd name="connsiteX20" fmla="*/ 8589817 w 9735126"/>
              <a:gd name="connsiteY20" fmla="*/ 830997 h 830997"/>
              <a:gd name="connsiteX21" fmla="*/ 8114514 w 9735126"/>
              <a:gd name="connsiteY21" fmla="*/ 830997 h 830997"/>
              <a:gd name="connsiteX22" fmla="*/ 7639211 w 9735126"/>
              <a:gd name="connsiteY22" fmla="*/ 830997 h 830997"/>
              <a:gd name="connsiteX23" fmla="*/ 7163907 w 9735126"/>
              <a:gd name="connsiteY23" fmla="*/ 830997 h 830997"/>
              <a:gd name="connsiteX24" fmla="*/ 6493902 w 9735126"/>
              <a:gd name="connsiteY24" fmla="*/ 830997 h 830997"/>
              <a:gd name="connsiteX25" fmla="*/ 5921247 w 9735126"/>
              <a:gd name="connsiteY25" fmla="*/ 830997 h 830997"/>
              <a:gd name="connsiteX26" fmla="*/ 5640647 w 9735126"/>
              <a:gd name="connsiteY26" fmla="*/ 830997 h 830997"/>
              <a:gd name="connsiteX27" fmla="*/ 5165343 w 9735126"/>
              <a:gd name="connsiteY27" fmla="*/ 830997 h 830997"/>
              <a:gd name="connsiteX28" fmla="*/ 4495338 w 9735126"/>
              <a:gd name="connsiteY28" fmla="*/ 830997 h 830997"/>
              <a:gd name="connsiteX29" fmla="*/ 4117386 w 9735126"/>
              <a:gd name="connsiteY29" fmla="*/ 830997 h 830997"/>
              <a:gd name="connsiteX30" fmla="*/ 3350029 w 9735126"/>
              <a:gd name="connsiteY30" fmla="*/ 830997 h 830997"/>
              <a:gd name="connsiteX31" fmla="*/ 2582672 w 9735126"/>
              <a:gd name="connsiteY31" fmla="*/ 830997 h 830997"/>
              <a:gd name="connsiteX32" fmla="*/ 2010017 w 9735126"/>
              <a:gd name="connsiteY32" fmla="*/ 830997 h 830997"/>
              <a:gd name="connsiteX33" fmla="*/ 1242660 w 9735126"/>
              <a:gd name="connsiteY33" fmla="*/ 830997 h 830997"/>
              <a:gd name="connsiteX34" fmla="*/ 670006 w 9735126"/>
              <a:gd name="connsiteY34" fmla="*/ 830997 h 830997"/>
              <a:gd name="connsiteX35" fmla="*/ 0 w 9735126"/>
              <a:gd name="connsiteY35" fmla="*/ 830997 h 830997"/>
              <a:gd name="connsiteX36" fmla="*/ 0 w 9735126"/>
              <a:gd name="connsiteY36" fmla="*/ 440428 h 830997"/>
              <a:gd name="connsiteX37" fmla="*/ 0 w 9735126"/>
              <a:gd name="connsiteY37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735126" h="830997" fill="none" extrusionOk="0">
                <a:moveTo>
                  <a:pt x="0" y="0"/>
                </a:moveTo>
                <a:cubicBezTo>
                  <a:pt x="152405" y="-54742"/>
                  <a:pt x="433787" y="66638"/>
                  <a:pt x="670006" y="0"/>
                </a:cubicBezTo>
                <a:cubicBezTo>
                  <a:pt x="906225" y="-66638"/>
                  <a:pt x="850504" y="7469"/>
                  <a:pt x="950606" y="0"/>
                </a:cubicBezTo>
                <a:cubicBezTo>
                  <a:pt x="1050708" y="-7469"/>
                  <a:pt x="1501252" y="49705"/>
                  <a:pt x="1717963" y="0"/>
                </a:cubicBezTo>
                <a:cubicBezTo>
                  <a:pt x="1934674" y="-49705"/>
                  <a:pt x="2018040" y="3152"/>
                  <a:pt x="2290618" y="0"/>
                </a:cubicBezTo>
                <a:cubicBezTo>
                  <a:pt x="2563197" y="-3152"/>
                  <a:pt x="2438281" y="11212"/>
                  <a:pt x="2571219" y="0"/>
                </a:cubicBezTo>
                <a:cubicBezTo>
                  <a:pt x="2704157" y="-11212"/>
                  <a:pt x="2871452" y="52819"/>
                  <a:pt x="3143873" y="0"/>
                </a:cubicBezTo>
                <a:cubicBezTo>
                  <a:pt x="3416294" y="-52819"/>
                  <a:pt x="3578037" y="89062"/>
                  <a:pt x="3911230" y="0"/>
                </a:cubicBezTo>
                <a:cubicBezTo>
                  <a:pt x="4244423" y="-89062"/>
                  <a:pt x="4285508" y="35318"/>
                  <a:pt x="4386533" y="0"/>
                </a:cubicBezTo>
                <a:cubicBezTo>
                  <a:pt x="4487558" y="-35318"/>
                  <a:pt x="4626334" y="26506"/>
                  <a:pt x="4861836" y="0"/>
                </a:cubicBezTo>
                <a:cubicBezTo>
                  <a:pt x="5097338" y="-26506"/>
                  <a:pt x="5222004" y="44237"/>
                  <a:pt x="5434491" y="0"/>
                </a:cubicBezTo>
                <a:cubicBezTo>
                  <a:pt x="5646978" y="-44237"/>
                  <a:pt x="5837557" y="49134"/>
                  <a:pt x="6104497" y="0"/>
                </a:cubicBezTo>
                <a:cubicBezTo>
                  <a:pt x="6371437" y="-49134"/>
                  <a:pt x="6607949" y="33886"/>
                  <a:pt x="6774502" y="0"/>
                </a:cubicBezTo>
                <a:cubicBezTo>
                  <a:pt x="6941055" y="-33886"/>
                  <a:pt x="7177339" y="13529"/>
                  <a:pt x="7444508" y="0"/>
                </a:cubicBezTo>
                <a:cubicBezTo>
                  <a:pt x="7711677" y="-13529"/>
                  <a:pt x="7892308" y="18030"/>
                  <a:pt x="8211865" y="0"/>
                </a:cubicBezTo>
                <a:cubicBezTo>
                  <a:pt x="8531422" y="-18030"/>
                  <a:pt x="8587209" y="50829"/>
                  <a:pt x="8784520" y="0"/>
                </a:cubicBezTo>
                <a:cubicBezTo>
                  <a:pt x="8981831" y="-50829"/>
                  <a:pt x="9322838" y="22102"/>
                  <a:pt x="9735126" y="0"/>
                </a:cubicBezTo>
                <a:cubicBezTo>
                  <a:pt x="9755544" y="114234"/>
                  <a:pt x="9706078" y="330999"/>
                  <a:pt x="9735126" y="415499"/>
                </a:cubicBezTo>
                <a:cubicBezTo>
                  <a:pt x="9764174" y="499999"/>
                  <a:pt x="9724673" y="654219"/>
                  <a:pt x="9735126" y="830997"/>
                </a:cubicBezTo>
                <a:cubicBezTo>
                  <a:pt x="9461586" y="857253"/>
                  <a:pt x="9290805" y="817767"/>
                  <a:pt x="9065120" y="830997"/>
                </a:cubicBezTo>
                <a:cubicBezTo>
                  <a:pt x="8839435" y="844227"/>
                  <a:pt x="8690286" y="812622"/>
                  <a:pt x="8589817" y="830997"/>
                </a:cubicBezTo>
                <a:cubicBezTo>
                  <a:pt x="8489348" y="849372"/>
                  <a:pt x="8227396" y="819345"/>
                  <a:pt x="8114514" y="830997"/>
                </a:cubicBezTo>
                <a:cubicBezTo>
                  <a:pt x="8001632" y="842649"/>
                  <a:pt x="7857927" y="816110"/>
                  <a:pt x="7639211" y="830997"/>
                </a:cubicBezTo>
                <a:cubicBezTo>
                  <a:pt x="7420495" y="845884"/>
                  <a:pt x="7309733" y="779117"/>
                  <a:pt x="7163907" y="830997"/>
                </a:cubicBezTo>
                <a:cubicBezTo>
                  <a:pt x="7018081" y="882877"/>
                  <a:pt x="6747588" y="756376"/>
                  <a:pt x="6493902" y="830997"/>
                </a:cubicBezTo>
                <a:cubicBezTo>
                  <a:pt x="6240216" y="905618"/>
                  <a:pt x="6207438" y="764986"/>
                  <a:pt x="5921247" y="830997"/>
                </a:cubicBezTo>
                <a:cubicBezTo>
                  <a:pt x="5635057" y="897008"/>
                  <a:pt x="5731262" y="823149"/>
                  <a:pt x="5640647" y="830997"/>
                </a:cubicBezTo>
                <a:cubicBezTo>
                  <a:pt x="5550032" y="838845"/>
                  <a:pt x="5324885" y="812417"/>
                  <a:pt x="5165343" y="830997"/>
                </a:cubicBezTo>
                <a:cubicBezTo>
                  <a:pt x="5005801" y="849577"/>
                  <a:pt x="4680972" y="785844"/>
                  <a:pt x="4495338" y="830997"/>
                </a:cubicBezTo>
                <a:cubicBezTo>
                  <a:pt x="4309704" y="876150"/>
                  <a:pt x="4265017" y="830986"/>
                  <a:pt x="4117386" y="830997"/>
                </a:cubicBezTo>
                <a:cubicBezTo>
                  <a:pt x="3969755" y="831008"/>
                  <a:pt x="3592662" y="778191"/>
                  <a:pt x="3350029" y="830997"/>
                </a:cubicBezTo>
                <a:cubicBezTo>
                  <a:pt x="3107396" y="883803"/>
                  <a:pt x="2944332" y="750036"/>
                  <a:pt x="2582672" y="830997"/>
                </a:cubicBezTo>
                <a:cubicBezTo>
                  <a:pt x="2221012" y="911958"/>
                  <a:pt x="2155684" y="816121"/>
                  <a:pt x="2010017" y="830997"/>
                </a:cubicBezTo>
                <a:cubicBezTo>
                  <a:pt x="1864350" y="845873"/>
                  <a:pt x="1420016" y="745585"/>
                  <a:pt x="1242660" y="830997"/>
                </a:cubicBezTo>
                <a:cubicBezTo>
                  <a:pt x="1065304" y="916409"/>
                  <a:pt x="785147" y="800794"/>
                  <a:pt x="670006" y="830997"/>
                </a:cubicBezTo>
                <a:cubicBezTo>
                  <a:pt x="554865" y="861200"/>
                  <a:pt x="164273" y="773102"/>
                  <a:pt x="0" y="830997"/>
                </a:cubicBezTo>
                <a:cubicBezTo>
                  <a:pt x="-16172" y="692855"/>
                  <a:pt x="5142" y="612230"/>
                  <a:pt x="0" y="440428"/>
                </a:cubicBezTo>
                <a:cubicBezTo>
                  <a:pt x="-5142" y="268626"/>
                  <a:pt x="47110" y="216323"/>
                  <a:pt x="0" y="0"/>
                </a:cubicBezTo>
                <a:close/>
              </a:path>
              <a:path w="9735126" h="830997" stroke="0" extrusionOk="0">
                <a:moveTo>
                  <a:pt x="0" y="0"/>
                </a:moveTo>
                <a:cubicBezTo>
                  <a:pt x="164581" y="-26591"/>
                  <a:pt x="308190" y="24422"/>
                  <a:pt x="475303" y="0"/>
                </a:cubicBezTo>
                <a:cubicBezTo>
                  <a:pt x="642416" y="-24422"/>
                  <a:pt x="653577" y="26405"/>
                  <a:pt x="755904" y="0"/>
                </a:cubicBezTo>
                <a:cubicBezTo>
                  <a:pt x="858231" y="-26405"/>
                  <a:pt x="1201326" y="50276"/>
                  <a:pt x="1523261" y="0"/>
                </a:cubicBezTo>
                <a:cubicBezTo>
                  <a:pt x="1845196" y="-50276"/>
                  <a:pt x="1828664" y="24014"/>
                  <a:pt x="1998564" y="0"/>
                </a:cubicBezTo>
                <a:cubicBezTo>
                  <a:pt x="2168464" y="-24014"/>
                  <a:pt x="2370548" y="22526"/>
                  <a:pt x="2473867" y="0"/>
                </a:cubicBezTo>
                <a:cubicBezTo>
                  <a:pt x="2577186" y="-22526"/>
                  <a:pt x="3074947" y="57542"/>
                  <a:pt x="3241224" y="0"/>
                </a:cubicBezTo>
                <a:cubicBezTo>
                  <a:pt x="3407501" y="-57542"/>
                  <a:pt x="3445975" y="17175"/>
                  <a:pt x="3619176" y="0"/>
                </a:cubicBezTo>
                <a:cubicBezTo>
                  <a:pt x="3792377" y="-17175"/>
                  <a:pt x="4056296" y="76764"/>
                  <a:pt x="4386533" y="0"/>
                </a:cubicBezTo>
                <a:cubicBezTo>
                  <a:pt x="4716770" y="-76764"/>
                  <a:pt x="4906673" y="5541"/>
                  <a:pt x="5153890" y="0"/>
                </a:cubicBezTo>
                <a:cubicBezTo>
                  <a:pt x="5401107" y="-5541"/>
                  <a:pt x="5582993" y="15003"/>
                  <a:pt x="5726545" y="0"/>
                </a:cubicBezTo>
                <a:cubicBezTo>
                  <a:pt x="5870098" y="-15003"/>
                  <a:pt x="6276463" y="35264"/>
                  <a:pt x="6493902" y="0"/>
                </a:cubicBezTo>
                <a:cubicBezTo>
                  <a:pt x="6711341" y="-35264"/>
                  <a:pt x="6736221" y="47644"/>
                  <a:pt x="6969205" y="0"/>
                </a:cubicBezTo>
                <a:cubicBezTo>
                  <a:pt x="7202189" y="-47644"/>
                  <a:pt x="7331229" y="35699"/>
                  <a:pt x="7444508" y="0"/>
                </a:cubicBezTo>
                <a:cubicBezTo>
                  <a:pt x="7557787" y="-35699"/>
                  <a:pt x="7976103" y="56420"/>
                  <a:pt x="8114514" y="0"/>
                </a:cubicBezTo>
                <a:cubicBezTo>
                  <a:pt x="8252925" y="-56420"/>
                  <a:pt x="8487626" y="22450"/>
                  <a:pt x="8589817" y="0"/>
                </a:cubicBezTo>
                <a:cubicBezTo>
                  <a:pt x="8692008" y="-22450"/>
                  <a:pt x="9233256" y="58848"/>
                  <a:pt x="9735126" y="0"/>
                </a:cubicBezTo>
                <a:cubicBezTo>
                  <a:pt x="9766552" y="125479"/>
                  <a:pt x="9734466" y="345224"/>
                  <a:pt x="9735126" y="432118"/>
                </a:cubicBezTo>
                <a:cubicBezTo>
                  <a:pt x="9735786" y="519012"/>
                  <a:pt x="9695878" y="700892"/>
                  <a:pt x="9735126" y="830997"/>
                </a:cubicBezTo>
                <a:cubicBezTo>
                  <a:pt x="9531762" y="852297"/>
                  <a:pt x="9327388" y="756114"/>
                  <a:pt x="9065120" y="830997"/>
                </a:cubicBezTo>
                <a:cubicBezTo>
                  <a:pt x="8802852" y="905880"/>
                  <a:pt x="8802074" y="801872"/>
                  <a:pt x="8687168" y="830997"/>
                </a:cubicBezTo>
                <a:cubicBezTo>
                  <a:pt x="8572262" y="860122"/>
                  <a:pt x="8267240" y="760393"/>
                  <a:pt x="7919811" y="830997"/>
                </a:cubicBezTo>
                <a:cubicBezTo>
                  <a:pt x="7572382" y="901601"/>
                  <a:pt x="7588573" y="762601"/>
                  <a:pt x="7347157" y="830997"/>
                </a:cubicBezTo>
                <a:cubicBezTo>
                  <a:pt x="7105741" y="899393"/>
                  <a:pt x="7119422" y="825071"/>
                  <a:pt x="6969205" y="830997"/>
                </a:cubicBezTo>
                <a:cubicBezTo>
                  <a:pt x="6818988" y="836923"/>
                  <a:pt x="6582011" y="771843"/>
                  <a:pt x="6396550" y="830997"/>
                </a:cubicBezTo>
                <a:cubicBezTo>
                  <a:pt x="6211089" y="890151"/>
                  <a:pt x="6225969" y="828045"/>
                  <a:pt x="6115950" y="830997"/>
                </a:cubicBezTo>
                <a:cubicBezTo>
                  <a:pt x="6005931" y="833949"/>
                  <a:pt x="5922182" y="829732"/>
                  <a:pt x="5835349" y="830997"/>
                </a:cubicBezTo>
                <a:cubicBezTo>
                  <a:pt x="5748516" y="832262"/>
                  <a:pt x="5380852" y="780470"/>
                  <a:pt x="5262695" y="830997"/>
                </a:cubicBezTo>
                <a:cubicBezTo>
                  <a:pt x="5144538" y="881524"/>
                  <a:pt x="5053699" y="789871"/>
                  <a:pt x="4884743" y="830997"/>
                </a:cubicBezTo>
                <a:cubicBezTo>
                  <a:pt x="4715787" y="872123"/>
                  <a:pt x="4368113" y="800069"/>
                  <a:pt x="4214737" y="830997"/>
                </a:cubicBezTo>
                <a:cubicBezTo>
                  <a:pt x="4061361" y="861925"/>
                  <a:pt x="3925398" y="823861"/>
                  <a:pt x="3836785" y="830997"/>
                </a:cubicBezTo>
                <a:cubicBezTo>
                  <a:pt x="3748172" y="838133"/>
                  <a:pt x="3496450" y="808120"/>
                  <a:pt x="3166779" y="830997"/>
                </a:cubicBezTo>
                <a:cubicBezTo>
                  <a:pt x="2837108" y="853874"/>
                  <a:pt x="2962119" y="815579"/>
                  <a:pt x="2886179" y="830997"/>
                </a:cubicBezTo>
                <a:cubicBezTo>
                  <a:pt x="2810239" y="846415"/>
                  <a:pt x="2494367" y="815892"/>
                  <a:pt x="2216173" y="830997"/>
                </a:cubicBezTo>
                <a:cubicBezTo>
                  <a:pt x="1937979" y="846102"/>
                  <a:pt x="2002250" y="826563"/>
                  <a:pt x="1838221" y="830997"/>
                </a:cubicBezTo>
                <a:cubicBezTo>
                  <a:pt x="1674192" y="835431"/>
                  <a:pt x="1680040" y="818049"/>
                  <a:pt x="1557620" y="830997"/>
                </a:cubicBezTo>
                <a:cubicBezTo>
                  <a:pt x="1435200" y="843945"/>
                  <a:pt x="1301236" y="812729"/>
                  <a:pt x="1179668" y="830997"/>
                </a:cubicBezTo>
                <a:cubicBezTo>
                  <a:pt x="1058100" y="849265"/>
                  <a:pt x="752603" y="802688"/>
                  <a:pt x="509662" y="830997"/>
                </a:cubicBezTo>
                <a:cubicBezTo>
                  <a:pt x="266721" y="859306"/>
                  <a:pt x="244931" y="80501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Notice how the </a:t>
            </a:r>
            <a:r>
              <a:rPr lang="en-US" sz="2400" b="1" dirty="0">
                <a:solidFill>
                  <a:srgbClr val="FF0000"/>
                </a:solidFill>
              </a:rPr>
              <a:t>Squiggly Line </a:t>
            </a:r>
            <a:r>
              <a:rPr lang="en-US" sz="2400" dirty="0">
                <a:solidFill>
                  <a:schemeClr val="tx1"/>
                </a:solidFill>
              </a:rPr>
              <a:t>fits the data so well that the distances between the </a:t>
            </a:r>
            <a:r>
              <a:rPr lang="en-US" sz="2400" b="1" dirty="0">
                <a:solidFill>
                  <a:srgbClr val="FF0000"/>
                </a:solidFill>
              </a:rPr>
              <a:t>line</a:t>
            </a:r>
            <a:r>
              <a:rPr lang="en-US" sz="2400" dirty="0">
                <a:solidFill>
                  <a:schemeClr val="tx1"/>
                </a:solidFill>
              </a:rPr>
              <a:t> and the </a:t>
            </a:r>
            <a:r>
              <a:rPr lang="en-US" sz="2400" b="1" dirty="0">
                <a:solidFill>
                  <a:srgbClr val="00B0F0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 are all zero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5D0E44-AF3B-B1D4-7278-7F5B52DC85FD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332509" y="808326"/>
            <a:chExt cx="5232563" cy="39299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847993-D1A7-683F-6708-002FE61FFFCE}"/>
                </a:ext>
              </a:extLst>
            </p:cNvPr>
            <p:cNvGrpSpPr/>
            <p:nvPr/>
          </p:nvGrpSpPr>
          <p:grpSpPr>
            <a:xfrm>
              <a:off x="332509" y="808326"/>
              <a:ext cx="5232563" cy="3929929"/>
              <a:chOff x="144168" y="-49857"/>
              <a:chExt cx="11211555" cy="6749047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8F6CF95B-01C2-2A0E-786B-0436169DE8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0206047"/>
                  </p:ext>
                </p:extLst>
              </p:nvPr>
            </p:nvGraphicFramePr>
            <p:xfrm>
              <a:off x="940634" y="146838"/>
              <a:ext cx="10310731" cy="6128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76E09D-D950-CD48-2F96-ED7FD007DCFD}"/>
                  </a:ext>
                </a:extLst>
              </p:cNvPr>
              <p:cNvSpPr txBox="1"/>
              <p:nvPr/>
            </p:nvSpPr>
            <p:spPr>
              <a:xfrm rot="16200000">
                <a:off x="-565129" y="2662486"/>
                <a:ext cx="2007438" cy="588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Jeepney Fare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D671AC-153C-AFB6-8F08-BEF320415598}"/>
                  </a:ext>
                </a:extLst>
              </p:cNvPr>
              <p:cNvSpPr txBox="1"/>
              <p:nvPr/>
            </p:nvSpPr>
            <p:spPr>
              <a:xfrm>
                <a:off x="5277536" y="6171233"/>
                <a:ext cx="2144599" cy="52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Price of Fuel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99AB2E4-BB2B-AF35-7E82-E842A3AE2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251" y="-49857"/>
                <a:ext cx="9670472" cy="43579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190EB7-8F9A-15F2-4E5A-2A34D6BC29A7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09" y="1782619"/>
              <a:ext cx="0" cy="62807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26508F-4B96-43C4-0DD3-451D9C553F27}"/>
                </a:ext>
              </a:extLst>
            </p:cNvPr>
            <p:cNvCxnSpPr>
              <a:cxnSpLocks/>
            </p:cNvCxnSpPr>
            <p:nvPr/>
          </p:nvCxnSpPr>
          <p:spPr>
            <a:xfrm>
              <a:off x="2304473" y="2678545"/>
              <a:ext cx="0" cy="3958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4E775F-E26F-0FFB-C65D-35669FC90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51528" y="2861899"/>
              <a:ext cx="0" cy="28170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7152F5-910A-AEA8-4651-589B9C910602}"/>
                </a:ext>
              </a:extLst>
            </p:cNvPr>
            <p:cNvCxnSpPr>
              <a:cxnSpLocks/>
            </p:cNvCxnSpPr>
            <p:nvPr/>
          </p:nvCxnSpPr>
          <p:spPr>
            <a:xfrm>
              <a:off x="4304146" y="1324045"/>
              <a:ext cx="0" cy="172246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5EA6A5-AC39-8616-C68D-A513660BE68D}"/>
                </a:ext>
              </a:extLst>
            </p:cNvPr>
            <p:cNvCxnSpPr>
              <a:cxnSpLocks/>
            </p:cNvCxnSpPr>
            <p:nvPr/>
          </p:nvCxnSpPr>
          <p:spPr>
            <a:xfrm>
              <a:off x="4558146" y="1421027"/>
              <a:ext cx="0" cy="172246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50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9569556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1228437" y="4933790"/>
            <a:ext cx="9735126" cy="830997"/>
          </a:xfrm>
          <a:custGeom>
            <a:avLst/>
            <a:gdLst>
              <a:gd name="connsiteX0" fmla="*/ 0 w 9735126"/>
              <a:gd name="connsiteY0" fmla="*/ 0 h 830997"/>
              <a:gd name="connsiteX1" fmla="*/ 670006 w 9735126"/>
              <a:gd name="connsiteY1" fmla="*/ 0 h 830997"/>
              <a:gd name="connsiteX2" fmla="*/ 950606 w 9735126"/>
              <a:gd name="connsiteY2" fmla="*/ 0 h 830997"/>
              <a:gd name="connsiteX3" fmla="*/ 1717963 w 9735126"/>
              <a:gd name="connsiteY3" fmla="*/ 0 h 830997"/>
              <a:gd name="connsiteX4" fmla="*/ 2290618 w 9735126"/>
              <a:gd name="connsiteY4" fmla="*/ 0 h 830997"/>
              <a:gd name="connsiteX5" fmla="*/ 2571219 w 9735126"/>
              <a:gd name="connsiteY5" fmla="*/ 0 h 830997"/>
              <a:gd name="connsiteX6" fmla="*/ 3143873 w 9735126"/>
              <a:gd name="connsiteY6" fmla="*/ 0 h 830997"/>
              <a:gd name="connsiteX7" fmla="*/ 3911230 w 9735126"/>
              <a:gd name="connsiteY7" fmla="*/ 0 h 830997"/>
              <a:gd name="connsiteX8" fmla="*/ 4386533 w 9735126"/>
              <a:gd name="connsiteY8" fmla="*/ 0 h 830997"/>
              <a:gd name="connsiteX9" fmla="*/ 4861836 w 9735126"/>
              <a:gd name="connsiteY9" fmla="*/ 0 h 830997"/>
              <a:gd name="connsiteX10" fmla="*/ 5434491 w 9735126"/>
              <a:gd name="connsiteY10" fmla="*/ 0 h 830997"/>
              <a:gd name="connsiteX11" fmla="*/ 6104497 w 9735126"/>
              <a:gd name="connsiteY11" fmla="*/ 0 h 830997"/>
              <a:gd name="connsiteX12" fmla="*/ 6774502 w 9735126"/>
              <a:gd name="connsiteY12" fmla="*/ 0 h 830997"/>
              <a:gd name="connsiteX13" fmla="*/ 7444508 w 9735126"/>
              <a:gd name="connsiteY13" fmla="*/ 0 h 830997"/>
              <a:gd name="connsiteX14" fmla="*/ 8211865 w 9735126"/>
              <a:gd name="connsiteY14" fmla="*/ 0 h 830997"/>
              <a:gd name="connsiteX15" fmla="*/ 8784520 w 9735126"/>
              <a:gd name="connsiteY15" fmla="*/ 0 h 830997"/>
              <a:gd name="connsiteX16" fmla="*/ 9735126 w 9735126"/>
              <a:gd name="connsiteY16" fmla="*/ 0 h 830997"/>
              <a:gd name="connsiteX17" fmla="*/ 9735126 w 9735126"/>
              <a:gd name="connsiteY17" fmla="*/ 415499 h 830997"/>
              <a:gd name="connsiteX18" fmla="*/ 9735126 w 9735126"/>
              <a:gd name="connsiteY18" fmla="*/ 830997 h 830997"/>
              <a:gd name="connsiteX19" fmla="*/ 9065120 w 9735126"/>
              <a:gd name="connsiteY19" fmla="*/ 830997 h 830997"/>
              <a:gd name="connsiteX20" fmla="*/ 8589817 w 9735126"/>
              <a:gd name="connsiteY20" fmla="*/ 830997 h 830997"/>
              <a:gd name="connsiteX21" fmla="*/ 8114514 w 9735126"/>
              <a:gd name="connsiteY21" fmla="*/ 830997 h 830997"/>
              <a:gd name="connsiteX22" fmla="*/ 7639211 w 9735126"/>
              <a:gd name="connsiteY22" fmla="*/ 830997 h 830997"/>
              <a:gd name="connsiteX23" fmla="*/ 7163907 w 9735126"/>
              <a:gd name="connsiteY23" fmla="*/ 830997 h 830997"/>
              <a:gd name="connsiteX24" fmla="*/ 6493902 w 9735126"/>
              <a:gd name="connsiteY24" fmla="*/ 830997 h 830997"/>
              <a:gd name="connsiteX25" fmla="*/ 5921247 w 9735126"/>
              <a:gd name="connsiteY25" fmla="*/ 830997 h 830997"/>
              <a:gd name="connsiteX26" fmla="*/ 5640647 w 9735126"/>
              <a:gd name="connsiteY26" fmla="*/ 830997 h 830997"/>
              <a:gd name="connsiteX27" fmla="*/ 5165343 w 9735126"/>
              <a:gd name="connsiteY27" fmla="*/ 830997 h 830997"/>
              <a:gd name="connsiteX28" fmla="*/ 4495338 w 9735126"/>
              <a:gd name="connsiteY28" fmla="*/ 830997 h 830997"/>
              <a:gd name="connsiteX29" fmla="*/ 4117386 w 9735126"/>
              <a:gd name="connsiteY29" fmla="*/ 830997 h 830997"/>
              <a:gd name="connsiteX30" fmla="*/ 3350029 w 9735126"/>
              <a:gd name="connsiteY30" fmla="*/ 830997 h 830997"/>
              <a:gd name="connsiteX31" fmla="*/ 2582672 w 9735126"/>
              <a:gd name="connsiteY31" fmla="*/ 830997 h 830997"/>
              <a:gd name="connsiteX32" fmla="*/ 2010017 w 9735126"/>
              <a:gd name="connsiteY32" fmla="*/ 830997 h 830997"/>
              <a:gd name="connsiteX33" fmla="*/ 1242660 w 9735126"/>
              <a:gd name="connsiteY33" fmla="*/ 830997 h 830997"/>
              <a:gd name="connsiteX34" fmla="*/ 670006 w 9735126"/>
              <a:gd name="connsiteY34" fmla="*/ 830997 h 830997"/>
              <a:gd name="connsiteX35" fmla="*/ 0 w 9735126"/>
              <a:gd name="connsiteY35" fmla="*/ 830997 h 830997"/>
              <a:gd name="connsiteX36" fmla="*/ 0 w 9735126"/>
              <a:gd name="connsiteY36" fmla="*/ 440428 h 830997"/>
              <a:gd name="connsiteX37" fmla="*/ 0 w 9735126"/>
              <a:gd name="connsiteY37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735126" h="830997" fill="none" extrusionOk="0">
                <a:moveTo>
                  <a:pt x="0" y="0"/>
                </a:moveTo>
                <a:cubicBezTo>
                  <a:pt x="152405" y="-54742"/>
                  <a:pt x="433787" y="66638"/>
                  <a:pt x="670006" y="0"/>
                </a:cubicBezTo>
                <a:cubicBezTo>
                  <a:pt x="906225" y="-66638"/>
                  <a:pt x="850504" y="7469"/>
                  <a:pt x="950606" y="0"/>
                </a:cubicBezTo>
                <a:cubicBezTo>
                  <a:pt x="1050708" y="-7469"/>
                  <a:pt x="1501252" y="49705"/>
                  <a:pt x="1717963" y="0"/>
                </a:cubicBezTo>
                <a:cubicBezTo>
                  <a:pt x="1934674" y="-49705"/>
                  <a:pt x="2018040" y="3152"/>
                  <a:pt x="2290618" y="0"/>
                </a:cubicBezTo>
                <a:cubicBezTo>
                  <a:pt x="2563197" y="-3152"/>
                  <a:pt x="2438281" y="11212"/>
                  <a:pt x="2571219" y="0"/>
                </a:cubicBezTo>
                <a:cubicBezTo>
                  <a:pt x="2704157" y="-11212"/>
                  <a:pt x="2871452" y="52819"/>
                  <a:pt x="3143873" y="0"/>
                </a:cubicBezTo>
                <a:cubicBezTo>
                  <a:pt x="3416294" y="-52819"/>
                  <a:pt x="3578037" y="89062"/>
                  <a:pt x="3911230" y="0"/>
                </a:cubicBezTo>
                <a:cubicBezTo>
                  <a:pt x="4244423" y="-89062"/>
                  <a:pt x="4285508" y="35318"/>
                  <a:pt x="4386533" y="0"/>
                </a:cubicBezTo>
                <a:cubicBezTo>
                  <a:pt x="4487558" y="-35318"/>
                  <a:pt x="4626334" y="26506"/>
                  <a:pt x="4861836" y="0"/>
                </a:cubicBezTo>
                <a:cubicBezTo>
                  <a:pt x="5097338" y="-26506"/>
                  <a:pt x="5222004" y="44237"/>
                  <a:pt x="5434491" y="0"/>
                </a:cubicBezTo>
                <a:cubicBezTo>
                  <a:pt x="5646978" y="-44237"/>
                  <a:pt x="5837557" y="49134"/>
                  <a:pt x="6104497" y="0"/>
                </a:cubicBezTo>
                <a:cubicBezTo>
                  <a:pt x="6371437" y="-49134"/>
                  <a:pt x="6607949" y="33886"/>
                  <a:pt x="6774502" y="0"/>
                </a:cubicBezTo>
                <a:cubicBezTo>
                  <a:pt x="6941055" y="-33886"/>
                  <a:pt x="7177339" y="13529"/>
                  <a:pt x="7444508" y="0"/>
                </a:cubicBezTo>
                <a:cubicBezTo>
                  <a:pt x="7711677" y="-13529"/>
                  <a:pt x="7892308" y="18030"/>
                  <a:pt x="8211865" y="0"/>
                </a:cubicBezTo>
                <a:cubicBezTo>
                  <a:pt x="8531422" y="-18030"/>
                  <a:pt x="8587209" y="50829"/>
                  <a:pt x="8784520" y="0"/>
                </a:cubicBezTo>
                <a:cubicBezTo>
                  <a:pt x="8981831" y="-50829"/>
                  <a:pt x="9322838" y="22102"/>
                  <a:pt x="9735126" y="0"/>
                </a:cubicBezTo>
                <a:cubicBezTo>
                  <a:pt x="9755544" y="114234"/>
                  <a:pt x="9706078" y="330999"/>
                  <a:pt x="9735126" y="415499"/>
                </a:cubicBezTo>
                <a:cubicBezTo>
                  <a:pt x="9764174" y="499999"/>
                  <a:pt x="9724673" y="654219"/>
                  <a:pt x="9735126" y="830997"/>
                </a:cubicBezTo>
                <a:cubicBezTo>
                  <a:pt x="9461586" y="857253"/>
                  <a:pt x="9290805" y="817767"/>
                  <a:pt x="9065120" y="830997"/>
                </a:cubicBezTo>
                <a:cubicBezTo>
                  <a:pt x="8839435" y="844227"/>
                  <a:pt x="8690286" y="812622"/>
                  <a:pt x="8589817" y="830997"/>
                </a:cubicBezTo>
                <a:cubicBezTo>
                  <a:pt x="8489348" y="849372"/>
                  <a:pt x="8227396" y="819345"/>
                  <a:pt x="8114514" y="830997"/>
                </a:cubicBezTo>
                <a:cubicBezTo>
                  <a:pt x="8001632" y="842649"/>
                  <a:pt x="7857927" y="816110"/>
                  <a:pt x="7639211" y="830997"/>
                </a:cubicBezTo>
                <a:cubicBezTo>
                  <a:pt x="7420495" y="845884"/>
                  <a:pt x="7309733" y="779117"/>
                  <a:pt x="7163907" y="830997"/>
                </a:cubicBezTo>
                <a:cubicBezTo>
                  <a:pt x="7018081" y="882877"/>
                  <a:pt x="6747588" y="756376"/>
                  <a:pt x="6493902" y="830997"/>
                </a:cubicBezTo>
                <a:cubicBezTo>
                  <a:pt x="6240216" y="905618"/>
                  <a:pt x="6207438" y="764986"/>
                  <a:pt x="5921247" y="830997"/>
                </a:cubicBezTo>
                <a:cubicBezTo>
                  <a:pt x="5635057" y="897008"/>
                  <a:pt x="5731262" y="823149"/>
                  <a:pt x="5640647" y="830997"/>
                </a:cubicBezTo>
                <a:cubicBezTo>
                  <a:pt x="5550032" y="838845"/>
                  <a:pt x="5324885" y="812417"/>
                  <a:pt x="5165343" y="830997"/>
                </a:cubicBezTo>
                <a:cubicBezTo>
                  <a:pt x="5005801" y="849577"/>
                  <a:pt x="4680972" y="785844"/>
                  <a:pt x="4495338" y="830997"/>
                </a:cubicBezTo>
                <a:cubicBezTo>
                  <a:pt x="4309704" y="876150"/>
                  <a:pt x="4265017" y="830986"/>
                  <a:pt x="4117386" y="830997"/>
                </a:cubicBezTo>
                <a:cubicBezTo>
                  <a:pt x="3969755" y="831008"/>
                  <a:pt x="3592662" y="778191"/>
                  <a:pt x="3350029" y="830997"/>
                </a:cubicBezTo>
                <a:cubicBezTo>
                  <a:pt x="3107396" y="883803"/>
                  <a:pt x="2944332" y="750036"/>
                  <a:pt x="2582672" y="830997"/>
                </a:cubicBezTo>
                <a:cubicBezTo>
                  <a:pt x="2221012" y="911958"/>
                  <a:pt x="2155684" y="816121"/>
                  <a:pt x="2010017" y="830997"/>
                </a:cubicBezTo>
                <a:cubicBezTo>
                  <a:pt x="1864350" y="845873"/>
                  <a:pt x="1420016" y="745585"/>
                  <a:pt x="1242660" y="830997"/>
                </a:cubicBezTo>
                <a:cubicBezTo>
                  <a:pt x="1065304" y="916409"/>
                  <a:pt x="785147" y="800794"/>
                  <a:pt x="670006" y="830997"/>
                </a:cubicBezTo>
                <a:cubicBezTo>
                  <a:pt x="554865" y="861200"/>
                  <a:pt x="164273" y="773102"/>
                  <a:pt x="0" y="830997"/>
                </a:cubicBezTo>
                <a:cubicBezTo>
                  <a:pt x="-16172" y="692855"/>
                  <a:pt x="5142" y="612230"/>
                  <a:pt x="0" y="440428"/>
                </a:cubicBezTo>
                <a:cubicBezTo>
                  <a:pt x="-5142" y="268626"/>
                  <a:pt x="47110" y="216323"/>
                  <a:pt x="0" y="0"/>
                </a:cubicBezTo>
                <a:close/>
              </a:path>
              <a:path w="9735126" h="830997" stroke="0" extrusionOk="0">
                <a:moveTo>
                  <a:pt x="0" y="0"/>
                </a:moveTo>
                <a:cubicBezTo>
                  <a:pt x="164581" y="-26591"/>
                  <a:pt x="308190" y="24422"/>
                  <a:pt x="475303" y="0"/>
                </a:cubicBezTo>
                <a:cubicBezTo>
                  <a:pt x="642416" y="-24422"/>
                  <a:pt x="653577" y="26405"/>
                  <a:pt x="755904" y="0"/>
                </a:cubicBezTo>
                <a:cubicBezTo>
                  <a:pt x="858231" y="-26405"/>
                  <a:pt x="1201326" y="50276"/>
                  <a:pt x="1523261" y="0"/>
                </a:cubicBezTo>
                <a:cubicBezTo>
                  <a:pt x="1845196" y="-50276"/>
                  <a:pt x="1828664" y="24014"/>
                  <a:pt x="1998564" y="0"/>
                </a:cubicBezTo>
                <a:cubicBezTo>
                  <a:pt x="2168464" y="-24014"/>
                  <a:pt x="2370548" y="22526"/>
                  <a:pt x="2473867" y="0"/>
                </a:cubicBezTo>
                <a:cubicBezTo>
                  <a:pt x="2577186" y="-22526"/>
                  <a:pt x="3074947" y="57542"/>
                  <a:pt x="3241224" y="0"/>
                </a:cubicBezTo>
                <a:cubicBezTo>
                  <a:pt x="3407501" y="-57542"/>
                  <a:pt x="3445975" y="17175"/>
                  <a:pt x="3619176" y="0"/>
                </a:cubicBezTo>
                <a:cubicBezTo>
                  <a:pt x="3792377" y="-17175"/>
                  <a:pt x="4056296" y="76764"/>
                  <a:pt x="4386533" y="0"/>
                </a:cubicBezTo>
                <a:cubicBezTo>
                  <a:pt x="4716770" y="-76764"/>
                  <a:pt x="4906673" y="5541"/>
                  <a:pt x="5153890" y="0"/>
                </a:cubicBezTo>
                <a:cubicBezTo>
                  <a:pt x="5401107" y="-5541"/>
                  <a:pt x="5582993" y="15003"/>
                  <a:pt x="5726545" y="0"/>
                </a:cubicBezTo>
                <a:cubicBezTo>
                  <a:pt x="5870098" y="-15003"/>
                  <a:pt x="6276463" y="35264"/>
                  <a:pt x="6493902" y="0"/>
                </a:cubicBezTo>
                <a:cubicBezTo>
                  <a:pt x="6711341" y="-35264"/>
                  <a:pt x="6736221" y="47644"/>
                  <a:pt x="6969205" y="0"/>
                </a:cubicBezTo>
                <a:cubicBezTo>
                  <a:pt x="7202189" y="-47644"/>
                  <a:pt x="7331229" y="35699"/>
                  <a:pt x="7444508" y="0"/>
                </a:cubicBezTo>
                <a:cubicBezTo>
                  <a:pt x="7557787" y="-35699"/>
                  <a:pt x="7976103" y="56420"/>
                  <a:pt x="8114514" y="0"/>
                </a:cubicBezTo>
                <a:cubicBezTo>
                  <a:pt x="8252925" y="-56420"/>
                  <a:pt x="8487626" y="22450"/>
                  <a:pt x="8589817" y="0"/>
                </a:cubicBezTo>
                <a:cubicBezTo>
                  <a:pt x="8692008" y="-22450"/>
                  <a:pt x="9233256" y="58848"/>
                  <a:pt x="9735126" y="0"/>
                </a:cubicBezTo>
                <a:cubicBezTo>
                  <a:pt x="9766552" y="125479"/>
                  <a:pt x="9734466" y="345224"/>
                  <a:pt x="9735126" y="432118"/>
                </a:cubicBezTo>
                <a:cubicBezTo>
                  <a:pt x="9735786" y="519012"/>
                  <a:pt x="9695878" y="700892"/>
                  <a:pt x="9735126" y="830997"/>
                </a:cubicBezTo>
                <a:cubicBezTo>
                  <a:pt x="9531762" y="852297"/>
                  <a:pt x="9327388" y="756114"/>
                  <a:pt x="9065120" y="830997"/>
                </a:cubicBezTo>
                <a:cubicBezTo>
                  <a:pt x="8802852" y="905880"/>
                  <a:pt x="8802074" y="801872"/>
                  <a:pt x="8687168" y="830997"/>
                </a:cubicBezTo>
                <a:cubicBezTo>
                  <a:pt x="8572262" y="860122"/>
                  <a:pt x="8267240" y="760393"/>
                  <a:pt x="7919811" y="830997"/>
                </a:cubicBezTo>
                <a:cubicBezTo>
                  <a:pt x="7572382" y="901601"/>
                  <a:pt x="7588573" y="762601"/>
                  <a:pt x="7347157" y="830997"/>
                </a:cubicBezTo>
                <a:cubicBezTo>
                  <a:pt x="7105741" y="899393"/>
                  <a:pt x="7119422" y="825071"/>
                  <a:pt x="6969205" y="830997"/>
                </a:cubicBezTo>
                <a:cubicBezTo>
                  <a:pt x="6818988" y="836923"/>
                  <a:pt x="6582011" y="771843"/>
                  <a:pt x="6396550" y="830997"/>
                </a:cubicBezTo>
                <a:cubicBezTo>
                  <a:pt x="6211089" y="890151"/>
                  <a:pt x="6225969" y="828045"/>
                  <a:pt x="6115950" y="830997"/>
                </a:cubicBezTo>
                <a:cubicBezTo>
                  <a:pt x="6005931" y="833949"/>
                  <a:pt x="5922182" y="829732"/>
                  <a:pt x="5835349" y="830997"/>
                </a:cubicBezTo>
                <a:cubicBezTo>
                  <a:pt x="5748516" y="832262"/>
                  <a:pt x="5380852" y="780470"/>
                  <a:pt x="5262695" y="830997"/>
                </a:cubicBezTo>
                <a:cubicBezTo>
                  <a:pt x="5144538" y="881524"/>
                  <a:pt x="5053699" y="789871"/>
                  <a:pt x="4884743" y="830997"/>
                </a:cubicBezTo>
                <a:cubicBezTo>
                  <a:pt x="4715787" y="872123"/>
                  <a:pt x="4368113" y="800069"/>
                  <a:pt x="4214737" y="830997"/>
                </a:cubicBezTo>
                <a:cubicBezTo>
                  <a:pt x="4061361" y="861925"/>
                  <a:pt x="3925398" y="823861"/>
                  <a:pt x="3836785" y="830997"/>
                </a:cubicBezTo>
                <a:cubicBezTo>
                  <a:pt x="3748172" y="838133"/>
                  <a:pt x="3496450" y="808120"/>
                  <a:pt x="3166779" y="830997"/>
                </a:cubicBezTo>
                <a:cubicBezTo>
                  <a:pt x="2837108" y="853874"/>
                  <a:pt x="2962119" y="815579"/>
                  <a:pt x="2886179" y="830997"/>
                </a:cubicBezTo>
                <a:cubicBezTo>
                  <a:pt x="2810239" y="846415"/>
                  <a:pt x="2494367" y="815892"/>
                  <a:pt x="2216173" y="830997"/>
                </a:cubicBezTo>
                <a:cubicBezTo>
                  <a:pt x="1937979" y="846102"/>
                  <a:pt x="2002250" y="826563"/>
                  <a:pt x="1838221" y="830997"/>
                </a:cubicBezTo>
                <a:cubicBezTo>
                  <a:pt x="1674192" y="835431"/>
                  <a:pt x="1680040" y="818049"/>
                  <a:pt x="1557620" y="830997"/>
                </a:cubicBezTo>
                <a:cubicBezTo>
                  <a:pt x="1435200" y="843945"/>
                  <a:pt x="1301236" y="812729"/>
                  <a:pt x="1179668" y="830997"/>
                </a:cubicBezTo>
                <a:cubicBezTo>
                  <a:pt x="1058100" y="849265"/>
                  <a:pt x="752603" y="802688"/>
                  <a:pt x="509662" y="830997"/>
                </a:cubicBezTo>
                <a:cubicBezTo>
                  <a:pt x="266721" y="859306"/>
                  <a:pt x="244931" y="80501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the contest to see whether the </a:t>
            </a:r>
            <a:r>
              <a:rPr lang="en-US" sz="2400" b="1" dirty="0">
                <a:solidFill>
                  <a:srgbClr val="FF0000"/>
                </a:solidFill>
              </a:rPr>
              <a:t>Straight Line</a:t>
            </a:r>
            <a:r>
              <a:rPr lang="en-US" sz="2400" dirty="0">
                <a:solidFill>
                  <a:schemeClr val="tx1"/>
                </a:solidFill>
              </a:rPr>
              <a:t> fits the training set better than the </a:t>
            </a:r>
            <a:r>
              <a:rPr lang="en-US" sz="2400" b="1" dirty="0">
                <a:solidFill>
                  <a:srgbClr val="FF0000"/>
                </a:solidFill>
              </a:rPr>
              <a:t>Squiggly Line,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Squiggly line </a:t>
            </a:r>
            <a:r>
              <a:rPr lang="en-US" sz="2400" dirty="0">
                <a:solidFill>
                  <a:schemeClr val="tx1"/>
                </a:solidFill>
              </a:rPr>
              <a:t>wins.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A92105-89EB-F5CB-938F-FDA6BE8C63B2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332509" y="808326"/>
            <a:chExt cx="5232563" cy="392992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0D40EF-F504-6BE2-BCC7-86E4271C1258}"/>
                </a:ext>
              </a:extLst>
            </p:cNvPr>
            <p:cNvGrpSpPr/>
            <p:nvPr/>
          </p:nvGrpSpPr>
          <p:grpSpPr>
            <a:xfrm>
              <a:off x="332509" y="808326"/>
              <a:ext cx="5232563" cy="3929929"/>
              <a:chOff x="144168" y="-49857"/>
              <a:chExt cx="11211555" cy="6749047"/>
            </a:xfrm>
          </p:grpSpPr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864ADD45-F2D8-4126-E979-9867078153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0297712"/>
                  </p:ext>
                </p:extLst>
              </p:nvPr>
            </p:nvGraphicFramePr>
            <p:xfrm>
              <a:off x="940634" y="146838"/>
              <a:ext cx="10310731" cy="6128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AAF994-A206-B5FC-2C3A-FC78DE937D1A}"/>
                  </a:ext>
                </a:extLst>
              </p:cNvPr>
              <p:cNvSpPr txBox="1"/>
              <p:nvPr/>
            </p:nvSpPr>
            <p:spPr>
              <a:xfrm rot="16200000">
                <a:off x="-565129" y="2662486"/>
                <a:ext cx="2007438" cy="588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Jeepney Fare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F7B7B8-D042-5B98-5CE7-3ACB18338B93}"/>
                  </a:ext>
                </a:extLst>
              </p:cNvPr>
              <p:cNvSpPr txBox="1"/>
              <p:nvPr/>
            </p:nvSpPr>
            <p:spPr>
              <a:xfrm>
                <a:off x="5277536" y="6171233"/>
                <a:ext cx="2144599" cy="52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Price of Fuel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5F6980F-9618-DFB3-09D2-90FC25E375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251" y="-49857"/>
                <a:ext cx="9670472" cy="43579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F36335-E926-FCBE-BA4E-E1C5228E56A3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09" y="1782619"/>
              <a:ext cx="0" cy="62807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06521E-F008-945E-9444-B2E6E658C2B4}"/>
                </a:ext>
              </a:extLst>
            </p:cNvPr>
            <p:cNvCxnSpPr>
              <a:cxnSpLocks/>
            </p:cNvCxnSpPr>
            <p:nvPr/>
          </p:nvCxnSpPr>
          <p:spPr>
            <a:xfrm>
              <a:off x="2304473" y="2678545"/>
              <a:ext cx="0" cy="3958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6C02AA-CF20-FD22-CD73-AF20910EA99D}"/>
                </a:ext>
              </a:extLst>
            </p:cNvPr>
            <p:cNvCxnSpPr>
              <a:cxnSpLocks/>
            </p:cNvCxnSpPr>
            <p:nvPr/>
          </p:nvCxnSpPr>
          <p:spPr>
            <a:xfrm>
              <a:off x="1251528" y="2861899"/>
              <a:ext cx="0" cy="28170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D65717-C80C-4A1D-46D3-A9F78999DC26}"/>
                </a:ext>
              </a:extLst>
            </p:cNvPr>
            <p:cNvCxnSpPr>
              <a:cxnSpLocks/>
            </p:cNvCxnSpPr>
            <p:nvPr/>
          </p:nvCxnSpPr>
          <p:spPr>
            <a:xfrm>
              <a:off x="4304146" y="1324045"/>
              <a:ext cx="0" cy="172246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CD29A0-AE73-CF12-534E-5F8687883982}"/>
                </a:ext>
              </a:extLst>
            </p:cNvPr>
            <p:cNvCxnSpPr>
              <a:cxnSpLocks/>
            </p:cNvCxnSpPr>
            <p:nvPr/>
          </p:nvCxnSpPr>
          <p:spPr>
            <a:xfrm>
              <a:off x="4558146" y="1421027"/>
              <a:ext cx="0" cy="172246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3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True relationship curve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Simple models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Complex models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Bias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Variance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Overfitting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Body"/>
              </a:rPr>
              <a:t>Finding the sweet spot</a:t>
            </a:r>
          </a:p>
          <a:p>
            <a:pPr algn="l"/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97022983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1228437" y="4933790"/>
            <a:ext cx="9735126" cy="830997"/>
          </a:xfrm>
          <a:custGeom>
            <a:avLst/>
            <a:gdLst>
              <a:gd name="connsiteX0" fmla="*/ 0 w 9735126"/>
              <a:gd name="connsiteY0" fmla="*/ 0 h 830997"/>
              <a:gd name="connsiteX1" fmla="*/ 670006 w 9735126"/>
              <a:gd name="connsiteY1" fmla="*/ 0 h 830997"/>
              <a:gd name="connsiteX2" fmla="*/ 950606 w 9735126"/>
              <a:gd name="connsiteY2" fmla="*/ 0 h 830997"/>
              <a:gd name="connsiteX3" fmla="*/ 1717963 w 9735126"/>
              <a:gd name="connsiteY3" fmla="*/ 0 h 830997"/>
              <a:gd name="connsiteX4" fmla="*/ 2290618 w 9735126"/>
              <a:gd name="connsiteY4" fmla="*/ 0 h 830997"/>
              <a:gd name="connsiteX5" fmla="*/ 2571219 w 9735126"/>
              <a:gd name="connsiteY5" fmla="*/ 0 h 830997"/>
              <a:gd name="connsiteX6" fmla="*/ 3143873 w 9735126"/>
              <a:gd name="connsiteY6" fmla="*/ 0 h 830997"/>
              <a:gd name="connsiteX7" fmla="*/ 3911230 w 9735126"/>
              <a:gd name="connsiteY7" fmla="*/ 0 h 830997"/>
              <a:gd name="connsiteX8" fmla="*/ 4386533 w 9735126"/>
              <a:gd name="connsiteY8" fmla="*/ 0 h 830997"/>
              <a:gd name="connsiteX9" fmla="*/ 4861836 w 9735126"/>
              <a:gd name="connsiteY9" fmla="*/ 0 h 830997"/>
              <a:gd name="connsiteX10" fmla="*/ 5434491 w 9735126"/>
              <a:gd name="connsiteY10" fmla="*/ 0 h 830997"/>
              <a:gd name="connsiteX11" fmla="*/ 6104497 w 9735126"/>
              <a:gd name="connsiteY11" fmla="*/ 0 h 830997"/>
              <a:gd name="connsiteX12" fmla="*/ 6774502 w 9735126"/>
              <a:gd name="connsiteY12" fmla="*/ 0 h 830997"/>
              <a:gd name="connsiteX13" fmla="*/ 7444508 w 9735126"/>
              <a:gd name="connsiteY13" fmla="*/ 0 h 830997"/>
              <a:gd name="connsiteX14" fmla="*/ 8211865 w 9735126"/>
              <a:gd name="connsiteY14" fmla="*/ 0 h 830997"/>
              <a:gd name="connsiteX15" fmla="*/ 8784520 w 9735126"/>
              <a:gd name="connsiteY15" fmla="*/ 0 h 830997"/>
              <a:gd name="connsiteX16" fmla="*/ 9735126 w 9735126"/>
              <a:gd name="connsiteY16" fmla="*/ 0 h 830997"/>
              <a:gd name="connsiteX17" fmla="*/ 9735126 w 9735126"/>
              <a:gd name="connsiteY17" fmla="*/ 415499 h 830997"/>
              <a:gd name="connsiteX18" fmla="*/ 9735126 w 9735126"/>
              <a:gd name="connsiteY18" fmla="*/ 830997 h 830997"/>
              <a:gd name="connsiteX19" fmla="*/ 9065120 w 9735126"/>
              <a:gd name="connsiteY19" fmla="*/ 830997 h 830997"/>
              <a:gd name="connsiteX20" fmla="*/ 8589817 w 9735126"/>
              <a:gd name="connsiteY20" fmla="*/ 830997 h 830997"/>
              <a:gd name="connsiteX21" fmla="*/ 8114514 w 9735126"/>
              <a:gd name="connsiteY21" fmla="*/ 830997 h 830997"/>
              <a:gd name="connsiteX22" fmla="*/ 7639211 w 9735126"/>
              <a:gd name="connsiteY22" fmla="*/ 830997 h 830997"/>
              <a:gd name="connsiteX23" fmla="*/ 7163907 w 9735126"/>
              <a:gd name="connsiteY23" fmla="*/ 830997 h 830997"/>
              <a:gd name="connsiteX24" fmla="*/ 6493902 w 9735126"/>
              <a:gd name="connsiteY24" fmla="*/ 830997 h 830997"/>
              <a:gd name="connsiteX25" fmla="*/ 5921247 w 9735126"/>
              <a:gd name="connsiteY25" fmla="*/ 830997 h 830997"/>
              <a:gd name="connsiteX26" fmla="*/ 5640647 w 9735126"/>
              <a:gd name="connsiteY26" fmla="*/ 830997 h 830997"/>
              <a:gd name="connsiteX27" fmla="*/ 5165343 w 9735126"/>
              <a:gd name="connsiteY27" fmla="*/ 830997 h 830997"/>
              <a:gd name="connsiteX28" fmla="*/ 4495338 w 9735126"/>
              <a:gd name="connsiteY28" fmla="*/ 830997 h 830997"/>
              <a:gd name="connsiteX29" fmla="*/ 4117386 w 9735126"/>
              <a:gd name="connsiteY29" fmla="*/ 830997 h 830997"/>
              <a:gd name="connsiteX30" fmla="*/ 3350029 w 9735126"/>
              <a:gd name="connsiteY30" fmla="*/ 830997 h 830997"/>
              <a:gd name="connsiteX31" fmla="*/ 2582672 w 9735126"/>
              <a:gd name="connsiteY31" fmla="*/ 830997 h 830997"/>
              <a:gd name="connsiteX32" fmla="*/ 2010017 w 9735126"/>
              <a:gd name="connsiteY32" fmla="*/ 830997 h 830997"/>
              <a:gd name="connsiteX33" fmla="*/ 1242660 w 9735126"/>
              <a:gd name="connsiteY33" fmla="*/ 830997 h 830997"/>
              <a:gd name="connsiteX34" fmla="*/ 670006 w 9735126"/>
              <a:gd name="connsiteY34" fmla="*/ 830997 h 830997"/>
              <a:gd name="connsiteX35" fmla="*/ 0 w 9735126"/>
              <a:gd name="connsiteY35" fmla="*/ 830997 h 830997"/>
              <a:gd name="connsiteX36" fmla="*/ 0 w 9735126"/>
              <a:gd name="connsiteY36" fmla="*/ 440428 h 830997"/>
              <a:gd name="connsiteX37" fmla="*/ 0 w 9735126"/>
              <a:gd name="connsiteY37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735126" h="830997" fill="none" extrusionOk="0">
                <a:moveTo>
                  <a:pt x="0" y="0"/>
                </a:moveTo>
                <a:cubicBezTo>
                  <a:pt x="152405" y="-54742"/>
                  <a:pt x="433787" y="66638"/>
                  <a:pt x="670006" y="0"/>
                </a:cubicBezTo>
                <a:cubicBezTo>
                  <a:pt x="906225" y="-66638"/>
                  <a:pt x="850504" y="7469"/>
                  <a:pt x="950606" y="0"/>
                </a:cubicBezTo>
                <a:cubicBezTo>
                  <a:pt x="1050708" y="-7469"/>
                  <a:pt x="1501252" y="49705"/>
                  <a:pt x="1717963" y="0"/>
                </a:cubicBezTo>
                <a:cubicBezTo>
                  <a:pt x="1934674" y="-49705"/>
                  <a:pt x="2018040" y="3152"/>
                  <a:pt x="2290618" y="0"/>
                </a:cubicBezTo>
                <a:cubicBezTo>
                  <a:pt x="2563197" y="-3152"/>
                  <a:pt x="2438281" y="11212"/>
                  <a:pt x="2571219" y="0"/>
                </a:cubicBezTo>
                <a:cubicBezTo>
                  <a:pt x="2704157" y="-11212"/>
                  <a:pt x="2871452" y="52819"/>
                  <a:pt x="3143873" y="0"/>
                </a:cubicBezTo>
                <a:cubicBezTo>
                  <a:pt x="3416294" y="-52819"/>
                  <a:pt x="3578037" y="89062"/>
                  <a:pt x="3911230" y="0"/>
                </a:cubicBezTo>
                <a:cubicBezTo>
                  <a:pt x="4244423" y="-89062"/>
                  <a:pt x="4285508" y="35318"/>
                  <a:pt x="4386533" y="0"/>
                </a:cubicBezTo>
                <a:cubicBezTo>
                  <a:pt x="4487558" y="-35318"/>
                  <a:pt x="4626334" y="26506"/>
                  <a:pt x="4861836" y="0"/>
                </a:cubicBezTo>
                <a:cubicBezTo>
                  <a:pt x="5097338" y="-26506"/>
                  <a:pt x="5222004" y="44237"/>
                  <a:pt x="5434491" y="0"/>
                </a:cubicBezTo>
                <a:cubicBezTo>
                  <a:pt x="5646978" y="-44237"/>
                  <a:pt x="5837557" y="49134"/>
                  <a:pt x="6104497" y="0"/>
                </a:cubicBezTo>
                <a:cubicBezTo>
                  <a:pt x="6371437" y="-49134"/>
                  <a:pt x="6607949" y="33886"/>
                  <a:pt x="6774502" y="0"/>
                </a:cubicBezTo>
                <a:cubicBezTo>
                  <a:pt x="6941055" y="-33886"/>
                  <a:pt x="7177339" y="13529"/>
                  <a:pt x="7444508" y="0"/>
                </a:cubicBezTo>
                <a:cubicBezTo>
                  <a:pt x="7711677" y="-13529"/>
                  <a:pt x="7892308" y="18030"/>
                  <a:pt x="8211865" y="0"/>
                </a:cubicBezTo>
                <a:cubicBezTo>
                  <a:pt x="8531422" y="-18030"/>
                  <a:pt x="8587209" y="50829"/>
                  <a:pt x="8784520" y="0"/>
                </a:cubicBezTo>
                <a:cubicBezTo>
                  <a:pt x="8981831" y="-50829"/>
                  <a:pt x="9322838" y="22102"/>
                  <a:pt x="9735126" y="0"/>
                </a:cubicBezTo>
                <a:cubicBezTo>
                  <a:pt x="9755544" y="114234"/>
                  <a:pt x="9706078" y="330999"/>
                  <a:pt x="9735126" y="415499"/>
                </a:cubicBezTo>
                <a:cubicBezTo>
                  <a:pt x="9764174" y="499999"/>
                  <a:pt x="9724673" y="654219"/>
                  <a:pt x="9735126" y="830997"/>
                </a:cubicBezTo>
                <a:cubicBezTo>
                  <a:pt x="9461586" y="857253"/>
                  <a:pt x="9290805" y="817767"/>
                  <a:pt x="9065120" y="830997"/>
                </a:cubicBezTo>
                <a:cubicBezTo>
                  <a:pt x="8839435" y="844227"/>
                  <a:pt x="8690286" y="812622"/>
                  <a:pt x="8589817" y="830997"/>
                </a:cubicBezTo>
                <a:cubicBezTo>
                  <a:pt x="8489348" y="849372"/>
                  <a:pt x="8227396" y="819345"/>
                  <a:pt x="8114514" y="830997"/>
                </a:cubicBezTo>
                <a:cubicBezTo>
                  <a:pt x="8001632" y="842649"/>
                  <a:pt x="7857927" y="816110"/>
                  <a:pt x="7639211" y="830997"/>
                </a:cubicBezTo>
                <a:cubicBezTo>
                  <a:pt x="7420495" y="845884"/>
                  <a:pt x="7309733" y="779117"/>
                  <a:pt x="7163907" y="830997"/>
                </a:cubicBezTo>
                <a:cubicBezTo>
                  <a:pt x="7018081" y="882877"/>
                  <a:pt x="6747588" y="756376"/>
                  <a:pt x="6493902" y="830997"/>
                </a:cubicBezTo>
                <a:cubicBezTo>
                  <a:pt x="6240216" y="905618"/>
                  <a:pt x="6207438" y="764986"/>
                  <a:pt x="5921247" y="830997"/>
                </a:cubicBezTo>
                <a:cubicBezTo>
                  <a:pt x="5635057" y="897008"/>
                  <a:pt x="5731262" y="823149"/>
                  <a:pt x="5640647" y="830997"/>
                </a:cubicBezTo>
                <a:cubicBezTo>
                  <a:pt x="5550032" y="838845"/>
                  <a:pt x="5324885" y="812417"/>
                  <a:pt x="5165343" y="830997"/>
                </a:cubicBezTo>
                <a:cubicBezTo>
                  <a:pt x="5005801" y="849577"/>
                  <a:pt x="4680972" y="785844"/>
                  <a:pt x="4495338" y="830997"/>
                </a:cubicBezTo>
                <a:cubicBezTo>
                  <a:pt x="4309704" y="876150"/>
                  <a:pt x="4265017" y="830986"/>
                  <a:pt x="4117386" y="830997"/>
                </a:cubicBezTo>
                <a:cubicBezTo>
                  <a:pt x="3969755" y="831008"/>
                  <a:pt x="3592662" y="778191"/>
                  <a:pt x="3350029" y="830997"/>
                </a:cubicBezTo>
                <a:cubicBezTo>
                  <a:pt x="3107396" y="883803"/>
                  <a:pt x="2944332" y="750036"/>
                  <a:pt x="2582672" y="830997"/>
                </a:cubicBezTo>
                <a:cubicBezTo>
                  <a:pt x="2221012" y="911958"/>
                  <a:pt x="2155684" y="816121"/>
                  <a:pt x="2010017" y="830997"/>
                </a:cubicBezTo>
                <a:cubicBezTo>
                  <a:pt x="1864350" y="845873"/>
                  <a:pt x="1420016" y="745585"/>
                  <a:pt x="1242660" y="830997"/>
                </a:cubicBezTo>
                <a:cubicBezTo>
                  <a:pt x="1065304" y="916409"/>
                  <a:pt x="785147" y="800794"/>
                  <a:pt x="670006" y="830997"/>
                </a:cubicBezTo>
                <a:cubicBezTo>
                  <a:pt x="554865" y="861200"/>
                  <a:pt x="164273" y="773102"/>
                  <a:pt x="0" y="830997"/>
                </a:cubicBezTo>
                <a:cubicBezTo>
                  <a:pt x="-16172" y="692855"/>
                  <a:pt x="5142" y="612230"/>
                  <a:pt x="0" y="440428"/>
                </a:cubicBezTo>
                <a:cubicBezTo>
                  <a:pt x="-5142" y="268626"/>
                  <a:pt x="47110" y="216323"/>
                  <a:pt x="0" y="0"/>
                </a:cubicBezTo>
                <a:close/>
              </a:path>
              <a:path w="9735126" h="830997" stroke="0" extrusionOk="0">
                <a:moveTo>
                  <a:pt x="0" y="0"/>
                </a:moveTo>
                <a:cubicBezTo>
                  <a:pt x="164581" y="-26591"/>
                  <a:pt x="308190" y="24422"/>
                  <a:pt x="475303" y="0"/>
                </a:cubicBezTo>
                <a:cubicBezTo>
                  <a:pt x="642416" y="-24422"/>
                  <a:pt x="653577" y="26405"/>
                  <a:pt x="755904" y="0"/>
                </a:cubicBezTo>
                <a:cubicBezTo>
                  <a:pt x="858231" y="-26405"/>
                  <a:pt x="1201326" y="50276"/>
                  <a:pt x="1523261" y="0"/>
                </a:cubicBezTo>
                <a:cubicBezTo>
                  <a:pt x="1845196" y="-50276"/>
                  <a:pt x="1828664" y="24014"/>
                  <a:pt x="1998564" y="0"/>
                </a:cubicBezTo>
                <a:cubicBezTo>
                  <a:pt x="2168464" y="-24014"/>
                  <a:pt x="2370548" y="22526"/>
                  <a:pt x="2473867" y="0"/>
                </a:cubicBezTo>
                <a:cubicBezTo>
                  <a:pt x="2577186" y="-22526"/>
                  <a:pt x="3074947" y="57542"/>
                  <a:pt x="3241224" y="0"/>
                </a:cubicBezTo>
                <a:cubicBezTo>
                  <a:pt x="3407501" y="-57542"/>
                  <a:pt x="3445975" y="17175"/>
                  <a:pt x="3619176" y="0"/>
                </a:cubicBezTo>
                <a:cubicBezTo>
                  <a:pt x="3792377" y="-17175"/>
                  <a:pt x="4056296" y="76764"/>
                  <a:pt x="4386533" y="0"/>
                </a:cubicBezTo>
                <a:cubicBezTo>
                  <a:pt x="4716770" y="-76764"/>
                  <a:pt x="4906673" y="5541"/>
                  <a:pt x="5153890" y="0"/>
                </a:cubicBezTo>
                <a:cubicBezTo>
                  <a:pt x="5401107" y="-5541"/>
                  <a:pt x="5582993" y="15003"/>
                  <a:pt x="5726545" y="0"/>
                </a:cubicBezTo>
                <a:cubicBezTo>
                  <a:pt x="5870098" y="-15003"/>
                  <a:pt x="6276463" y="35264"/>
                  <a:pt x="6493902" y="0"/>
                </a:cubicBezTo>
                <a:cubicBezTo>
                  <a:pt x="6711341" y="-35264"/>
                  <a:pt x="6736221" y="47644"/>
                  <a:pt x="6969205" y="0"/>
                </a:cubicBezTo>
                <a:cubicBezTo>
                  <a:pt x="7202189" y="-47644"/>
                  <a:pt x="7331229" y="35699"/>
                  <a:pt x="7444508" y="0"/>
                </a:cubicBezTo>
                <a:cubicBezTo>
                  <a:pt x="7557787" y="-35699"/>
                  <a:pt x="7976103" y="56420"/>
                  <a:pt x="8114514" y="0"/>
                </a:cubicBezTo>
                <a:cubicBezTo>
                  <a:pt x="8252925" y="-56420"/>
                  <a:pt x="8487626" y="22450"/>
                  <a:pt x="8589817" y="0"/>
                </a:cubicBezTo>
                <a:cubicBezTo>
                  <a:pt x="8692008" y="-22450"/>
                  <a:pt x="9233256" y="58848"/>
                  <a:pt x="9735126" y="0"/>
                </a:cubicBezTo>
                <a:cubicBezTo>
                  <a:pt x="9766552" y="125479"/>
                  <a:pt x="9734466" y="345224"/>
                  <a:pt x="9735126" y="432118"/>
                </a:cubicBezTo>
                <a:cubicBezTo>
                  <a:pt x="9735786" y="519012"/>
                  <a:pt x="9695878" y="700892"/>
                  <a:pt x="9735126" y="830997"/>
                </a:cubicBezTo>
                <a:cubicBezTo>
                  <a:pt x="9531762" y="852297"/>
                  <a:pt x="9327388" y="756114"/>
                  <a:pt x="9065120" y="830997"/>
                </a:cubicBezTo>
                <a:cubicBezTo>
                  <a:pt x="8802852" y="905880"/>
                  <a:pt x="8802074" y="801872"/>
                  <a:pt x="8687168" y="830997"/>
                </a:cubicBezTo>
                <a:cubicBezTo>
                  <a:pt x="8572262" y="860122"/>
                  <a:pt x="8267240" y="760393"/>
                  <a:pt x="7919811" y="830997"/>
                </a:cubicBezTo>
                <a:cubicBezTo>
                  <a:pt x="7572382" y="901601"/>
                  <a:pt x="7588573" y="762601"/>
                  <a:pt x="7347157" y="830997"/>
                </a:cubicBezTo>
                <a:cubicBezTo>
                  <a:pt x="7105741" y="899393"/>
                  <a:pt x="7119422" y="825071"/>
                  <a:pt x="6969205" y="830997"/>
                </a:cubicBezTo>
                <a:cubicBezTo>
                  <a:pt x="6818988" y="836923"/>
                  <a:pt x="6582011" y="771843"/>
                  <a:pt x="6396550" y="830997"/>
                </a:cubicBezTo>
                <a:cubicBezTo>
                  <a:pt x="6211089" y="890151"/>
                  <a:pt x="6225969" y="828045"/>
                  <a:pt x="6115950" y="830997"/>
                </a:cubicBezTo>
                <a:cubicBezTo>
                  <a:pt x="6005931" y="833949"/>
                  <a:pt x="5922182" y="829732"/>
                  <a:pt x="5835349" y="830997"/>
                </a:cubicBezTo>
                <a:cubicBezTo>
                  <a:pt x="5748516" y="832262"/>
                  <a:pt x="5380852" y="780470"/>
                  <a:pt x="5262695" y="830997"/>
                </a:cubicBezTo>
                <a:cubicBezTo>
                  <a:pt x="5144538" y="881524"/>
                  <a:pt x="5053699" y="789871"/>
                  <a:pt x="4884743" y="830997"/>
                </a:cubicBezTo>
                <a:cubicBezTo>
                  <a:pt x="4715787" y="872123"/>
                  <a:pt x="4368113" y="800069"/>
                  <a:pt x="4214737" y="830997"/>
                </a:cubicBezTo>
                <a:cubicBezTo>
                  <a:pt x="4061361" y="861925"/>
                  <a:pt x="3925398" y="823861"/>
                  <a:pt x="3836785" y="830997"/>
                </a:cubicBezTo>
                <a:cubicBezTo>
                  <a:pt x="3748172" y="838133"/>
                  <a:pt x="3496450" y="808120"/>
                  <a:pt x="3166779" y="830997"/>
                </a:cubicBezTo>
                <a:cubicBezTo>
                  <a:pt x="2837108" y="853874"/>
                  <a:pt x="2962119" y="815579"/>
                  <a:pt x="2886179" y="830997"/>
                </a:cubicBezTo>
                <a:cubicBezTo>
                  <a:pt x="2810239" y="846415"/>
                  <a:pt x="2494367" y="815892"/>
                  <a:pt x="2216173" y="830997"/>
                </a:cubicBezTo>
                <a:cubicBezTo>
                  <a:pt x="1937979" y="846102"/>
                  <a:pt x="2002250" y="826563"/>
                  <a:pt x="1838221" y="830997"/>
                </a:cubicBezTo>
                <a:cubicBezTo>
                  <a:pt x="1674192" y="835431"/>
                  <a:pt x="1680040" y="818049"/>
                  <a:pt x="1557620" y="830997"/>
                </a:cubicBezTo>
                <a:cubicBezTo>
                  <a:pt x="1435200" y="843945"/>
                  <a:pt x="1301236" y="812729"/>
                  <a:pt x="1179668" y="830997"/>
                </a:cubicBezTo>
                <a:cubicBezTo>
                  <a:pt x="1058100" y="849265"/>
                  <a:pt x="752603" y="802688"/>
                  <a:pt x="509662" y="830997"/>
                </a:cubicBezTo>
                <a:cubicBezTo>
                  <a:pt x="266721" y="859306"/>
                  <a:pt x="244931" y="80501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But remember, so far we have only calculated the Sums of Squares for the </a:t>
            </a:r>
            <a:r>
              <a:rPr lang="en-US" sz="2400" b="1" dirty="0">
                <a:solidFill>
                  <a:srgbClr val="00B0F0"/>
                </a:solidFill>
              </a:rPr>
              <a:t>training set.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6AB82-84FA-A1A1-4D68-A419AFCA4479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332509" y="808326"/>
            <a:chExt cx="5232563" cy="39299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F3A23B-3180-26FF-E36F-A3CD7A45B6FC}"/>
                </a:ext>
              </a:extLst>
            </p:cNvPr>
            <p:cNvGrpSpPr/>
            <p:nvPr/>
          </p:nvGrpSpPr>
          <p:grpSpPr>
            <a:xfrm>
              <a:off x="332509" y="808326"/>
              <a:ext cx="5232563" cy="3929929"/>
              <a:chOff x="144168" y="-49857"/>
              <a:chExt cx="11211555" cy="6749047"/>
            </a:xfrm>
          </p:grpSpPr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D212F398-F827-9AF9-91C4-739A87FEAA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0297712"/>
                  </p:ext>
                </p:extLst>
              </p:nvPr>
            </p:nvGraphicFramePr>
            <p:xfrm>
              <a:off x="940634" y="146838"/>
              <a:ext cx="10310731" cy="6128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348694-95B3-43A5-2016-60176EEF8351}"/>
                  </a:ext>
                </a:extLst>
              </p:cNvPr>
              <p:cNvSpPr txBox="1"/>
              <p:nvPr/>
            </p:nvSpPr>
            <p:spPr>
              <a:xfrm rot="16200000">
                <a:off x="-565129" y="2662486"/>
                <a:ext cx="2007438" cy="588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Jeepney Fare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D069E7-6C19-F95C-D611-5E0FEBD45CF2}"/>
                  </a:ext>
                </a:extLst>
              </p:cNvPr>
              <p:cNvSpPr txBox="1"/>
              <p:nvPr/>
            </p:nvSpPr>
            <p:spPr>
              <a:xfrm>
                <a:off x="5277536" y="6171233"/>
                <a:ext cx="2144599" cy="52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Price of Fuel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E4F06CB-8FD8-8982-DFA1-A862EFD662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251" y="-49857"/>
                <a:ext cx="9670472" cy="43579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4BEB30-199E-E782-C5B3-A92B5372410A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09" y="1782619"/>
              <a:ext cx="0" cy="62807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139E3-B188-E0A1-6419-810574D697FC}"/>
                </a:ext>
              </a:extLst>
            </p:cNvPr>
            <p:cNvCxnSpPr>
              <a:cxnSpLocks/>
            </p:cNvCxnSpPr>
            <p:nvPr/>
          </p:nvCxnSpPr>
          <p:spPr>
            <a:xfrm>
              <a:off x="2304473" y="2678545"/>
              <a:ext cx="0" cy="3958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A8B899-9804-61C7-3FF1-E2907EF67108}"/>
                </a:ext>
              </a:extLst>
            </p:cNvPr>
            <p:cNvCxnSpPr>
              <a:cxnSpLocks/>
            </p:cNvCxnSpPr>
            <p:nvPr/>
          </p:nvCxnSpPr>
          <p:spPr>
            <a:xfrm>
              <a:off x="1251528" y="2861899"/>
              <a:ext cx="0" cy="28170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E8DF11-8191-2B18-6F10-9ADBF6DB142C}"/>
                </a:ext>
              </a:extLst>
            </p:cNvPr>
            <p:cNvCxnSpPr>
              <a:cxnSpLocks/>
            </p:cNvCxnSpPr>
            <p:nvPr/>
          </p:nvCxnSpPr>
          <p:spPr>
            <a:xfrm>
              <a:off x="4304146" y="1324045"/>
              <a:ext cx="0" cy="172246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B65441-425F-DCD8-A3A6-B46BECC66929}"/>
                </a:ext>
              </a:extLst>
            </p:cNvPr>
            <p:cNvCxnSpPr>
              <a:cxnSpLocks/>
            </p:cNvCxnSpPr>
            <p:nvPr/>
          </p:nvCxnSpPr>
          <p:spPr>
            <a:xfrm>
              <a:off x="4558146" y="1421027"/>
              <a:ext cx="0" cy="172246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7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3515101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47993-D1A7-683F-6708-002FE61FFFCE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144168" y="-49857"/>
            <a:chExt cx="11211555" cy="674904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F6CF95B-01C2-2A0E-786B-0436169DE8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1587480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6E09D-D950-CD48-2F96-ED7FD007DCFD}"/>
                </a:ext>
              </a:extLst>
            </p:cNvPr>
            <p:cNvSpPr txBox="1"/>
            <p:nvPr/>
          </p:nvSpPr>
          <p:spPr>
            <a:xfrm rot="16200000">
              <a:off x="-565129" y="2662486"/>
              <a:ext cx="2007438" cy="58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671AC-153C-AFB6-8F08-BEF320415598}"/>
                </a:ext>
              </a:extLst>
            </p:cNvPr>
            <p:cNvSpPr txBox="1"/>
            <p:nvPr/>
          </p:nvSpPr>
          <p:spPr>
            <a:xfrm>
              <a:off x="5277536" y="6171233"/>
              <a:ext cx="2144599" cy="52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9AB2E4-BB2B-AF35-7E82-E842A3AE2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51" y="-49857"/>
              <a:ext cx="9670472" cy="4357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4477211" y="5205095"/>
            <a:ext cx="3815836" cy="461665"/>
          </a:xfrm>
          <a:custGeom>
            <a:avLst/>
            <a:gdLst>
              <a:gd name="connsiteX0" fmla="*/ 0 w 3815836"/>
              <a:gd name="connsiteY0" fmla="*/ 0 h 461665"/>
              <a:gd name="connsiteX1" fmla="*/ 506961 w 3815836"/>
              <a:gd name="connsiteY1" fmla="*/ 0 h 461665"/>
              <a:gd name="connsiteX2" fmla="*/ 937605 w 3815836"/>
              <a:gd name="connsiteY2" fmla="*/ 0 h 461665"/>
              <a:gd name="connsiteX3" fmla="*/ 1406408 w 3815836"/>
              <a:gd name="connsiteY3" fmla="*/ 0 h 461665"/>
              <a:gd name="connsiteX4" fmla="*/ 1989686 w 3815836"/>
              <a:gd name="connsiteY4" fmla="*/ 0 h 461665"/>
              <a:gd name="connsiteX5" fmla="*/ 2496647 w 3815836"/>
              <a:gd name="connsiteY5" fmla="*/ 0 h 461665"/>
              <a:gd name="connsiteX6" fmla="*/ 2965450 w 3815836"/>
              <a:gd name="connsiteY6" fmla="*/ 0 h 461665"/>
              <a:gd name="connsiteX7" fmla="*/ 3815836 w 3815836"/>
              <a:gd name="connsiteY7" fmla="*/ 0 h 461665"/>
              <a:gd name="connsiteX8" fmla="*/ 3815836 w 3815836"/>
              <a:gd name="connsiteY8" fmla="*/ 461665 h 461665"/>
              <a:gd name="connsiteX9" fmla="*/ 3270717 w 3815836"/>
              <a:gd name="connsiteY9" fmla="*/ 461665 h 461665"/>
              <a:gd name="connsiteX10" fmla="*/ 2801914 w 3815836"/>
              <a:gd name="connsiteY10" fmla="*/ 461665 h 461665"/>
              <a:gd name="connsiteX11" fmla="*/ 2180478 w 3815836"/>
              <a:gd name="connsiteY11" fmla="*/ 461665 h 461665"/>
              <a:gd name="connsiteX12" fmla="*/ 1673517 w 3815836"/>
              <a:gd name="connsiteY12" fmla="*/ 461665 h 461665"/>
              <a:gd name="connsiteX13" fmla="*/ 1242872 w 3815836"/>
              <a:gd name="connsiteY13" fmla="*/ 461665 h 461665"/>
              <a:gd name="connsiteX14" fmla="*/ 659595 w 3815836"/>
              <a:gd name="connsiteY14" fmla="*/ 461665 h 461665"/>
              <a:gd name="connsiteX15" fmla="*/ 0 w 3815836"/>
              <a:gd name="connsiteY15" fmla="*/ 461665 h 461665"/>
              <a:gd name="connsiteX16" fmla="*/ 0 w 3815836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5836" h="461665" fill="none" extrusionOk="0">
                <a:moveTo>
                  <a:pt x="0" y="0"/>
                </a:moveTo>
                <a:cubicBezTo>
                  <a:pt x="235866" y="-9406"/>
                  <a:pt x="272055" y="24958"/>
                  <a:pt x="506961" y="0"/>
                </a:cubicBezTo>
                <a:cubicBezTo>
                  <a:pt x="741867" y="-24958"/>
                  <a:pt x="768070" y="4731"/>
                  <a:pt x="937605" y="0"/>
                </a:cubicBezTo>
                <a:cubicBezTo>
                  <a:pt x="1107140" y="-4731"/>
                  <a:pt x="1244296" y="48023"/>
                  <a:pt x="1406408" y="0"/>
                </a:cubicBezTo>
                <a:cubicBezTo>
                  <a:pt x="1568520" y="-48023"/>
                  <a:pt x="1872346" y="43596"/>
                  <a:pt x="1989686" y="0"/>
                </a:cubicBezTo>
                <a:cubicBezTo>
                  <a:pt x="2107026" y="-43596"/>
                  <a:pt x="2378091" y="43113"/>
                  <a:pt x="2496647" y="0"/>
                </a:cubicBezTo>
                <a:cubicBezTo>
                  <a:pt x="2615203" y="-43113"/>
                  <a:pt x="2782458" y="55269"/>
                  <a:pt x="2965450" y="0"/>
                </a:cubicBezTo>
                <a:cubicBezTo>
                  <a:pt x="3148442" y="-55269"/>
                  <a:pt x="3417050" y="22094"/>
                  <a:pt x="3815836" y="0"/>
                </a:cubicBezTo>
                <a:cubicBezTo>
                  <a:pt x="3858534" y="126456"/>
                  <a:pt x="3780616" y="349726"/>
                  <a:pt x="3815836" y="461665"/>
                </a:cubicBezTo>
                <a:cubicBezTo>
                  <a:pt x="3674172" y="462415"/>
                  <a:pt x="3498637" y="436610"/>
                  <a:pt x="3270717" y="461665"/>
                </a:cubicBezTo>
                <a:cubicBezTo>
                  <a:pt x="3042797" y="486720"/>
                  <a:pt x="2906451" y="436100"/>
                  <a:pt x="2801914" y="461665"/>
                </a:cubicBezTo>
                <a:cubicBezTo>
                  <a:pt x="2697377" y="487230"/>
                  <a:pt x="2490014" y="425202"/>
                  <a:pt x="2180478" y="461665"/>
                </a:cubicBezTo>
                <a:cubicBezTo>
                  <a:pt x="1870942" y="498128"/>
                  <a:pt x="1789526" y="454918"/>
                  <a:pt x="1673517" y="461665"/>
                </a:cubicBezTo>
                <a:cubicBezTo>
                  <a:pt x="1557508" y="468412"/>
                  <a:pt x="1394104" y="421369"/>
                  <a:pt x="1242872" y="461665"/>
                </a:cubicBezTo>
                <a:cubicBezTo>
                  <a:pt x="1091641" y="501961"/>
                  <a:pt x="807323" y="453196"/>
                  <a:pt x="659595" y="461665"/>
                </a:cubicBezTo>
                <a:cubicBezTo>
                  <a:pt x="511867" y="470134"/>
                  <a:pt x="145534" y="404600"/>
                  <a:pt x="0" y="461665"/>
                </a:cubicBezTo>
                <a:cubicBezTo>
                  <a:pt x="-49193" y="264821"/>
                  <a:pt x="41811" y="92515"/>
                  <a:pt x="0" y="0"/>
                </a:cubicBezTo>
                <a:close/>
              </a:path>
              <a:path w="3815836" h="461665" stroke="0" extrusionOk="0">
                <a:moveTo>
                  <a:pt x="0" y="0"/>
                </a:moveTo>
                <a:cubicBezTo>
                  <a:pt x="109420" y="-37442"/>
                  <a:pt x="369341" y="35584"/>
                  <a:pt x="506961" y="0"/>
                </a:cubicBezTo>
                <a:cubicBezTo>
                  <a:pt x="644581" y="-35584"/>
                  <a:pt x="799521" y="44885"/>
                  <a:pt x="937605" y="0"/>
                </a:cubicBezTo>
                <a:cubicBezTo>
                  <a:pt x="1075689" y="-44885"/>
                  <a:pt x="1356183" y="50090"/>
                  <a:pt x="1559042" y="0"/>
                </a:cubicBezTo>
                <a:cubicBezTo>
                  <a:pt x="1761901" y="-50090"/>
                  <a:pt x="1924621" y="43632"/>
                  <a:pt x="2066003" y="0"/>
                </a:cubicBezTo>
                <a:cubicBezTo>
                  <a:pt x="2207385" y="-43632"/>
                  <a:pt x="2417354" y="47948"/>
                  <a:pt x="2572964" y="0"/>
                </a:cubicBezTo>
                <a:cubicBezTo>
                  <a:pt x="2728574" y="-47948"/>
                  <a:pt x="3067866" y="69625"/>
                  <a:pt x="3194400" y="0"/>
                </a:cubicBezTo>
                <a:cubicBezTo>
                  <a:pt x="3320934" y="-69625"/>
                  <a:pt x="3602816" y="19751"/>
                  <a:pt x="3815836" y="0"/>
                </a:cubicBezTo>
                <a:cubicBezTo>
                  <a:pt x="3821670" y="193670"/>
                  <a:pt x="3793942" y="331677"/>
                  <a:pt x="3815836" y="461665"/>
                </a:cubicBezTo>
                <a:cubicBezTo>
                  <a:pt x="3720418" y="464254"/>
                  <a:pt x="3566769" y="425696"/>
                  <a:pt x="3347033" y="461665"/>
                </a:cubicBezTo>
                <a:cubicBezTo>
                  <a:pt x="3127297" y="497634"/>
                  <a:pt x="3018110" y="424197"/>
                  <a:pt x="2801914" y="461665"/>
                </a:cubicBezTo>
                <a:cubicBezTo>
                  <a:pt x="2585718" y="499133"/>
                  <a:pt x="2396902" y="398485"/>
                  <a:pt x="2256794" y="461665"/>
                </a:cubicBezTo>
                <a:cubicBezTo>
                  <a:pt x="2116686" y="524845"/>
                  <a:pt x="1997557" y="419207"/>
                  <a:pt x="1749833" y="461665"/>
                </a:cubicBezTo>
                <a:cubicBezTo>
                  <a:pt x="1502109" y="504123"/>
                  <a:pt x="1294398" y="451037"/>
                  <a:pt x="1128397" y="461665"/>
                </a:cubicBezTo>
                <a:cubicBezTo>
                  <a:pt x="962396" y="472293"/>
                  <a:pt x="687664" y="402760"/>
                  <a:pt x="506961" y="461665"/>
                </a:cubicBezTo>
                <a:cubicBezTo>
                  <a:pt x="326258" y="520570"/>
                  <a:pt x="203216" y="447817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 also have the </a:t>
            </a:r>
            <a:r>
              <a:rPr lang="en-US" sz="2400" b="1" dirty="0">
                <a:solidFill>
                  <a:srgbClr val="00B05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28977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0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1551161"/>
                </p:ext>
              </p:extLst>
            </p:nvPr>
          </p:nvGraphicFramePr>
          <p:xfrm>
            <a:off x="940634" y="146838"/>
            <a:ext cx="10310730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47993-D1A7-683F-6708-002FE61FFFCE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144168" y="-49857"/>
            <a:chExt cx="11211555" cy="674904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F6CF95B-01C2-2A0E-786B-0436169DE8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1903910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6E09D-D950-CD48-2F96-ED7FD007DCFD}"/>
                </a:ext>
              </a:extLst>
            </p:cNvPr>
            <p:cNvSpPr txBox="1"/>
            <p:nvPr/>
          </p:nvSpPr>
          <p:spPr>
            <a:xfrm rot="16200000">
              <a:off x="-565129" y="2662486"/>
              <a:ext cx="2007438" cy="58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671AC-153C-AFB6-8F08-BEF320415598}"/>
                </a:ext>
              </a:extLst>
            </p:cNvPr>
            <p:cNvSpPr txBox="1"/>
            <p:nvPr/>
          </p:nvSpPr>
          <p:spPr>
            <a:xfrm>
              <a:off x="5277536" y="6171233"/>
              <a:ext cx="2144599" cy="52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9AB2E4-BB2B-AF35-7E82-E842A3AE2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51" y="-49857"/>
              <a:ext cx="9670472" cy="4357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303665" y="4992174"/>
            <a:ext cx="11663922" cy="830997"/>
          </a:xfrm>
          <a:custGeom>
            <a:avLst/>
            <a:gdLst>
              <a:gd name="connsiteX0" fmla="*/ 0 w 11663922"/>
              <a:gd name="connsiteY0" fmla="*/ 0 h 830997"/>
              <a:gd name="connsiteX1" fmla="*/ 466557 w 11663922"/>
              <a:gd name="connsiteY1" fmla="*/ 0 h 830997"/>
              <a:gd name="connsiteX2" fmla="*/ 1049753 w 11663922"/>
              <a:gd name="connsiteY2" fmla="*/ 0 h 830997"/>
              <a:gd name="connsiteX3" fmla="*/ 1749588 w 11663922"/>
              <a:gd name="connsiteY3" fmla="*/ 0 h 830997"/>
              <a:gd name="connsiteX4" fmla="*/ 2449424 w 11663922"/>
              <a:gd name="connsiteY4" fmla="*/ 0 h 830997"/>
              <a:gd name="connsiteX5" fmla="*/ 3149259 w 11663922"/>
              <a:gd name="connsiteY5" fmla="*/ 0 h 830997"/>
              <a:gd name="connsiteX6" fmla="*/ 3965733 w 11663922"/>
              <a:gd name="connsiteY6" fmla="*/ 0 h 830997"/>
              <a:gd name="connsiteX7" fmla="*/ 4548930 w 11663922"/>
              <a:gd name="connsiteY7" fmla="*/ 0 h 830997"/>
              <a:gd name="connsiteX8" fmla="*/ 5248765 w 11663922"/>
              <a:gd name="connsiteY8" fmla="*/ 0 h 830997"/>
              <a:gd name="connsiteX9" fmla="*/ 5831961 w 11663922"/>
              <a:gd name="connsiteY9" fmla="*/ 0 h 830997"/>
              <a:gd name="connsiteX10" fmla="*/ 6415157 w 11663922"/>
              <a:gd name="connsiteY10" fmla="*/ 0 h 830997"/>
              <a:gd name="connsiteX11" fmla="*/ 6998353 w 11663922"/>
              <a:gd name="connsiteY11" fmla="*/ 0 h 830997"/>
              <a:gd name="connsiteX12" fmla="*/ 7231632 w 11663922"/>
              <a:gd name="connsiteY12" fmla="*/ 0 h 830997"/>
              <a:gd name="connsiteX13" fmla="*/ 7931467 w 11663922"/>
              <a:gd name="connsiteY13" fmla="*/ 0 h 830997"/>
              <a:gd name="connsiteX14" fmla="*/ 8164745 w 11663922"/>
              <a:gd name="connsiteY14" fmla="*/ 0 h 830997"/>
              <a:gd name="connsiteX15" fmla="*/ 8747942 w 11663922"/>
              <a:gd name="connsiteY15" fmla="*/ 0 h 830997"/>
              <a:gd name="connsiteX16" fmla="*/ 9564416 w 11663922"/>
              <a:gd name="connsiteY16" fmla="*/ 0 h 830997"/>
              <a:gd name="connsiteX17" fmla="*/ 10380891 w 11663922"/>
              <a:gd name="connsiteY17" fmla="*/ 0 h 830997"/>
              <a:gd name="connsiteX18" fmla="*/ 11080726 w 11663922"/>
              <a:gd name="connsiteY18" fmla="*/ 0 h 830997"/>
              <a:gd name="connsiteX19" fmla="*/ 11663922 w 11663922"/>
              <a:gd name="connsiteY19" fmla="*/ 0 h 830997"/>
              <a:gd name="connsiteX20" fmla="*/ 11663922 w 11663922"/>
              <a:gd name="connsiteY20" fmla="*/ 390569 h 830997"/>
              <a:gd name="connsiteX21" fmla="*/ 11663922 w 11663922"/>
              <a:gd name="connsiteY21" fmla="*/ 830997 h 830997"/>
              <a:gd name="connsiteX22" fmla="*/ 11080726 w 11663922"/>
              <a:gd name="connsiteY22" fmla="*/ 830997 h 830997"/>
              <a:gd name="connsiteX23" fmla="*/ 10264251 w 11663922"/>
              <a:gd name="connsiteY23" fmla="*/ 830997 h 830997"/>
              <a:gd name="connsiteX24" fmla="*/ 9681055 w 11663922"/>
              <a:gd name="connsiteY24" fmla="*/ 830997 h 830997"/>
              <a:gd name="connsiteX25" fmla="*/ 8864581 w 11663922"/>
              <a:gd name="connsiteY25" fmla="*/ 830997 h 830997"/>
              <a:gd name="connsiteX26" fmla="*/ 8281385 w 11663922"/>
              <a:gd name="connsiteY26" fmla="*/ 830997 h 830997"/>
              <a:gd name="connsiteX27" fmla="*/ 7581549 w 11663922"/>
              <a:gd name="connsiteY27" fmla="*/ 830997 h 830997"/>
              <a:gd name="connsiteX28" fmla="*/ 7348271 w 11663922"/>
              <a:gd name="connsiteY28" fmla="*/ 830997 h 830997"/>
              <a:gd name="connsiteX29" fmla="*/ 6531796 w 11663922"/>
              <a:gd name="connsiteY29" fmla="*/ 830997 h 830997"/>
              <a:gd name="connsiteX30" fmla="*/ 6065239 w 11663922"/>
              <a:gd name="connsiteY30" fmla="*/ 830997 h 830997"/>
              <a:gd name="connsiteX31" fmla="*/ 5365404 w 11663922"/>
              <a:gd name="connsiteY31" fmla="*/ 830997 h 830997"/>
              <a:gd name="connsiteX32" fmla="*/ 5132126 w 11663922"/>
              <a:gd name="connsiteY32" fmla="*/ 830997 h 830997"/>
              <a:gd name="connsiteX33" fmla="*/ 4315651 w 11663922"/>
              <a:gd name="connsiteY33" fmla="*/ 830997 h 830997"/>
              <a:gd name="connsiteX34" fmla="*/ 3849094 w 11663922"/>
              <a:gd name="connsiteY34" fmla="*/ 830997 h 830997"/>
              <a:gd name="connsiteX35" fmla="*/ 3265898 w 11663922"/>
              <a:gd name="connsiteY35" fmla="*/ 830997 h 830997"/>
              <a:gd name="connsiteX36" fmla="*/ 2915980 w 11663922"/>
              <a:gd name="connsiteY36" fmla="*/ 830997 h 830997"/>
              <a:gd name="connsiteX37" fmla="*/ 2216145 w 11663922"/>
              <a:gd name="connsiteY37" fmla="*/ 830997 h 830997"/>
              <a:gd name="connsiteX38" fmla="*/ 1399671 w 11663922"/>
              <a:gd name="connsiteY38" fmla="*/ 830997 h 830997"/>
              <a:gd name="connsiteX39" fmla="*/ 933114 w 11663922"/>
              <a:gd name="connsiteY39" fmla="*/ 830997 h 830997"/>
              <a:gd name="connsiteX40" fmla="*/ 0 w 11663922"/>
              <a:gd name="connsiteY40" fmla="*/ 830997 h 830997"/>
              <a:gd name="connsiteX41" fmla="*/ 0 w 11663922"/>
              <a:gd name="connsiteY41" fmla="*/ 415499 h 830997"/>
              <a:gd name="connsiteX42" fmla="*/ 0 w 11663922"/>
              <a:gd name="connsiteY4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663922" h="830997" fill="none" extrusionOk="0">
                <a:moveTo>
                  <a:pt x="0" y="0"/>
                </a:moveTo>
                <a:cubicBezTo>
                  <a:pt x="163182" y="-8173"/>
                  <a:pt x="276639" y="43387"/>
                  <a:pt x="466557" y="0"/>
                </a:cubicBezTo>
                <a:cubicBezTo>
                  <a:pt x="656475" y="-43387"/>
                  <a:pt x="908821" y="5927"/>
                  <a:pt x="1049753" y="0"/>
                </a:cubicBezTo>
                <a:cubicBezTo>
                  <a:pt x="1190685" y="-5927"/>
                  <a:pt x="1535942" y="61361"/>
                  <a:pt x="1749588" y="0"/>
                </a:cubicBezTo>
                <a:cubicBezTo>
                  <a:pt x="1963234" y="-61361"/>
                  <a:pt x="2179869" y="13350"/>
                  <a:pt x="2449424" y="0"/>
                </a:cubicBezTo>
                <a:cubicBezTo>
                  <a:pt x="2718979" y="-13350"/>
                  <a:pt x="3009255" y="21630"/>
                  <a:pt x="3149259" y="0"/>
                </a:cubicBezTo>
                <a:cubicBezTo>
                  <a:pt x="3289264" y="-21630"/>
                  <a:pt x="3750419" y="18498"/>
                  <a:pt x="3965733" y="0"/>
                </a:cubicBezTo>
                <a:cubicBezTo>
                  <a:pt x="4181047" y="-18498"/>
                  <a:pt x="4362154" y="41080"/>
                  <a:pt x="4548930" y="0"/>
                </a:cubicBezTo>
                <a:cubicBezTo>
                  <a:pt x="4735706" y="-41080"/>
                  <a:pt x="5085101" y="16191"/>
                  <a:pt x="5248765" y="0"/>
                </a:cubicBezTo>
                <a:cubicBezTo>
                  <a:pt x="5412430" y="-16191"/>
                  <a:pt x="5608425" y="26058"/>
                  <a:pt x="5831961" y="0"/>
                </a:cubicBezTo>
                <a:cubicBezTo>
                  <a:pt x="6055497" y="-26058"/>
                  <a:pt x="6196556" y="57232"/>
                  <a:pt x="6415157" y="0"/>
                </a:cubicBezTo>
                <a:cubicBezTo>
                  <a:pt x="6633758" y="-57232"/>
                  <a:pt x="6774421" y="43012"/>
                  <a:pt x="6998353" y="0"/>
                </a:cubicBezTo>
                <a:cubicBezTo>
                  <a:pt x="7222285" y="-43012"/>
                  <a:pt x="7177986" y="25088"/>
                  <a:pt x="7231632" y="0"/>
                </a:cubicBezTo>
                <a:cubicBezTo>
                  <a:pt x="7285278" y="-25088"/>
                  <a:pt x="7772577" y="65906"/>
                  <a:pt x="7931467" y="0"/>
                </a:cubicBezTo>
                <a:cubicBezTo>
                  <a:pt x="8090358" y="-65906"/>
                  <a:pt x="8086779" y="21266"/>
                  <a:pt x="8164745" y="0"/>
                </a:cubicBezTo>
                <a:cubicBezTo>
                  <a:pt x="8242711" y="-21266"/>
                  <a:pt x="8626131" y="64129"/>
                  <a:pt x="8747942" y="0"/>
                </a:cubicBezTo>
                <a:cubicBezTo>
                  <a:pt x="8869753" y="-64129"/>
                  <a:pt x="9372057" y="35861"/>
                  <a:pt x="9564416" y="0"/>
                </a:cubicBezTo>
                <a:cubicBezTo>
                  <a:pt x="9756775" y="-35861"/>
                  <a:pt x="10174669" y="14371"/>
                  <a:pt x="10380891" y="0"/>
                </a:cubicBezTo>
                <a:cubicBezTo>
                  <a:pt x="10587113" y="-14371"/>
                  <a:pt x="10781720" y="38734"/>
                  <a:pt x="11080726" y="0"/>
                </a:cubicBezTo>
                <a:cubicBezTo>
                  <a:pt x="11379733" y="-38734"/>
                  <a:pt x="11477433" y="50699"/>
                  <a:pt x="11663922" y="0"/>
                </a:cubicBezTo>
                <a:cubicBezTo>
                  <a:pt x="11671133" y="95519"/>
                  <a:pt x="11620157" y="272258"/>
                  <a:pt x="11663922" y="390569"/>
                </a:cubicBezTo>
                <a:cubicBezTo>
                  <a:pt x="11707687" y="508880"/>
                  <a:pt x="11627735" y="615157"/>
                  <a:pt x="11663922" y="830997"/>
                </a:cubicBezTo>
                <a:cubicBezTo>
                  <a:pt x="11400349" y="847005"/>
                  <a:pt x="11354211" y="791311"/>
                  <a:pt x="11080726" y="830997"/>
                </a:cubicBezTo>
                <a:cubicBezTo>
                  <a:pt x="10807241" y="870683"/>
                  <a:pt x="10669561" y="756378"/>
                  <a:pt x="10264251" y="830997"/>
                </a:cubicBezTo>
                <a:cubicBezTo>
                  <a:pt x="9858941" y="905616"/>
                  <a:pt x="9866499" y="790653"/>
                  <a:pt x="9681055" y="830997"/>
                </a:cubicBezTo>
                <a:cubicBezTo>
                  <a:pt x="9495611" y="871341"/>
                  <a:pt x="9093062" y="829328"/>
                  <a:pt x="8864581" y="830997"/>
                </a:cubicBezTo>
                <a:cubicBezTo>
                  <a:pt x="8636100" y="832666"/>
                  <a:pt x="8432960" y="790598"/>
                  <a:pt x="8281385" y="830997"/>
                </a:cubicBezTo>
                <a:cubicBezTo>
                  <a:pt x="8129810" y="871396"/>
                  <a:pt x="7875021" y="798488"/>
                  <a:pt x="7581549" y="830997"/>
                </a:cubicBezTo>
                <a:cubicBezTo>
                  <a:pt x="7288077" y="863506"/>
                  <a:pt x="7410004" y="806773"/>
                  <a:pt x="7348271" y="830997"/>
                </a:cubicBezTo>
                <a:cubicBezTo>
                  <a:pt x="7286538" y="855221"/>
                  <a:pt x="6785946" y="784259"/>
                  <a:pt x="6531796" y="830997"/>
                </a:cubicBezTo>
                <a:cubicBezTo>
                  <a:pt x="6277646" y="877735"/>
                  <a:pt x="6283711" y="829016"/>
                  <a:pt x="6065239" y="830997"/>
                </a:cubicBezTo>
                <a:cubicBezTo>
                  <a:pt x="5846767" y="832978"/>
                  <a:pt x="5619237" y="817983"/>
                  <a:pt x="5365404" y="830997"/>
                </a:cubicBezTo>
                <a:cubicBezTo>
                  <a:pt x="5111571" y="844011"/>
                  <a:pt x="5194803" y="822002"/>
                  <a:pt x="5132126" y="830997"/>
                </a:cubicBezTo>
                <a:cubicBezTo>
                  <a:pt x="5069449" y="839992"/>
                  <a:pt x="4548286" y="829459"/>
                  <a:pt x="4315651" y="830997"/>
                </a:cubicBezTo>
                <a:cubicBezTo>
                  <a:pt x="4083017" y="832535"/>
                  <a:pt x="4031363" y="818001"/>
                  <a:pt x="3849094" y="830997"/>
                </a:cubicBezTo>
                <a:cubicBezTo>
                  <a:pt x="3666825" y="843993"/>
                  <a:pt x="3445245" y="778983"/>
                  <a:pt x="3265898" y="830997"/>
                </a:cubicBezTo>
                <a:cubicBezTo>
                  <a:pt x="3086551" y="883011"/>
                  <a:pt x="3019340" y="807017"/>
                  <a:pt x="2915980" y="830997"/>
                </a:cubicBezTo>
                <a:cubicBezTo>
                  <a:pt x="2812620" y="854977"/>
                  <a:pt x="2490269" y="752588"/>
                  <a:pt x="2216145" y="830997"/>
                </a:cubicBezTo>
                <a:cubicBezTo>
                  <a:pt x="1942022" y="909406"/>
                  <a:pt x="1618114" y="746881"/>
                  <a:pt x="1399671" y="830997"/>
                </a:cubicBezTo>
                <a:cubicBezTo>
                  <a:pt x="1181228" y="915113"/>
                  <a:pt x="1028678" y="784393"/>
                  <a:pt x="933114" y="830997"/>
                </a:cubicBezTo>
                <a:cubicBezTo>
                  <a:pt x="837550" y="877601"/>
                  <a:pt x="446938" y="812356"/>
                  <a:pt x="0" y="830997"/>
                </a:cubicBezTo>
                <a:cubicBezTo>
                  <a:pt x="-44379" y="743525"/>
                  <a:pt x="12597" y="565061"/>
                  <a:pt x="0" y="415499"/>
                </a:cubicBezTo>
                <a:cubicBezTo>
                  <a:pt x="-12597" y="265937"/>
                  <a:pt x="12219" y="102528"/>
                  <a:pt x="0" y="0"/>
                </a:cubicBezTo>
                <a:close/>
              </a:path>
              <a:path w="11663922" h="830997" stroke="0" extrusionOk="0">
                <a:moveTo>
                  <a:pt x="0" y="0"/>
                </a:moveTo>
                <a:cubicBezTo>
                  <a:pt x="166313" y="-23192"/>
                  <a:pt x="268118" y="52357"/>
                  <a:pt x="466557" y="0"/>
                </a:cubicBezTo>
                <a:cubicBezTo>
                  <a:pt x="664996" y="-52357"/>
                  <a:pt x="640221" y="18361"/>
                  <a:pt x="699835" y="0"/>
                </a:cubicBezTo>
                <a:cubicBezTo>
                  <a:pt x="759449" y="-18361"/>
                  <a:pt x="1171541" y="57371"/>
                  <a:pt x="1516310" y="0"/>
                </a:cubicBezTo>
                <a:cubicBezTo>
                  <a:pt x="1861079" y="-57371"/>
                  <a:pt x="1779788" y="52313"/>
                  <a:pt x="1982867" y="0"/>
                </a:cubicBezTo>
                <a:cubicBezTo>
                  <a:pt x="2185946" y="-52313"/>
                  <a:pt x="2246440" y="23935"/>
                  <a:pt x="2449424" y="0"/>
                </a:cubicBezTo>
                <a:cubicBezTo>
                  <a:pt x="2652408" y="-23935"/>
                  <a:pt x="3045458" y="6017"/>
                  <a:pt x="3265898" y="0"/>
                </a:cubicBezTo>
                <a:cubicBezTo>
                  <a:pt x="3486338" y="-6017"/>
                  <a:pt x="3445498" y="25575"/>
                  <a:pt x="3615816" y="0"/>
                </a:cubicBezTo>
                <a:cubicBezTo>
                  <a:pt x="3786134" y="-25575"/>
                  <a:pt x="4161855" y="47017"/>
                  <a:pt x="4432290" y="0"/>
                </a:cubicBezTo>
                <a:cubicBezTo>
                  <a:pt x="4702725" y="-47017"/>
                  <a:pt x="5039478" y="17482"/>
                  <a:pt x="5248765" y="0"/>
                </a:cubicBezTo>
                <a:cubicBezTo>
                  <a:pt x="5458053" y="-17482"/>
                  <a:pt x="5559608" y="3000"/>
                  <a:pt x="5831961" y="0"/>
                </a:cubicBezTo>
                <a:cubicBezTo>
                  <a:pt x="6104314" y="-3000"/>
                  <a:pt x="6375404" y="45999"/>
                  <a:pt x="6648436" y="0"/>
                </a:cubicBezTo>
                <a:cubicBezTo>
                  <a:pt x="6921468" y="-45999"/>
                  <a:pt x="6904673" y="6657"/>
                  <a:pt x="7114992" y="0"/>
                </a:cubicBezTo>
                <a:cubicBezTo>
                  <a:pt x="7325311" y="-6657"/>
                  <a:pt x="7414460" y="35167"/>
                  <a:pt x="7581549" y="0"/>
                </a:cubicBezTo>
                <a:cubicBezTo>
                  <a:pt x="7748638" y="-35167"/>
                  <a:pt x="8058659" y="39375"/>
                  <a:pt x="8281385" y="0"/>
                </a:cubicBezTo>
                <a:cubicBezTo>
                  <a:pt x="8504111" y="-39375"/>
                  <a:pt x="8560913" y="42176"/>
                  <a:pt x="8747942" y="0"/>
                </a:cubicBezTo>
                <a:cubicBezTo>
                  <a:pt x="8934971" y="-42176"/>
                  <a:pt x="9303181" y="78183"/>
                  <a:pt x="9564416" y="0"/>
                </a:cubicBezTo>
                <a:cubicBezTo>
                  <a:pt x="9825651" y="-78183"/>
                  <a:pt x="10002606" y="97882"/>
                  <a:pt x="10380891" y="0"/>
                </a:cubicBezTo>
                <a:cubicBezTo>
                  <a:pt x="10759176" y="-97882"/>
                  <a:pt x="10734520" y="14322"/>
                  <a:pt x="10964087" y="0"/>
                </a:cubicBezTo>
                <a:cubicBezTo>
                  <a:pt x="11193654" y="-14322"/>
                  <a:pt x="11393870" y="50903"/>
                  <a:pt x="11663922" y="0"/>
                </a:cubicBezTo>
                <a:cubicBezTo>
                  <a:pt x="11666010" y="114088"/>
                  <a:pt x="11655643" y="309904"/>
                  <a:pt x="11663922" y="390569"/>
                </a:cubicBezTo>
                <a:cubicBezTo>
                  <a:pt x="11672201" y="471234"/>
                  <a:pt x="11653734" y="742623"/>
                  <a:pt x="11663922" y="830997"/>
                </a:cubicBezTo>
                <a:cubicBezTo>
                  <a:pt x="11509900" y="839501"/>
                  <a:pt x="11300716" y="778997"/>
                  <a:pt x="10964087" y="830997"/>
                </a:cubicBezTo>
                <a:cubicBezTo>
                  <a:pt x="10627459" y="882997"/>
                  <a:pt x="10699671" y="808603"/>
                  <a:pt x="10614169" y="830997"/>
                </a:cubicBezTo>
                <a:cubicBezTo>
                  <a:pt x="10528667" y="853391"/>
                  <a:pt x="10272953" y="800427"/>
                  <a:pt x="10030973" y="830997"/>
                </a:cubicBezTo>
                <a:cubicBezTo>
                  <a:pt x="9788993" y="861567"/>
                  <a:pt x="9881453" y="822361"/>
                  <a:pt x="9797694" y="830997"/>
                </a:cubicBezTo>
                <a:cubicBezTo>
                  <a:pt x="9713935" y="839633"/>
                  <a:pt x="9658821" y="809608"/>
                  <a:pt x="9564416" y="830997"/>
                </a:cubicBezTo>
                <a:cubicBezTo>
                  <a:pt x="9470011" y="852386"/>
                  <a:pt x="9154093" y="827227"/>
                  <a:pt x="8981220" y="830997"/>
                </a:cubicBezTo>
                <a:cubicBezTo>
                  <a:pt x="8808347" y="834767"/>
                  <a:pt x="8717395" y="798471"/>
                  <a:pt x="8631302" y="830997"/>
                </a:cubicBezTo>
                <a:cubicBezTo>
                  <a:pt x="8545209" y="863523"/>
                  <a:pt x="8180168" y="755862"/>
                  <a:pt x="7931467" y="830997"/>
                </a:cubicBezTo>
                <a:cubicBezTo>
                  <a:pt x="7682766" y="906132"/>
                  <a:pt x="7752053" y="802387"/>
                  <a:pt x="7581549" y="830997"/>
                </a:cubicBezTo>
                <a:cubicBezTo>
                  <a:pt x="7411045" y="859607"/>
                  <a:pt x="7183534" y="793132"/>
                  <a:pt x="6881714" y="830997"/>
                </a:cubicBezTo>
                <a:cubicBezTo>
                  <a:pt x="6579895" y="868862"/>
                  <a:pt x="6710469" y="824498"/>
                  <a:pt x="6648436" y="830997"/>
                </a:cubicBezTo>
                <a:cubicBezTo>
                  <a:pt x="6586403" y="837496"/>
                  <a:pt x="6192999" y="793928"/>
                  <a:pt x="5948600" y="830997"/>
                </a:cubicBezTo>
                <a:cubicBezTo>
                  <a:pt x="5704201" y="868066"/>
                  <a:pt x="5679749" y="804152"/>
                  <a:pt x="5598683" y="830997"/>
                </a:cubicBezTo>
                <a:cubicBezTo>
                  <a:pt x="5517617" y="857842"/>
                  <a:pt x="5454113" y="805547"/>
                  <a:pt x="5365404" y="830997"/>
                </a:cubicBezTo>
                <a:cubicBezTo>
                  <a:pt x="5276695" y="856447"/>
                  <a:pt x="5138622" y="809485"/>
                  <a:pt x="5015486" y="830997"/>
                </a:cubicBezTo>
                <a:cubicBezTo>
                  <a:pt x="4892350" y="852509"/>
                  <a:pt x="4596157" y="776976"/>
                  <a:pt x="4315651" y="830997"/>
                </a:cubicBezTo>
                <a:cubicBezTo>
                  <a:pt x="4035145" y="885018"/>
                  <a:pt x="4043870" y="792442"/>
                  <a:pt x="3965733" y="830997"/>
                </a:cubicBezTo>
                <a:cubicBezTo>
                  <a:pt x="3887596" y="869552"/>
                  <a:pt x="3785687" y="810777"/>
                  <a:pt x="3732455" y="830997"/>
                </a:cubicBezTo>
                <a:cubicBezTo>
                  <a:pt x="3679223" y="851217"/>
                  <a:pt x="3481079" y="823791"/>
                  <a:pt x="3382537" y="830997"/>
                </a:cubicBezTo>
                <a:cubicBezTo>
                  <a:pt x="3283995" y="838203"/>
                  <a:pt x="3044577" y="799979"/>
                  <a:pt x="2915980" y="830997"/>
                </a:cubicBezTo>
                <a:cubicBezTo>
                  <a:pt x="2787383" y="862015"/>
                  <a:pt x="2552983" y="778929"/>
                  <a:pt x="2332784" y="830997"/>
                </a:cubicBezTo>
                <a:cubicBezTo>
                  <a:pt x="2112585" y="883065"/>
                  <a:pt x="2095239" y="828940"/>
                  <a:pt x="1982867" y="830997"/>
                </a:cubicBezTo>
                <a:cubicBezTo>
                  <a:pt x="1870495" y="833054"/>
                  <a:pt x="1513760" y="748274"/>
                  <a:pt x="1166392" y="830997"/>
                </a:cubicBezTo>
                <a:cubicBezTo>
                  <a:pt x="819024" y="913720"/>
                  <a:pt x="710247" y="796762"/>
                  <a:pt x="583196" y="830997"/>
                </a:cubicBezTo>
                <a:cubicBezTo>
                  <a:pt x="456145" y="865232"/>
                  <a:pt x="244139" y="822177"/>
                  <a:pt x="0" y="830997"/>
                </a:cubicBezTo>
                <a:cubicBezTo>
                  <a:pt x="-34706" y="675915"/>
                  <a:pt x="28256" y="574821"/>
                  <a:pt x="0" y="407189"/>
                </a:cubicBezTo>
                <a:cubicBezTo>
                  <a:pt x="-28256" y="239557"/>
                  <a:pt x="33948" y="16335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 contest to see whether the </a:t>
            </a:r>
            <a:r>
              <a:rPr lang="en-US" sz="2400" b="1" dirty="0">
                <a:solidFill>
                  <a:srgbClr val="FF0000"/>
                </a:solidFill>
              </a:rPr>
              <a:t>Straight line </a:t>
            </a:r>
            <a:r>
              <a:rPr lang="en-US" sz="2400" dirty="0">
                <a:solidFill>
                  <a:schemeClr val="tx1"/>
                </a:solidFill>
              </a:rPr>
              <a:t>fits the </a:t>
            </a:r>
            <a:r>
              <a:rPr lang="en-US" sz="2400" b="1" dirty="0">
                <a:solidFill>
                  <a:srgbClr val="00B050"/>
                </a:solidFill>
              </a:rPr>
              <a:t>testing set </a:t>
            </a:r>
            <a:r>
              <a:rPr lang="en-US" sz="2400" dirty="0">
                <a:solidFill>
                  <a:schemeClr val="tx1"/>
                </a:solidFill>
              </a:rPr>
              <a:t>better than the </a:t>
            </a:r>
            <a:r>
              <a:rPr lang="en-US" sz="2400" b="1" dirty="0">
                <a:solidFill>
                  <a:srgbClr val="FF0000"/>
                </a:solidFill>
              </a:rPr>
              <a:t>Squiggly line,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Straight line </a:t>
            </a:r>
            <a:r>
              <a:rPr lang="en-US" sz="2400" dirty="0">
                <a:solidFill>
                  <a:schemeClr val="tx1"/>
                </a:solidFill>
              </a:rPr>
              <a:t>wins!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2615BB-B8AC-B2E3-627B-80C730A6BF11}"/>
              </a:ext>
            </a:extLst>
          </p:cNvPr>
          <p:cNvCxnSpPr>
            <a:cxnSpLocks/>
          </p:cNvCxnSpPr>
          <p:nvPr/>
        </p:nvCxnSpPr>
        <p:spPr>
          <a:xfrm>
            <a:off x="3180658" y="1481168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4FD63B-1FDC-7F04-C62E-022A0B947AB4}"/>
              </a:ext>
            </a:extLst>
          </p:cNvPr>
          <p:cNvCxnSpPr>
            <a:cxnSpLocks/>
          </p:cNvCxnSpPr>
          <p:nvPr/>
        </p:nvCxnSpPr>
        <p:spPr>
          <a:xfrm>
            <a:off x="1693502" y="2295085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887A0F-1E19-8D0E-200F-270A2436A188}"/>
              </a:ext>
            </a:extLst>
          </p:cNvPr>
          <p:cNvCxnSpPr>
            <a:cxnSpLocks/>
          </p:cNvCxnSpPr>
          <p:nvPr/>
        </p:nvCxnSpPr>
        <p:spPr>
          <a:xfrm>
            <a:off x="5260667" y="998849"/>
            <a:ext cx="0" cy="40792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F8F74-070E-77D8-2A32-D26F02CE63F8}"/>
              </a:ext>
            </a:extLst>
          </p:cNvPr>
          <p:cNvCxnSpPr>
            <a:cxnSpLocks/>
          </p:cNvCxnSpPr>
          <p:nvPr/>
        </p:nvCxnSpPr>
        <p:spPr>
          <a:xfrm>
            <a:off x="1181036" y="3345913"/>
            <a:ext cx="0" cy="8308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545A10-917D-7E25-F7C4-F108E20F3BA0}"/>
              </a:ext>
            </a:extLst>
          </p:cNvPr>
          <p:cNvCxnSpPr>
            <a:cxnSpLocks/>
          </p:cNvCxnSpPr>
          <p:nvPr/>
        </p:nvCxnSpPr>
        <p:spPr>
          <a:xfrm>
            <a:off x="7521546" y="2224747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868E11-1F9D-F175-B7EC-253CA34BAFF8}"/>
              </a:ext>
            </a:extLst>
          </p:cNvPr>
          <p:cNvCxnSpPr>
            <a:cxnSpLocks/>
          </p:cNvCxnSpPr>
          <p:nvPr/>
        </p:nvCxnSpPr>
        <p:spPr>
          <a:xfrm>
            <a:off x="6968887" y="2760333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5F3168-A92D-3498-4FB0-D43C8CFA977D}"/>
              </a:ext>
            </a:extLst>
          </p:cNvPr>
          <p:cNvCxnSpPr>
            <a:cxnSpLocks/>
          </p:cNvCxnSpPr>
          <p:nvPr/>
        </p:nvCxnSpPr>
        <p:spPr>
          <a:xfrm>
            <a:off x="8588800" y="1549211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27D3E-8D5A-4EBB-D43E-A425C044425D}"/>
              </a:ext>
            </a:extLst>
          </p:cNvPr>
          <p:cNvCxnSpPr>
            <a:cxnSpLocks/>
          </p:cNvCxnSpPr>
          <p:nvPr/>
        </p:nvCxnSpPr>
        <p:spPr>
          <a:xfrm>
            <a:off x="9038847" y="1406769"/>
            <a:ext cx="0" cy="26125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AFB54A-3524-A984-C444-237A6B612C17}"/>
              </a:ext>
            </a:extLst>
          </p:cNvPr>
          <p:cNvCxnSpPr>
            <a:cxnSpLocks/>
          </p:cNvCxnSpPr>
          <p:nvPr/>
        </p:nvCxnSpPr>
        <p:spPr>
          <a:xfrm>
            <a:off x="9955899" y="1412936"/>
            <a:ext cx="0" cy="18685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9856713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303665" y="4992174"/>
            <a:ext cx="11663922" cy="830997"/>
          </a:xfrm>
          <a:custGeom>
            <a:avLst/>
            <a:gdLst>
              <a:gd name="connsiteX0" fmla="*/ 0 w 11663922"/>
              <a:gd name="connsiteY0" fmla="*/ 0 h 830997"/>
              <a:gd name="connsiteX1" fmla="*/ 466557 w 11663922"/>
              <a:gd name="connsiteY1" fmla="*/ 0 h 830997"/>
              <a:gd name="connsiteX2" fmla="*/ 1049753 w 11663922"/>
              <a:gd name="connsiteY2" fmla="*/ 0 h 830997"/>
              <a:gd name="connsiteX3" fmla="*/ 1749588 w 11663922"/>
              <a:gd name="connsiteY3" fmla="*/ 0 h 830997"/>
              <a:gd name="connsiteX4" fmla="*/ 2449424 w 11663922"/>
              <a:gd name="connsiteY4" fmla="*/ 0 h 830997"/>
              <a:gd name="connsiteX5" fmla="*/ 3149259 w 11663922"/>
              <a:gd name="connsiteY5" fmla="*/ 0 h 830997"/>
              <a:gd name="connsiteX6" fmla="*/ 3965733 w 11663922"/>
              <a:gd name="connsiteY6" fmla="*/ 0 h 830997"/>
              <a:gd name="connsiteX7" fmla="*/ 4548930 w 11663922"/>
              <a:gd name="connsiteY7" fmla="*/ 0 h 830997"/>
              <a:gd name="connsiteX8" fmla="*/ 5248765 w 11663922"/>
              <a:gd name="connsiteY8" fmla="*/ 0 h 830997"/>
              <a:gd name="connsiteX9" fmla="*/ 5831961 w 11663922"/>
              <a:gd name="connsiteY9" fmla="*/ 0 h 830997"/>
              <a:gd name="connsiteX10" fmla="*/ 6415157 w 11663922"/>
              <a:gd name="connsiteY10" fmla="*/ 0 h 830997"/>
              <a:gd name="connsiteX11" fmla="*/ 6998353 w 11663922"/>
              <a:gd name="connsiteY11" fmla="*/ 0 h 830997"/>
              <a:gd name="connsiteX12" fmla="*/ 7231632 w 11663922"/>
              <a:gd name="connsiteY12" fmla="*/ 0 h 830997"/>
              <a:gd name="connsiteX13" fmla="*/ 7931467 w 11663922"/>
              <a:gd name="connsiteY13" fmla="*/ 0 h 830997"/>
              <a:gd name="connsiteX14" fmla="*/ 8164745 w 11663922"/>
              <a:gd name="connsiteY14" fmla="*/ 0 h 830997"/>
              <a:gd name="connsiteX15" fmla="*/ 8747942 w 11663922"/>
              <a:gd name="connsiteY15" fmla="*/ 0 h 830997"/>
              <a:gd name="connsiteX16" fmla="*/ 9564416 w 11663922"/>
              <a:gd name="connsiteY16" fmla="*/ 0 h 830997"/>
              <a:gd name="connsiteX17" fmla="*/ 10380891 w 11663922"/>
              <a:gd name="connsiteY17" fmla="*/ 0 h 830997"/>
              <a:gd name="connsiteX18" fmla="*/ 11080726 w 11663922"/>
              <a:gd name="connsiteY18" fmla="*/ 0 h 830997"/>
              <a:gd name="connsiteX19" fmla="*/ 11663922 w 11663922"/>
              <a:gd name="connsiteY19" fmla="*/ 0 h 830997"/>
              <a:gd name="connsiteX20" fmla="*/ 11663922 w 11663922"/>
              <a:gd name="connsiteY20" fmla="*/ 390569 h 830997"/>
              <a:gd name="connsiteX21" fmla="*/ 11663922 w 11663922"/>
              <a:gd name="connsiteY21" fmla="*/ 830997 h 830997"/>
              <a:gd name="connsiteX22" fmla="*/ 11080726 w 11663922"/>
              <a:gd name="connsiteY22" fmla="*/ 830997 h 830997"/>
              <a:gd name="connsiteX23" fmla="*/ 10264251 w 11663922"/>
              <a:gd name="connsiteY23" fmla="*/ 830997 h 830997"/>
              <a:gd name="connsiteX24" fmla="*/ 9681055 w 11663922"/>
              <a:gd name="connsiteY24" fmla="*/ 830997 h 830997"/>
              <a:gd name="connsiteX25" fmla="*/ 8864581 w 11663922"/>
              <a:gd name="connsiteY25" fmla="*/ 830997 h 830997"/>
              <a:gd name="connsiteX26" fmla="*/ 8281385 w 11663922"/>
              <a:gd name="connsiteY26" fmla="*/ 830997 h 830997"/>
              <a:gd name="connsiteX27" fmla="*/ 7581549 w 11663922"/>
              <a:gd name="connsiteY27" fmla="*/ 830997 h 830997"/>
              <a:gd name="connsiteX28" fmla="*/ 7348271 w 11663922"/>
              <a:gd name="connsiteY28" fmla="*/ 830997 h 830997"/>
              <a:gd name="connsiteX29" fmla="*/ 6531796 w 11663922"/>
              <a:gd name="connsiteY29" fmla="*/ 830997 h 830997"/>
              <a:gd name="connsiteX30" fmla="*/ 6065239 w 11663922"/>
              <a:gd name="connsiteY30" fmla="*/ 830997 h 830997"/>
              <a:gd name="connsiteX31" fmla="*/ 5365404 w 11663922"/>
              <a:gd name="connsiteY31" fmla="*/ 830997 h 830997"/>
              <a:gd name="connsiteX32" fmla="*/ 5132126 w 11663922"/>
              <a:gd name="connsiteY32" fmla="*/ 830997 h 830997"/>
              <a:gd name="connsiteX33" fmla="*/ 4315651 w 11663922"/>
              <a:gd name="connsiteY33" fmla="*/ 830997 h 830997"/>
              <a:gd name="connsiteX34" fmla="*/ 3849094 w 11663922"/>
              <a:gd name="connsiteY34" fmla="*/ 830997 h 830997"/>
              <a:gd name="connsiteX35" fmla="*/ 3265898 w 11663922"/>
              <a:gd name="connsiteY35" fmla="*/ 830997 h 830997"/>
              <a:gd name="connsiteX36" fmla="*/ 2915980 w 11663922"/>
              <a:gd name="connsiteY36" fmla="*/ 830997 h 830997"/>
              <a:gd name="connsiteX37" fmla="*/ 2216145 w 11663922"/>
              <a:gd name="connsiteY37" fmla="*/ 830997 h 830997"/>
              <a:gd name="connsiteX38" fmla="*/ 1399671 w 11663922"/>
              <a:gd name="connsiteY38" fmla="*/ 830997 h 830997"/>
              <a:gd name="connsiteX39" fmla="*/ 933114 w 11663922"/>
              <a:gd name="connsiteY39" fmla="*/ 830997 h 830997"/>
              <a:gd name="connsiteX40" fmla="*/ 0 w 11663922"/>
              <a:gd name="connsiteY40" fmla="*/ 830997 h 830997"/>
              <a:gd name="connsiteX41" fmla="*/ 0 w 11663922"/>
              <a:gd name="connsiteY41" fmla="*/ 415499 h 830997"/>
              <a:gd name="connsiteX42" fmla="*/ 0 w 11663922"/>
              <a:gd name="connsiteY4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663922" h="830997" fill="none" extrusionOk="0">
                <a:moveTo>
                  <a:pt x="0" y="0"/>
                </a:moveTo>
                <a:cubicBezTo>
                  <a:pt x="163182" y="-8173"/>
                  <a:pt x="276639" y="43387"/>
                  <a:pt x="466557" y="0"/>
                </a:cubicBezTo>
                <a:cubicBezTo>
                  <a:pt x="656475" y="-43387"/>
                  <a:pt x="908821" y="5927"/>
                  <a:pt x="1049753" y="0"/>
                </a:cubicBezTo>
                <a:cubicBezTo>
                  <a:pt x="1190685" y="-5927"/>
                  <a:pt x="1535942" y="61361"/>
                  <a:pt x="1749588" y="0"/>
                </a:cubicBezTo>
                <a:cubicBezTo>
                  <a:pt x="1963234" y="-61361"/>
                  <a:pt x="2179869" y="13350"/>
                  <a:pt x="2449424" y="0"/>
                </a:cubicBezTo>
                <a:cubicBezTo>
                  <a:pt x="2718979" y="-13350"/>
                  <a:pt x="3009255" y="21630"/>
                  <a:pt x="3149259" y="0"/>
                </a:cubicBezTo>
                <a:cubicBezTo>
                  <a:pt x="3289264" y="-21630"/>
                  <a:pt x="3750419" y="18498"/>
                  <a:pt x="3965733" y="0"/>
                </a:cubicBezTo>
                <a:cubicBezTo>
                  <a:pt x="4181047" y="-18498"/>
                  <a:pt x="4362154" y="41080"/>
                  <a:pt x="4548930" y="0"/>
                </a:cubicBezTo>
                <a:cubicBezTo>
                  <a:pt x="4735706" y="-41080"/>
                  <a:pt x="5085101" y="16191"/>
                  <a:pt x="5248765" y="0"/>
                </a:cubicBezTo>
                <a:cubicBezTo>
                  <a:pt x="5412430" y="-16191"/>
                  <a:pt x="5608425" y="26058"/>
                  <a:pt x="5831961" y="0"/>
                </a:cubicBezTo>
                <a:cubicBezTo>
                  <a:pt x="6055497" y="-26058"/>
                  <a:pt x="6196556" y="57232"/>
                  <a:pt x="6415157" y="0"/>
                </a:cubicBezTo>
                <a:cubicBezTo>
                  <a:pt x="6633758" y="-57232"/>
                  <a:pt x="6774421" y="43012"/>
                  <a:pt x="6998353" y="0"/>
                </a:cubicBezTo>
                <a:cubicBezTo>
                  <a:pt x="7222285" y="-43012"/>
                  <a:pt x="7177986" y="25088"/>
                  <a:pt x="7231632" y="0"/>
                </a:cubicBezTo>
                <a:cubicBezTo>
                  <a:pt x="7285278" y="-25088"/>
                  <a:pt x="7772577" y="65906"/>
                  <a:pt x="7931467" y="0"/>
                </a:cubicBezTo>
                <a:cubicBezTo>
                  <a:pt x="8090358" y="-65906"/>
                  <a:pt x="8086779" y="21266"/>
                  <a:pt x="8164745" y="0"/>
                </a:cubicBezTo>
                <a:cubicBezTo>
                  <a:pt x="8242711" y="-21266"/>
                  <a:pt x="8626131" y="64129"/>
                  <a:pt x="8747942" y="0"/>
                </a:cubicBezTo>
                <a:cubicBezTo>
                  <a:pt x="8869753" y="-64129"/>
                  <a:pt x="9372057" y="35861"/>
                  <a:pt x="9564416" y="0"/>
                </a:cubicBezTo>
                <a:cubicBezTo>
                  <a:pt x="9756775" y="-35861"/>
                  <a:pt x="10174669" y="14371"/>
                  <a:pt x="10380891" y="0"/>
                </a:cubicBezTo>
                <a:cubicBezTo>
                  <a:pt x="10587113" y="-14371"/>
                  <a:pt x="10781720" y="38734"/>
                  <a:pt x="11080726" y="0"/>
                </a:cubicBezTo>
                <a:cubicBezTo>
                  <a:pt x="11379733" y="-38734"/>
                  <a:pt x="11477433" y="50699"/>
                  <a:pt x="11663922" y="0"/>
                </a:cubicBezTo>
                <a:cubicBezTo>
                  <a:pt x="11671133" y="95519"/>
                  <a:pt x="11620157" y="272258"/>
                  <a:pt x="11663922" y="390569"/>
                </a:cubicBezTo>
                <a:cubicBezTo>
                  <a:pt x="11707687" y="508880"/>
                  <a:pt x="11627735" y="615157"/>
                  <a:pt x="11663922" y="830997"/>
                </a:cubicBezTo>
                <a:cubicBezTo>
                  <a:pt x="11400349" y="847005"/>
                  <a:pt x="11354211" y="791311"/>
                  <a:pt x="11080726" y="830997"/>
                </a:cubicBezTo>
                <a:cubicBezTo>
                  <a:pt x="10807241" y="870683"/>
                  <a:pt x="10669561" y="756378"/>
                  <a:pt x="10264251" y="830997"/>
                </a:cubicBezTo>
                <a:cubicBezTo>
                  <a:pt x="9858941" y="905616"/>
                  <a:pt x="9866499" y="790653"/>
                  <a:pt x="9681055" y="830997"/>
                </a:cubicBezTo>
                <a:cubicBezTo>
                  <a:pt x="9495611" y="871341"/>
                  <a:pt x="9093062" y="829328"/>
                  <a:pt x="8864581" y="830997"/>
                </a:cubicBezTo>
                <a:cubicBezTo>
                  <a:pt x="8636100" y="832666"/>
                  <a:pt x="8432960" y="790598"/>
                  <a:pt x="8281385" y="830997"/>
                </a:cubicBezTo>
                <a:cubicBezTo>
                  <a:pt x="8129810" y="871396"/>
                  <a:pt x="7875021" y="798488"/>
                  <a:pt x="7581549" y="830997"/>
                </a:cubicBezTo>
                <a:cubicBezTo>
                  <a:pt x="7288077" y="863506"/>
                  <a:pt x="7410004" y="806773"/>
                  <a:pt x="7348271" y="830997"/>
                </a:cubicBezTo>
                <a:cubicBezTo>
                  <a:pt x="7286538" y="855221"/>
                  <a:pt x="6785946" y="784259"/>
                  <a:pt x="6531796" y="830997"/>
                </a:cubicBezTo>
                <a:cubicBezTo>
                  <a:pt x="6277646" y="877735"/>
                  <a:pt x="6283711" y="829016"/>
                  <a:pt x="6065239" y="830997"/>
                </a:cubicBezTo>
                <a:cubicBezTo>
                  <a:pt x="5846767" y="832978"/>
                  <a:pt x="5619237" y="817983"/>
                  <a:pt x="5365404" y="830997"/>
                </a:cubicBezTo>
                <a:cubicBezTo>
                  <a:pt x="5111571" y="844011"/>
                  <a:pt x="5194803" y="822002"/>
                  <a:pt x="5132126" y="830997"/>
                </a:cubicBezTo>
                <a:cubicBezTo>
                  <a:pt x="5069449" y="839992"/>
                  <a:pt x="4548286" y="829459"/>
                  <a:pt x="4315651" y="830997"/>
                </a:cubicBezTo>
                <a:cubicBezTo>
                  <a:pt x="4083017" y="832535"/>
                  <a:pt x="4031363" y="818001"/>
                  <a:pt x="3849094" y="830997"/>
                </a:cubicBezTo>
                <a:cubicBezTo>
                  <a:pt x="3666825" y="843993"/>
                  <a:pt x="3445245" y="778983"/>
                  <a:pt x="3265898" y="830997"/>
                </a:cubicBezTo>
                <a:cubicBezTo>
                  <a:pt x="3086551" y="883011"/>
                  <a:pt x="3019340" y="807017"/>
                  <a:pt x="2915980" y="830997"/>
                </a:cubicBezTo>
                <a:cubicBezTo>
                  <a:pt x="2812620" y="854977"/>
                  <a:pt x="2490269" y="752588"/>
                  <a:pt x="2216145" y="830997"/>
                </a:cubicBezTo>
                <a:cubicBezTo>
                  <a:pt x="1942022" y="909406"/>
                  <a:pt x="1618114" y="746881"/>
                  <a:pt x="1399671" y="830997"/>
                </a:cubicBezTo>
                <a:cubicBezTo>
                  <a:pt x="1181228" y="915113"/>
                  <a:pt x="1028678" y="784393"/>
                  <a:pt x="933114" y="830997"/>
                </a:cubicBezTo>
                <a:cubicBezTo>
                  <a:pt x="837550" y="877601"/>
                  <a:pt x="446938" y="812356"/>
                  <a:pt x="0" y="830997"/>
                </a:cubicBezTo>
                <a:cubicBezTo>
                  <a:pt x="-44379" y="743525"/>
                  <a:pt x="12597" y="565061"/>
                  <a:pt x="0" y="415499"/>
                </a:cubicBezTo>
                <a:cubicBezTo>
                  <a:pt x="-12597" y="265937"/>
                  <a:pt x="12219" y="102528"/>
                  <a:pt x="0" y="0"/>
                </a:cubicBezTo>
                <a:close/>
              </a:path>
              <a:path w="11663922" h="830997" stroke="0" extrusionOk="0">
                <a:moveTo>
                  <a:pt x="0" y="0"/>
                </a:moveTo>
                <a:cubicBezTo>
                  <a:pt x="166313" y="-23192"/>
                  <a:pt x="268118" y="52357"/>
                  <a:pt x="466557" y="0"/>
                </a:cubicBezTo>
                <a:cubicBezTo>
                  <a:pt x="664996" y="-52357"/>
                  <a:pt x="640221" y="18361"/>
                  <a:pt x="699835" y="0"/>
                </a:cubicBezTo>
                <a:cubicBezTo>
                  <a:pt x="759449" y="-18361"/>
                  <a:pt x="1171541" y="57371"/>
                  <a:pt x="1516310" y="0"/>
                </a:cubicBezTo>
                <a:cubicBezTo>
                  <a:pt x="1861079" y="-57371"/>
                  <a:pt x="1779788" y="52313"/>
                  <a:pt x="1982867" y="0"/>
                </a:cubicBezTo>
                <a:cubicBezTo>
                  <a:pt x="2185946" y="-52313"/>
                  <a:pt x="2246440" y="23935"/>
                  <a:pt x="2449424" y="0"/>
                </a:cubicBezTo>
                <a:cubicBezTo>
                  <a:pt x="2652408" y="-23935"/>
                  <a:pt x="3045458" y="6017"/>
                  <a:pt x="3265898" y="0"/>
                </a:cubicBezTo>
                <a:cubicBezTo>
                  <a:pt x="3486338" y="-6017"/>
                  <a:pt x="3445498" y="25575"/>
                  <a:pt x="3615816" y="0"/>
                </a:cubicBezTo>
                <a:cubicBezTo>
                  <a:pt x="3786134" y="-25575"/>
                  <a:pt x="4161855" y="47017"/>
                  <a:pt x="4432290" y="0"/>
                </a:cubicBezTo>
                <a:cubicBezTo>
                  <a:pt x="4702725" y="-47017"/>
                  <a:pt x="5039478" y="17482"/>
                  <a:pt x="5248765" y="0"/>
                </a:cubicBezTo>
                <a:cubicBezTo>
                  <a:pt x="5458053" y="-17482"/>
                  <a:pt x="5559608" y="3000"/>
                  <a:pt x="5831961" y="0"/>
                </a:cubicBezTo>
                <a:cubicBezTo>
                  <a:pt x="6104314" y="-3000"/>
                  <a:pt x="6375404" y="45999"/>
                  <a:pt x="6648436" y="0"/>
                </a:cubicBezTo>
                <a:cubicBezTo>
                  <a:pt x="6921468" y="-45999"/>
                  <a:pt x="6904673" y="6657"/>
                  <a:pt x="7114992" y="0"/>
                </a:cubicBezTo>
                <a:cubicBezTo>
                  <a:pt x="7325311" y="-6657"/>
                  <a:pt x="7414460" y="35167"/>
                  <a:pt x="7581549" y="0"/>
                </a:cubicBezTo>
                <a:cubicBezTo>
                  <a:pt x="7748638" y="-35167"/>
                  <a:pt x="8058659" y="39375"/>
                  <a:pt x="8281385" y="0"/>
                </a:cubicBezTo>
                <a:cubicBezTo>
                  <a:pt x="8504111" y="-39375"/>
                  <a:pt x="8560913" y="42176"/>
                  <a:pt x="8747942" y="0"/>
                </a:cubicBezTo>
                <a:cubicBezTo>
                  <a:pt x="8934971" y="-42176"/>
                  <a:pt x="9303181" y="78183"/>
                  <a:pt x="9564416" y="0"/>
                </a:cubicBezTo>
                <a:cubicBezTo>
                  <a:pt x="9825651" y="-78183"/>
                  <a:pt x="10002606" y="97882"/>
                  <a:pt x="10380891" y="0"/>
                </a:cubicBezTo>
                <a:cubicBezTo>
                  <a:pt x="10759176" y="-97882"/>
                  <a:pt x="10734520" y="14322"/>
                  <a:pt x="10964087" y="0"/>
                </a:cubicBezTo>
                <a:cubicBezTo>
                  <a:pt x="11193654" y="-14322"/>
                  <a:pt x="11393870" y="50903"/>
                  <a:pt x="11663922" y="0"/>
                </a:cubicBezTo>
                <a:cubicBezTo>
                  <a:pt x="11666010" y="114088"/>
                  <a:pt x="11655643" y="309904"/>
                  <a:pt x="11663922" y="390569"/>
                </a:cubicBezTo>
                <a:cubicBezTo>
                  <a:pt x="11672201" y="471234"/>
                  <a:pt x="11653734" y="742623"/>
                  <a:pt x="11663922" y="830997"/>
                </a:cubicBezTo>
                <a:cubicBezTo>
                  <a:pt x="11509900" y="839501"/>
                  <a:pt x="11300716" y="778997"/>
                  <a:pt x="10964087" y="830997"/>
                </a:cubicBezTo>
                <a:cubicBezTo>
                  <a:pt x="10627459" y="882997"/>
                  <a:pt x="10699671" y="808603"/>
                  <a:pt x="10614169" y="830997"/>
                </a:cubicBezTo>
                <a:cubicBezTo>
                  <a:pt x="10528667" y="853391"/>
                  <a:pt x="10272953" y="800427"/>
                  <a:pt x="10030973" y="830997"/>
                </a:cubicBezTo>
                <a:cubicBezTo>
                  <a:pt x="9788993" y="861567"/>
                  <a:pt x="9881453" y="822361"/>
                  <a:pt x="9797694" y="830997"/>
                </a:cubicBezTo>
                <a:cubicBezTo>
                  <a:pt x="9713935" y="839633"/>
                  <a:pt x="9658821" y="809608"/>
                  <a:pt x="9564416" y="830997"/>
                </a:cubicBezTo>
                <a:cubicBezTo>
                  <a:pt x="9470011" y="852386"/>
                  <a:pt x="9154093" y="827227"/>
                  <a:pt x="8981220" y="830997"/>
                </a:cubicBezTo>
                <a:cubicBezTo>
                  <a:pt x="8808347" y="834767"/>
                  <a:pt x="8717395" y="798471"/>
                  <a:pt x="8631302" y="830997"/>
                </a:cubicBezTo>
                <a:cubicBezTo>
                  <a:pt x="8545209" y="863523"/>
                  <a:pt x="8180168" y="755862"/>
                  <a:pt x="7931467" y="830997"/>
                </a:cubicBezTo>
                <a:cubicBezTo>
                  <a:pt x="7682766" y="906132"/>
                  <a:pt x="7752053" y="802387"/>
                  <a:pt x="7581549" y="830997"/>
                </a:cubicBezTo>
                <a:cubicBezTo>
                  <a:pt x="7411045" y="859607"/>
                  <a:pt x="7183534" y="793132"/>
                  <a:pt x="6881714" y="830997"/>
                </a:cubicBezTo>
                <a:cubicBezTo>
                  <a:pt x="6579895" y="868862"/>
                  <a:pt x="6710469" y="824498"/>
                  <a:pt x="6648436" y="830997"/>
                </a:cubicBezTo>
                <a:cubicBezTo>
                  <a:pt x="6586403" y="837496"/>
                  <a:pt x="6192999" y="793928"/>
                  <a:pt x="5948600" y="830997"/>
                </a:cubicBezTo>
                <a:cubicBezTo>
                  <a:pt x="5704201" y="868066"/>
                  <a:pt x="5679749" y="804152"/>
                  <a:pt x="5598683" y="830997"/>
                </a:cubicBezTo>
                <a:cubicBezTo>
                  <a:pt x="5517617" y="857842"/>
                  <a:pt x="5454113" y="805547"/>
                  <a:pt x="5365404" y="830997"/>
                </a:cubicBezTo>
                <a:cubicBezTo>
                  <a:pt x="5276695" y="856447"/>
                  <a:pt x="5138622" y="809485"/>
                  <a:pt x="5015486" y="830997"/>
                </a:cubicBezTo>
                <a:cubicBezTo>
                  <a:pt x="4892350" y="852509"/>
                  <a:pt x="4596157" y="776976"/>
                  <a:pt x="4315651" y="830997"/>
                </a:cubicBezTo>
                <a:cubicBezTo>
                  <a:pt x="4035145" y="885018"/>
                  <a:pt x="4043870" y="792442"/>
                  <a:pt x="3965733" y="830997"/>
                </a:cubicBezTo>
                <a:cubicBezTo>
                  <a:pt x="3887596" y="869552"/>
                  <a:pt x="3785687" y="810777"/>
                  <a:pt x="3732455" y="830997"/>
                </a:cubicBezTo>
                <a:cubicBezTo>
                  <a:pt x="3679223" y="851217"/>
                  <a:pt x="3481079" y="823791"/>
                  <a:pt x="3382537" y="830997"/>
                </a:cubicBezTo>
                <a:cubicBezTo>
                  <a:pt x="3283995" y="838203"/>
                  <a:pt x="3044577" y="799979"/>
                  <a:pt x="2915980" y="830997"/>
                </a:cubicBezTo>
                <a:cubicBezTo>
                  <a:pt x="2787383" y="862015"/>
                  <a:pt x="2552983" y="778929"/>
                  <a:pt x="2332784" y="830997"/>
                </a:cubicBezTo>
                <a:cubicBezTo>
                  <a:pt x="2112585" y="883065"/>
                  <a:pt x="2095239" y="828940"/>
                  <a:pt x="1982867" y="830997"/>
                </a:cubicBezTo>
                <a:cubicBezTo>
                  <a:pt x="1870495" y="833054"/>
                  <a:pt x="1513760" y="748274"/>
                  <a:pt x="1166392" y="830997"/>
                </a:cubicBezTo>
                <a:cubicBezTo>
                  <a:pt x="819024" y="913720"/>
                  <a:pt x="710247" y="796762"/>
                  <a:pt x="583196" y="830997"/>
                </a:cubicBezTo>
                <a:cubicBezTo>
                  <a:pt x="456145" y="865232"/>
                  <a:pt x="244139" y="822177"/>
                  <a:pt x="0" y="830997"/>
                </a:cubicBezTo>
                <a:cubicBezTo>
                  <a:pt x="-34706" y="675915"/>
                  <a:pt x="28256" y="574821"/>
                  <a:pt x="0" y="407189"/>
                </a:cubicBezTo>
                <a:cubicBezTo>
                  <a:pt x="-28256" y="239557"/>
                  <a:pt x="33948" y="16335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Even though the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did a great job fitting the </a:t>
            </a:r>
            <a:r>
              <a:rPr lang="en-US" sz="2400" b="1" dirty="0">
                <a:solidFill>
                  <a:srgbClr val="00B0F0"/>
                </a:solidFill>
              </a:rPr>
              <a:t>training set,</a:t>
            </a:r>
            <a:r>
              <a:rPr lang="en-US" sz="2400" dirty="0">
                <a:solidFill>
                  <a:schemeClr val="tx1"/>
                </a:solidFill>
              </a:rPr>
              <a:t> it did a terrible job fitting the </a:t>
            </a:r>
            <a:r>
              <a:rPr lang="en-US" sz="2400" b="1" dirty="0">
                <a:solidFill>
                  <a:srgbClr val="00B050"/>
                </a:solidFill>
              </a:rPr>
              <a:t>test set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700516-9E6F-1729-F17B-BEADB7000BDA}"/>
              </a:ext>
            </a:extLst>
          </p:cNvPr>
          <p:cNvGrpSpPr/>
          <p:nvPr/>
        </p:nvGrpSpPr>
        <p:grpSpPr>
          <a:xfrm>
            <a:off x="316036" y="808326"/>
            <a:ext cx="5391771" cy="3929929"/>
            <a:chOff x="140694" y="146838"/>
            <a:chExt cx="11110671" cy="6525457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5765EFC2-1B52-7993-50C4-71F631ED3F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68732926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54E465-5CF2-E7AF-65BA-8EC6578F8C17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4D1D9-4976-550B-0F71-927C4CAEA68F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7FDD86-B823-75A2-6293-51BC10BB38F1}"/>
              </a:ext>
            </a:extLst>
          </p:cNvPr>
          <p:cNvCxnSpPr>
            <a:cxnSpLocks/>
          </p:cNvCxnSpPr>
          <p:nvPr/>
        </p:nvCxnSpPr>
        <p:spPr>
          <a:xfrm>
            <a:off x="7521546" y="2224747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E3E083-EF83-BBA7-A905-E8A9427ACC79}"/>
              </a:ext>
            </a:extLst>
          </p:cNvPr>
          <p:cNvCxnSpPr>
            <a:cxnSpLocks/>
          </p:cNvCxnSpPr>
          <p:nvPr/>
        </p:nvCxnSpPr>
        <p:spPr>
          <a:xfrm>
            <a:off x="6968887" y="2760333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AF1532-69C8-1C45-FBE5-5521D121093C}"/>
              </a:ext>
            </a:extLst>
          </p:cNvPr>
          <p:cNvCxnSpPr>
            <a:cxnSpLocks/>
          </p:cNvCxnSpPr>
          <p:nvPr/>
        </p:nvCxnSpPr>
        <p:spPr>
          <a:xfrm>
            <a:off x="8588800" y="1549211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E243BB-35FF-2FA8-C5AD-D704C95524F5}"/>
              </a:ext>
            </a:extLst>
          </p:cNvPr>
          <p:cNvCxnSpPr>
            <a:cxnSpLocks/>
          </p:cNvCxnSpPr>
          <p:nvPr/>
        </p:nvCxnSpPr>
        <p:spPr>
          <a:xfrm>
            <a:off x="9038847" y="1406769"/>
            <a:ext cx="0" cy="26125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36AF15-616F-F811-18F0-8505E3683E8B}"/>
              </a:ext>
            </a:extLst>
          </p:cNvPr>
          <p:cNvCxnSpPr>
            <a:cxnSpLocks/>
          </p:cNvCxnSpPr>
          <p:nvPr/>
        </p:nvCxnSpPr>
        <p:spPr>
          <a:xfrm>
            <a:off x="9955899" y="1412936"/>
            <a:ext cx="0" cy="18685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2BBAC0-7C2B-8045-5D5A-35715DE03934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D834AC0-51C2-B8C9-ADD1-74C58740F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1708317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DEFFA-914E-3F59-CD70-EA3226A7450E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3232B-746C-0D37-EE3C-6CF48DFF3061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E461F6-BBE9-807C-3E8B-28689364F43B}"/>
              </a:ext>
            </a:extLst>
          </p:cNvPr>
          <p:cNvSpPr txBox="1"/>
          <p:nvPr/>
        </p:nvSpPr>
        <p:spPr>
          <a:xfrm>
            <a:off x="303665" y="4992174"/>
            <a:ext cx="11663922" cy="830997"/>
          </a:xfrm>
          <a:custGeom>
            <a:avLst/>
            <a:gdLst>
              <a:gd name="connsiteX0" fmla="*/ 0 w 11663922"/>
              <a:gd name="connsiteY0" fmla="*/ 0 h 830997"/>
              <a:gd name="connsiteX1" fmla="*/ 466557 w 11663922"/>
              <a:gd name="connsiteY1" fmla="*/ 0 h 830997"/>
              <a:gd name="connsiteX2" fmla="*/ 1049753 w 11663922"/>
              <a:gd name="connsiteY2" fmla="*/ 0 h 830997"/>
              <a:gd name="connsiteX3" fmla="*/ 1749588 w 11663922"/>
              <a:gd name="connsiteY3" fmla="*/ 0 h 830997"/>
              <a:gd name="connsiteX4" fmla="*/ 2449424 w 11663922"/>
              <a:gd name="connsiteY4" fmla="*/ 0 h 830997"/>
              <a:gd name="connsiteX5" fmla="*/ 3149259 w 11663922"/>
              <a:gd name="connsiteY5" fmla="*/ 0 h 830997"/>
              <a:gd name="connsiteX6" fmla="*/ 3965733 w 11663922"/>
              <a:gd name="connsiteY6" fmla="*/ 0 h 830997"/>
              <a:gd name="connsiteX7" fmla="*/ 4548930 w 11663922"/>
              <a:gd name="connsiteY7" fmla="*/ 0 h 830997"/>
              <a:gd name="connsiteX8" fmla="*/ 5248765 w 11663922"/>
              <a:gd name="connsiteY8" fmla="*/ 0 h 830997"/>
              <a:gd name="connsiteX9" fmla="*/ 5831961 w 11663922"/>
              <a:gd name="connsiteY9" fmla="*/ 0 h 830997"/>
              <a:gd name="connsiteX10" fmla="*/ 6415157 w 11663922"/>
              <a:gd name="connsiteY10" fmla="*/ 0 h 830997"/>
              <a:gd name="connsiteX11" fmla="*/ 6998353 w 11663922"/>
              <a:gd name="connsiteY11" fmla="*/ 0 h 830997"/>
              <a:gd name="connsiteX12" fmla="*/ 7231632 w 11663922"/>
              <a:gd name="connsiteY12" fmla="*/ 0 h 830997"/>
              <a:gd name="connsiteX13" fmla="*/ 7931467 w 11663922"/>
              <a:gd name="connsiteY13" fmla="*/ 0 h 830997"/>
              <a:gd name="connsiteX14" fmla="*/ 8164745 w 11663922"/>
              <a:gd name="connsiteY14" fmla="*/ 0 h 830997"/>
              <a:gd name="connsiteX15" fmla="*/ 8747942 w 11663922"/>
              <a:gd name="connsiteY15" fmla="*/ 0 h 830997"/>
              <a:gd name="connsiteX16" fmla="*/ 9564416 w 11663922"/>
              <a:gd name="connsiteY16" fmla="*/ 0 h 830997"/>
              <a:gd name="connsiteX17" fmla="*/ 10380891 w 11663922"/>
              <a:gd name="connsiteY17" fmla="*/ 0 h 830997"/>
              <a:gd name="connsiteX18" fmla="*/ 11080726 w 11663922"/>
              <a:gd name="connsiteY18" fmla="*/ 0 h 830997"/>
              <a:gd name="connsiteX19" fmla="*/ 11663922 w 11663922"/>
              <a:gd name="connsiteY19" fmla="*/ 0 h 830997"/>
              <a:gd name="connsiteX20" fmla="*/ 11663922 w 11663922"/>
              <a:gd name="connsiteY20" fmla="*/ 390569 h 830997"/>
              <a:gd name="connsiteX21" fmla="*/ 11663922 w 11663922"/>
              <a:gd name="connsiteY21" fmla="*/ 830997 h 830997"/>
              <a:gd name="connsiteX22" fmla="*/ 11080726 w 11663922"/>
              <a:gd name="connsiteY22" fmla="*/ 830997 h 830997"/>
              <a:gd name="connsiteX23" fmla="*/ 10264251 w 11663922"/>
              <a:gd name="connsiteY23" fmla="*/ 830997 h 830997"/>
              <a:gd name="connsiteX24" fmla="*/ 9681055 w 11663922"/>
              <a:gd name="connsiteY24" fmla="*/ 830997 h 830997"/>
              <a:gd name="connsiteX25" fmla="*/ 8864581 w 11663922"/>
              <a:gd name="connsiteY25" fmla="*/ 830997 h 830997"/>
              <a:gd name="connsiteX26" fmla="*/ 8281385 w 11663922"/>
              <a:gd name="connsiteY26" fmla="*/ 830997 h 830997"/>
              <a:gd name="connsiteX27" fmla="*/ 7581549 w 11663922"/>
              <a:gd name="connsiteY27" fmla="*/ 830997 h 830997"/>
              <a:gd name="connsiteX28" fmla="*/ 7348271 w 11663922"/>
              <a:gd name="connsiteY28" fmla="*/ 830997 h 830997"/>
              <a:gd name="connsiteX29" fmla="*/ 6531796 w 11663922"/>
              <a:gd name="connsiteY29" fmla="*/ 830997 h 830997"/>
              <a:gd name="connsiteX30" fmla="*/ 6065239 w 11663922"/>
              <a:gd name="connsiteY30" fmla="*/ 830997 h 830997"/>
              <a:gd name="connsiteX31" fmla="*/ 5365404 w 11663922"/>
              <a:gd name="connsiteY31" fmla="*/ 830997 h 830997"/>
              <a:gd name="connsiteX32" fmla="*/ 5132126 w 11663922"/>
              <a:gd name="connsiteY32" fmla="*/ 830997 h 830997"/>
              <a:gd name="connsiteX33" fmla="*/ 4315651 w 11663922"/>
              <a:gd name="connsiteY33" fmla="*/ 830997 h 830997"/>
              <a:gd name="connsiteX34" fmla="*/ 3849094 w 11663922"/>
              <a:gd name="connsiteY34" fmla="*/ 830997 h 830997"/>
              <a:gd name="connsiteX35" fmla="*/ 3265898 w 11663922"/>
              <a:gd name="connsiteY35" fmla="*/ 830997 h 830997"/>
              <a:gd name="connsiteX36" fmla="*/ 2915980 w 11663922"/>
              <a:gd name="connsiteY36" fmla="*/ 830997 h 830997"/>
              <a:gd name="connsiteX37" fmla="*/ 2216145 w 11663922"/>
              <a:gd name="connsiteY37" fmla="*/ 830997 h 830997"/>
              <a:gd name="connsiteX38" fmla="*/ 1399671 w 11663922"/>
              <a:gd name="connsiteY38" fmla="*/ 830997 h 830997"/>
              <a:gd name="connsiteX39" fmla="*/ 933114 w 11663922"/>
              <a:gd name="connsiteY39" fmla="*/ 830997 h 830997"/>
              <a:gd name="connsiteX40" fmla="*/ 0 w 11663922"/>
              <a:gd name="connsiteY40" fmla="*/ 830997 h 830997"/>
              <a:gd name="connsiteX41" fmla="*/ 0 w 11663922"/>
              <a:gd name="connsiteY41" fmla="*/ 415499 h 830997"/>
              <a:gd name="connsiteX42" fmla="*/ 0 w 11663922"/>
              <a:gd name="connsiteY4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663922" h="830997" fill="none" extrusionOk="0">
                <a:moveTo>
                  <a:pt x="0" y="0"/>
                </a:moveTo>
                <a:cubicBezTo>
                  <a:pt x="163182" y="-8173"/>
                  <a:pt x="276639" y="43387"/>
                  <a:pt x="466557" y="0"/>
                </a:cubicBezTo>
                <a:cubicBezTo>
                  <a:pt x="656475" y="-43387"/>
                  <a:pt x="908821" y="5927"/>
                  <a:pt x="1049753" y="0"/>
                </a:cubicBezTo>
                <a:cubicBezTo>
                  <a:pt x="1190685" y="-5927"/>
                  <a:pt x="1535942" y="61361"/>
                  <a:pt x="1749588" y="0"/>
                </a:cubicBezTo>
                <a:cubicBezTo>
                  <a:pt x="1963234" y="-61361"/>
                  <a:pt x="2179869" y="13350"/>
                  <a:pt x="2449424" y="0"/>
                </a:cubicBezTo>
                <a:cubicBezTo>
                  <a:pt x="2718979" y="-13350"/>
                  <a:pt x="3009255" y="21630"/>
                  <a:pt x="3149259" y="0"/>
                </a:cubicBezTo>
                <a:cubicBezTo>
                  <a:pt x="3289264" y="-21630"/>
                  <a:pt x="3750419" y="18498"/>
                  <a:pt x="3965733" y="0"/>
                </a:cubicBezTo>
                <a:cubicBezTo>
                  <a:pt x="4181047" y="-18498"/>
                  <a:pt x="4362154" y="41080"/>
                  <a:pt x="4548930" y="0"/>
                </a:cubicBezTo>
                <a:cubicBezTo>
                  <a:pt x="4735706" y="-41080"/>
                  <a:pt x="5085101" y="16191"/>
                  <a:pt x="5248765" y="0"/>
                </a:cubicBezTo>
                <a:cubicBezTo>
                  <a:pt x="5412430" y="-16191"/>
                  <a:pt x="5608425" y="26058"/>
                  <a:pt x="5831961" y="0"/>
                </a:cubicBezTo>
                <a:cubicBezTo>
                  <a:pt x="6055497" y="-26058"/>
                  <a:pt x="6196556" y="57232"/>
                  <a:pt x="6415157" y="0"/>
                </a:cubicBezTo>
                <a:cubicBezTo>
                  <a:pt x="6633758" y="-57232"/>
                  <a:pt x="6774421" y="43012"/>
                  <a:pt x="6998353" y="0"/>
                </a:cubicBezTo>
                <a:cubicBezTo>
                  <a:pt x="7222285" y="-43012"/>
                  <a:pt x="7177986" y="25088"/>
                  <a:pt x="7231632" y="0"/>
                </a:cubicBezTo>
                <a:cubicBezTo>
                  <a:pt x="7285278" y="-25088"/>
                  <a:pt x="7772577" y="65906"/>
                  <a:pt x="7931467" y="0"/>
                </a:cubicBezTo>
                <a:cubicBezTo>
                  <a:pt x="8090358" y="-65906"/>
                  <a:pt x="8086779" y="21266"/>
                  <a:pt x="8164745" y="0"/>
                </a:cubicBezTo>
                <a:cubicBezTo>
                  <a:pt x="8242711" y="-21266"/>
                  <a:pt x="8626131" y="64129"/>
                  <a:pt x="8747942" y="0"/>
                </a:cubicBezTo>
                <a:cubicBezTo>
                  <a:pt x="8869753" y="-64129"/>
                  <a:pt x="9372057" y="35861"/>
                  <a:pt x="9564416" y="0"/>
                </a:cubicBezTo>
                <a:cubicBezTo>
                  <a:pt x="9756775" y="-35861"/>
                  <a:pt x="10174669" y="14371"/>
                  <a:pt x="10380891" y="0"/>
                </a:cubicBezTo>
                <a:cubicBezTo>
                  <a:pt x="10587113" y="-14371"/>
                  <a:pt x="10781720" y="38734"/>
                  <a:pt x="11080726" y="0"/>
                </a:cubicBezTo>
                <a:cubicBezTo>
                  <a:pt x="11379733" y="-38734"/>
                  <a:pt x="11477433" y="50699"/>
                  <a:pt x="11663922" y="0"/>
                </a:cubicBezTo>
                <a:cubicBezTo>
                  <a:pt x="11671133" y="95519"/>
                  <a:pt x="11620157" y="272258"/>
                  <a:pt x="11663922" y="390569"/>
                </a:cubicBezTo>
                <a:cubicBezTo>
                  <a:pt x="11707687" y="508880"/>
                  <a:pt x="11627735" y="615157"/>
                  <a:pt x="11663922" y="830997"/>
                </a:cubicBezTo>
                <a:cubicBezTo>
                  <a:pt x="11400349" y="847005"/>
                  <a:pt x="11354211" y="791311"/>
                  <a:pt x="11080726" y="830997"/>
                </a:cubicBezTo>
                <a:cubicBezTo>
                  <a:pt x="10807241" y="870683"/>
                  <a:pt x="10669561" y="756378"/>
                  <a:pt x="10264251" y="830997"/>
                </a:cubicBezTo>
                <a:cubicBezTo>
                  <a:pt x="9858941" y="905616"/>
                  <a:pt x="9866499" y="790653"/>
                  <a:pt x="9681055" y="830997"/>
                </a:cubicBezTo>
                <a:cubicBezTo>
                  <a:pt x="9495611" y="871341"/>
                  <a:pt x="9093062" y="829328"/>
                  <a:pt x="8864581" y="830997"/>
                </a:cubicBezTo>
                <a:cubicBezTo>
                  <a:pt x="8636100" y="832666"/>
                  <a:pt x="8432960" y="790598"/>
                  <a:pt x="8281385" y="830997"/>
                </a:cubicBezTo>
                <a:cubicBezTo>
                  <a:pt x="8129810" y="871396"/>
                  <a:pt x="7875021" y="798488"/>
                  <a:pt x="7581549" y="830997"/>
                </a:cubicBezTo>
                <a:cubicBezTo>
                  <a:pt x="7288077" y="863506"/>
                  <a:pt x="7410004" y="806773"/>
                  <a:pt x="7348271" y="830997"/>
                </a:cubicBezTo>
                <a:cubicBezTo>
                  <a:pt x="7286538" y="855221"/>
                  <a:pt x="6785946" y="784259"/>
                  <a:pt x="6531796" y="830997"/>
                </a:cubicBezTo>
                <a:cubicBezTo>
                  <a:pt x="6277646" y="877735"/>
                  <a:pt x="6283711" y="829016"/>
                  <a:pt x="6065239" y="830997"/>
                </a:cubicBezTo>
                <a:cubicBezTo>
                  <a:pt x="5846767" y="832978"/>
                  <a:pt x="5619237" y="817983"/>
                  <a:pt x="5365404" y="830997"/>
                </a:cubicBezTo>
                <a:cubicBezTo>
                  <a:pt x="5111571" y="844011"/>
                  <a:pt x="5194803" y="822002"/>
                  <a:pt x="5132126" y="830997"/>
                </a:cubicBezTo>
                <a:cubicBezTo>
                  <a:pt x="5069449" y="839992"/>
                  <a:pt x="4548286" y="829459"/>
                  <a:pt x="4315651" y="830997"/>
                </a:cubicBezTo>
                <a:cubicBezTo>
                  <a:pt x="4083017" y="832535"/>
                  <a:pt x="4031363" y="818001"/>
                  <a:pt x="3849094" y="830997"/>
                </a:cubicBezTo>
                <a:cubicBezTo>
                  <a:pt x="3666825" y="843993"/>
                  <a:pt x="3445245" y="778983"/>
                  <a:pt x="3265898" y="830997"/>
                </a:cubicBezTo>
                <a:cubicBezTo>
                  <a:pt x="3086551" y="883011"/>
                  <a:pt x="3019340" y="807017"/>
                  <a:pt x="2915980" y="830997"/>
                </a:cubicBezTo>
                <a:cubicBezTo>
                  <a:pt x="2812620" y="854977"/>
                  <a:pt x="2490269" y="752588"/>
                  <a:pt x="2216145" y="830997"/>
                </a:cubicBezTo>
                <a:cubicBezTo>
                  <a:pt x="1942022" y="909406"/>
                  <a:pt x="1618114" y="746881"/>
                  <a:pt x="1399671" y="830997"/>
                </a:cubicBezTo>
                <a:cubicBezTo>
                  <a:pt x="1181228" y="915113"/>
                  <a:pt x="1028678" y="784393"/>
                  <a:pt x="933114" y="830997"/>
                </a:cubicBezTo>
                <a:cubicBezTo>
                  <a:pt x="837550" y="877601"/>
                  <a:pt x="446938" y="812356"/>
                  <a:pt x="0" y="830997"/>
                </a:cubicBezTo>
                <a:cubicBezTo>
                  <a:pt x="-44379" y="743525"/>
                  <a:pt x="12597" y="565061"/>
                  <a:pt x="0" y="415499"/>
                </a:cubicBezTo>
                <a:cubicBezTo>
                  <a:pt x="-12597" y="265937"/>
                  <a:pt x="12219" y="102528"/>
                  <a:pt x="0" y="0"/>
                </a:cubicBezTo>
                <a:close/>
              </a:path>
              <a:path w="11663922" h="830997" stroke="0" extrusionOk="0">
                <a:moveTo>
                  <a:pt x="0" y="0"/>
                </a:moveTo>
                <a:cubicBezTo>
                  <a:pt x="166313" y="-23192"/>
                  <a:pt x="268118" y="52357"/>
                  <a:pt x="466557" y="0"/>
                </a:cubicBezTo>
                <a:cubicBezTo>
                  <a:pt x="664996" y="-52357"/>
                  <a:pt x="640221" y="18361"/>
                  <a:pt x="699835" y="0"/>
                </a:cubicBezTo>
                <a:cubicBezTo>
                  <a:pt x="759449" y="-18361"/>
                  <a:pt x="1171541" y="57371"/>
                  <a:pt x="1516310" y="0"/>
                </a:cubicBezTo>
                <a:cubicBezTo>
                  <a:pt x="1861079" y="-57371"/>
                  <a:pt x="1779788" y="52313"/>
                  <a:pt x="1982867" y="0"/>
                </a:cubicBezTo>
                <a:cubicBezTo>
                  <a:pt x="2185946" y="-52313"/>
                  <a:pt x="2246440" y="23935"/>
                  <a:pt x="2449424" y="0"/>
                </a:cubicBezTo>
                <a:cubicBezTo>
                  <a:pt x="2652408" y="-23935"/>
                  <a:pt x="3045458" y="6017"/>
                  <a:pt x="3265898" y="0"/>
                </a:cubicBezTo>
                <a:cubicBezTo>
                  <a:pt x="3486338" y="-6017"/>
                  <a:pt x="3445498" y="25575"/>
                  <a:pt x="3615816" y="0"/>
                </a:cubicBezTo>
                <a:cubicBezTo>
                  <a:pt x="3786134" y="-25575"/>
                  <a:pt x="4161855" y="47017"/>
                  <a:pt x="4432290" y="0"/>
                </a:cubicBezTo>
                <a:cubicBezTo>
                  <a:pt x="4702725" y="-47017"/>
                  <a:pt x="5039478" y="17482"/>
                  <a:pt x="5248765" y="0"/>
                </a:cubicBezTo>
                <a:cubicBezTo>
                  <a:pt x="5458053" y="-17482"/>
                  <a:pt x="5559608" y="3000"/>
                  <a:pt x="5831961" y="0"/>
                </a:cubicBezTo>
                <a:cubicBezTo>
                  <a:pt x="6104314" y="-3000"/>
                  <a:pt x="6375404" y="45999"/>
                  <a:pt x="6648436" y="0"/>
                </a:cubicBezTo>
                <a:cubicBezTo>
                  <a:pt x="6921468" y="-45999"/>
                  <a:pt x="6904673" y="6657"/>
                  <a:pt x="7114992" y="0"/>
                </a:cubicBezTo>
                <a:cubicBezTo>
                  <a:pt x="7325311" y="-6657"/>
                  <a:pt x="7414460" y="35167"/>
                  <a:pt x="7581549" y="0"/>
                </a:cubicBezTo>
                <a:cubicBezTo>
                  <a:pt x="7748638" y="-35167"/>
                  <a:pt x="8058659" y="39375"/>
                  <a:pt x="8281385" y="0"/>
                </a:cubicBezTo>
                <a:cubicBezTo>
                  <a:pt x="8504111" y="-39375"/>
                  <a:pt x="8560913" y="42176"/>
                  <a:pt x="8747942" y="0"/>
                </a:cubicBezTo>
                <a:cubicBezTo>
                  <a:pt x="8934971" y="-42176"/>
                  <a:pt x="9303181" y="78183"/>
                  <a:pt x="9564416" y="0"/>
                </a:cubicBezTo>
                <a:cubicBezTo>
                  <a:pt x="9825651" y="-78183"/>
                  <a:pt x="10002606" y="97882"/>
                  <a:pt x="10380891" y="0"/>
                </a:cubicBezTo>
                <a:cubicBezTo>
                  <a:pt x="10759176" y="-97882"/>
                  <a:pt x="10734520" y="14322"/>
                  <a:pt x="10964087" y="0"/>
                </a:cubicBezTo>
                <a:cubicBezTo>
                  <a:pt x="11193654" y="-14322"/>
                  <a:pt x="11393870" y="50903"/>
                  <a:pt x="11663922" y="0"/>
                </a:cubicBezTo>
                <a:cubicBezTo>
                  <a:pt x="11666010" y="114088"/>
                  <a:pt x="11655643" y="309904"/>
                  <a:pt x="11663922" y="390569"/>
                </a:cubicBezTo>
                <a:cubicBezTo>
                  <a:pt x="11672201" y="471234"/>
                  <a:pt x="11653734" y="742623"/>
                  <a:pt x="11663922" y="830997"/>
                </a:cubicBezTo>
                <a:cubicBezTo>
                  <a:pt x="11509900" y="839501"/>
                  <a:pt x="11300716" y="778997"/>
                  <a:pt x="10964087" y="830997"/>
                </a:cubicBezTo>
                <a:cubicBezTo>
                  <a:pt x="10627459" y="882997"/>
                  <a:pt x="10699671" y="808603"/>
                  <a:pt x="10614169" y="830997"/>
                </a:cubicBezTo>
                <a:cubicBezTo>
                  <a:pt x="10528667" y="853391"/>
                  <a:pt x="10272953" y="800427"/>
                  <a:pt x="10030973" y="830997"/>
                </a:cubicBezTo>
                <a:cubicBezTo>
                  <a:pt x="9788993" y="861567"/>
                  <a:pt x="9881453" y="822361"/>
                  <a:pt x="9797694" y="830997"/>
                </a:cubicBezTo>
                <a:cubicBezTo>
                  <a:pt x="9713935" y="839633"/>
                  <a:pt x="9658821" y="809608"/>
                  <a:pt x="9564416" y="830997"/>
                </a:cubicBezTo>
                <a:cubicBezTo>
                  <a:pt x="9470011" y="852386"/>
                  <a:pt x="9154093" y="827227"/>
                  <a:pt x="8981220" y="830997"/>
                </a:cubicBezTo>
                <a:cubicBezTo>
                  <a:pt x="8808347" y="834767"/>
                  <a:pt x="8717395" y="798471"/>
                  <a:pt x="8631302" y="830997"/>
                </a:cubicBezTo>
                <a:cubicBezTo>
                  <a:pt x="8545209" y="863523"/>
                  <a:pt x="8180168" y="755862"/>
                  <a:pt x="7931467" y="830997"/>
                </a:cubicBezTo>
                <a:cubicBezTo>
                  <a:pt x="7682766" y="906132"/>
                  <a:pt x="7752053" y="802387"/>
                  <a:pt x="7581549" y="830997"/>
                </a:cubicBezTo>
                <a:cubicBezTo>
                  <a:pt x="7411045" y="859607"/>
                  <a:pt x="7183534" y="793132"/>
                  <a:pt x="6881714" y="830997"/>
                </a:cubicBezTo>
                <a:cubicBezTo>
                  <a:pt x="6579895" y="868862"/>
                  <a:pt x="6710469" y="824498"/>
                  <a:pt x="6648436" y="830997"/>
                </a:cubicBezTo>
                <a:cubicBezTo>
                  <a:pt x="6586403" y="837496"/>
                  <a:pt x="6192999" y="793928"/>
                  <a:pt x="5948600" y="830997"/>
                </a:cubicBezTo>
                <a:cubicBezTo>
                  <a:pt x="5704201" y="868066"/>
                  <a:pt x="5679749" y="804152"/>
                  <a:pt x="5598683" y="830997"/>
                </a:cubicBezTo>
                <a:cubicBezTo>
                  <a:pt x="5517617" y="857842"/>
                  <a:pt x="5454113" y="805547"/>
                  <a:pt x="5365404" y="830997"/>
                </a:cubicBezTo>
                <a:cubicBezTo>
                  <a:pt x="5276695" y="856447"/>
                  <a:pt x="5138622" y="809485"/>
                  <a:pt x="5015486" y="830997"/>
                </a:cubicBezTo>
                <a:cubicBezTo>
                  <a:pt x="4892350" y="852509"/>
                  <a:pt x="4596157" y="776976"/>
                  <a:pt x="4315651" y="830997"/>
                </a:cubicBezTo>
                <a:cubicBezTo>
                  <a:pt x="4035145" y="885018"/>
                  <a:pt x="4043870" y="792442"/>
                  <a:pt x="3965733" y="830997"/>
                </a:cubicBezTo>
                <a:cubicBezTo>
                  <a:pt x="3887596" y="869552"/>
                  <a:pt x="3785687" y="810777"/>
                  <a:pt x="3732455" y="830997"/>
                </a:cubicBezTo>
                <a:cubicBezTo>
                  <a:pt x="3679223" y="851217"/>
                  <a:pt x="3481079" y="823791"/>
                  <a:pt x="3382537" y="830997"/>
                </a:cubicBezTo>
                <a:cubicBezTo>
                  <a:pt x="3283995" y="838203"/>
                  <a:pt x="3044577" y="799979"/>
                  <a:pt x="2915980" y="830997"/>
                </a:cubicBezTo>
                <a:cubicBezTo>
                  <a:pt x="2787383" y="862015"/>
                  <a:pt x="2552983" y="778929"/>
                  <a:pt x="2332784" y="830997"/>
                </a:cubicBezTo>
                <a:cubicBezTo>
                  <a:pt x="2112585" y="883065"/>
                  <a:pt x="2095239" y="828940"/>
                  <a:pt x="1982867" y="830997"/>
                </a:cubicBezTo>
                <a:cubicBezTo>
                  <a:pt x="1870495" y="833054"/>
                  <a:pt x="1513760" y="748274"/>
                  <a:pt x="1166392" y="830997"/>
                </a:cubicBezTo>
                <a:cubicBezTo>
                  <a:pt x="819024" y="913720"/>
                  <a:pt x="710247" y="796762"/>
                  <a:pt x="583196" y="830997"/>
                </a:cubicBezTo>
                <a:cubicBezTo>
                  <a:pt x="456145" y="865232"/>
                  <a:pt x="244139" y="822177"/>
                  <a:pt x="0" y="830997"/>
                </a:cubicBezTo>
                <a:cubicBezTo>
                  <a:pt x="-34706" y="675915"/>
                  <a:pt x="28256" y="574821"/>
                  <a:pt x="0" y="407189"/>
                </a:cubicBezTo>
                <a:cubicBezTo>
                  <a:pt x="-28256" y="239557"/>
                  <a:pt x="33948" y="16335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machine learning lingo, the difference in fit between the </a:t>
            </a:r>
            <a:r>
              <a:rPr lang="en-US" sz="2400" b="1" dirty="0">
                <a:solidFill>
                  <a:srgbClr val="00B0F0"/>
                </a:solidFill>
              </a:rPr>
              <a:t>training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test</a:t>
            </a:r>
            <a:r>
              <a:rPr lang="en-US" sz="2400" dirty="0">
                <a:solidFill>
                  <a:schemeClr val="tx1"/>
                </a:solidFill>
              </a:rPr>
              <a:t> data sets is called </a:t>
            </a:r>
            <a:r>
              <a:rPr lang="en-US" sz="2400" b="1" dirty="0">
                <a:solidFill>
                  <a:schemeClr val="tx1"/>
                </a:solidFill>
              </a:rPr>
              <a:t>variance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700516-9E6F-1729-F17B-BEADB7000BDA}"/>
              </a:ext>
            </a:extLst>
          </p:cNvPr>
          <p:cNvGrpSpPr/>
          <p:nvPr/>
        </p:nvGrpSpPr>
        <p:grpSpPr>
          <a:xfrm>
            <a:off x="316036" y="808326"/>
            <a:ext cx="5391771" cy="3929929"/>
            <a:chOff x="140694" y="146838"/>
            <a:chExt cx="11110671" cy="6525457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5765EFC2-1B52-7993-50C4-71F631ED3F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28289733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54E465-5CF2-E7AF-65BA-8EC6578F8C17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4D1D9-4976-550B-0F71-927C4CAEA68F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7FDD86-B823-75A2-6293-51BC10BB38F1}"/>
              </a:ext>
            </a:extLst>
          </p:cNvPr>
          <p:cNvCxnSpPr>
            <a:cxnSpLocks/>
          </p:cNvCxnSpPr>
          <p:nvPr/>
        </p:nvCxnSpPr>
        <p:spPr>
          <a:xfrm>
            <a:off x="7521546" y="2224747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E3E083-EF83-BBA7-A905-E8A9427ACC79}"/>
              </a:ext>
            </a:extLst>
          </p:cNvPr>
          <p:cNvCxnSpPr>
            <a:cxnSpLocks/>
          </p:cNvCxnSpPr>
          <p:nvPr/>
        </p:nvCxnSpPr>
        <p:spPr>
          <a:xfrm>
            <a:off x="6968887" y="2760333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AF1532-69C8-1C45-FBE5-5521D121093C}"/>
              </a:ext>
            </a:extLst>
          </p:cNvPr>
          <p:cNvCxnSpPr>
            <a:cxnSpLocks/>
          </p:cNvCxnSpPr>
          <p:nvPr/>
        </p:nvCxnSpPr>
        <p:spPr>
          <a:xfrm>
            <a:off x="8588800" y="1549211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E243BB-35FF-2FA8-C5AD-D704C95524F5}"/>
              </a:ext>
            </a:extLst>
          </p:cNvPr>
          <p:cNvCxnSpPr>
            <a:cxnSpLocks/>
          </p:cNvCxnSpPr>
          <p:nvPr/>
        </p:nvCxnSpPr>
        <p:spPr>
          <a:xfrm>
            <a:off x="9038847" y="1406769"/>
            <a:ext cx="0" cy="26125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36AF15-616F-F811-18F0-8505E3683E8B}"/>
              </a:ext>
            </a:extLst>
          </p:cNvPr>
          <p:cNvCxnSpPr>
            <a:cxnSpLocks/>
          </p:cNvCxnSpPr>
          <p:nvPr/>
        </p:nvCxnSpPr>
        <p:spPr>
          <a:xfrm>
            <a:off x="9955899" y="1412936"/>
            <a:ext cx="0" cy="18685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C16A46-B34C-080C-9191-B36871177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477107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6D81-629D-EBEE-0402-20520859A7A9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EFCE2-4BAB-856C-C90D-468ECDB6DBCF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77D01E-4411-4D0C-D8E1-0148C1DCCE2C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77D01E-4411-4D0C-D8E1-0148C1DCCE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0CD0C3-2473-4832-BA74-CB612FFE4700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0CD0C3-2473-4832-BA74-CB612FFE47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89434EC-5F09-CC6A-7A41-8E2C0A323DAF}"/>
              </a:ext>
            </a:extLst>
          </p:cNvPr>
          <p:cNvSpPr txBox="1"/>
          <p:nvPr/>
        </p:nvSpPr>
        <p:spPr>
          <a:xfrm>
            <a:off x="5189977" y="3429000"/>
            <a:ext cx="5296099" cy="1569660"/>
          </a:xfrm>
          <a:custGeom>
            <a:avLst/>
            <a:gdLst>
              <a:gd name="connsiteX0" fmla="*/ 0 w 5296099"/>
              <a:gd name="connsiteY0" fmla="*/ 0 h 1569660"/>
              <a:gd name="connsiteX1" fmla="*/ 429572 w 5296099"/>
              <a:gd name="connsiteY1" fmla="*/ 0 h 1569660"/>
              <a:gd name="connsiteX2" fmla="*/ 1123950 w 5296099"/>
              <a:gd name="connsiteY2" fmla="*/ 0 h 1569660"/>
              <a:gd name="connsiteX3" fmla="*/ 1765366 w 5296099"/>
              <a:gd name="connsiteY3" fmla="*/ 0 h 1569660"/>
              <a:gd name="connsiteX4" fmla="*/ 2194939 w 5296099"/>
              <a:gd name="connsiteY4" fmla="*/ 0 h 1569660"/>
              <a:gd name="connsiteX5" fmla="*/ 2730433 w 5296099"/>
              <a:gd name="connsiteY5" fmla="*/ 0 h 1569660"/>
              <a:gd name="connsiteX6" fmla="*/ 3424811 w 5296099"/>
              <a:gd name="connsiteY6" fmla="*/ 0 h 1569660"/>
              <a:gd name="connsiteX7" fmla="*/ 4013266 w 5296099"/>
              <a:gd name="connsiteY7" fmla="*/ 0 h 1569660"/>
              <a:gd name="connsiteX8" fmla="*/ 4654683 w 5296099"/>
              <a:gd name="connsiteY8" fmla="*/ 0 h 1569660"/>
              <a:gd name="connsiteX9" fmla="*/ 5296099 w 5296099"/>
              <a:gd name="connsiteY9" fmla="*/ 0 h 1569660"/>
              <a:gd name="connsiteX10" fmla="*/ 5296099 w 5296099"/>
              <a:gd name="connsiteY10" fmla="*/ 523220 h 1569660"/>
              <a:gd name="connsiteX11" fmla="*/ 5296099 w 5296099"/>
              <a:gd name="connsiteY11" fmla="*/ 1062137 h 1569660"/>
              <a:gd name="connsiteX12" fmla="*/ 5296099 w 5296099"/>
              <a:gd name="connsiteY12" fmla="*/ 1569660 h 1569660"/>
              <a:gd name="connsiteX13" fmla="*/ 4866527 w 5296099"/>
              <a:gd name="connsiteY13" fmla="*/ 1569660 h 1569660"/>
              <a:gd name="connsiteX14" fmla="*/ 4436954 w 5296099"/>
              <a:gd name="connsiteY14" fmla="*/ 1569660 h 1569660"/>
              <a:gd name="connsiteX15" fmla="*/ 3795538 w 5296099"/>
              <a:gd name="connsiteY15" fmla="*/ 1569660 h 1569660"/>
              <a:gd name="connsiteX16" fmla="*/ 3365965 w 5296099"/>
              <a:gd name="connsiteY16" fmla="*/ 1569660 h 1569660"/>
              <a:gd name="connsiteX17" fmla="*/ 2777510 w 5296099"/>
              <a:gd name="connsiteY17" fmla="*/ 1569660 h 1569660"/>
              <a:gd name="connsiteX18" fmla="*/ 2294976 w 5296099"/>
              <a:gd name="connsiteY18" fmla="*/ 1569660 h 1569660"/>
              <a:gd name="connsiteX19" fmla="*/ 1706521 w 5296099"/>
              <a:gd name="connsiteY19" fmla="*/ 1569660 h 1569660"/>
              <a:gd name="connsiteX20" fmla="*/ 1118065 w 5296099"/>
              <a:gd name="connsiteY20" fmla="*/ 1569660 h 1569660"/>
              <a:gd name="connsiteX21" fmla="*/ 529610 w 5296099"/>
              <a:gd name="connsiteY21" fmla="*/ 1569660 h 1569660"/>
              <a:gd name="connsiteX22" fmla="*/ 0 w 5296099"/>
              <a:gd name="connsiteY22" fmla="*/ 1569660 h 1569660"/>
              <a:gd name="connsiteX23" fmla="*/ 0 w 5296099"/>
              <a:gd name="connsiteY23" fmla="*/ 1062137 h 1569660"/>
              <a:gd name="connsiteX24" fmla="*/ 0 w 5296099"/>
              <a:gd name="connsiteY24" fmla="*/ 538917 h 1569660"/>
              <a:gd name="connsiteX25" fmla="*/ 0 w 5296099"/>
              <a:gd name="connsiteY25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6099" h="1569660" fill="none" extrusionOk="0">
                <a:moveTo>
                  <a:pt x="0" y="0"/>
                </a:moveTo>
                <a:cubicBezTo>
                  <a:pt x="92377" y="-12565"/>
                  <a:pt x="262418" y="42808"/>
                  <a:pt x="429572" y="0"/>
                </a:cubicBezTo>
                <a:cubicBezTo>
                  <a:pt x="596726" y="-42808"/>
                  <a:pt x="802155" y="71709"/>
                  <a:pt x="1123950" y="0"/>
                </a:cubicBezTo>
                <a:cubicBezTo>
                  <a:pt x="1445745" y="-71709"/>
                  <a:pt x="1609638" y="28692"/>
                  <a:pt x="1765366" y="0"/>
                </a:cubicBezTo>
                <a:cubicBezTo>
                  <a:pt x="1921094" y="-28692"/>
                  <a:pt x="2019437" y="42289"/>
                  <a:pt x="2194939" y="0"/>
                </a:cubicBezTo>
                <a:cubicBezTo>
                  <a:pt x="2370441" y="-42289"/>
                  <a:pt x="2508591" y="29171"/>
                  <a:pt x="2730433" y="0"/>
                </a:cubicBezTo>
                <a:cubicBezTo>
                  <a:pt x="2952275" y="-29171"/>
                  <a:pt x="3082018" y="35363"/>
                  <a:pt x="3424811" y="0"/>
                </a:cubicBezTo>
                <a:cubicBezTo>
                  <a:pt x="3767604" y="-35363"/>
                  <a:pt x="3831829" y="4454"/>
                  <a:pt x="4013266" y="0"/>
                </a:cubicBezTo>
                <a:cubicBezTo>
                  <a:pt x="4194703" y="-4454"/>
                  <a:pt x="4349805" y="55778"/>
                  <a:pt x="4654683" y="0"/>
                </a:cubicBezTo>
                <a:cubicBezTo>
                  <a:pt x="4959561" y="-55778"/>
                  <a:pt x="4997697" y="14663"/>
                  <a:pt x="5296099" y="0"/>
                </a:cubicBezTo>
                <a:cubicBezTo>
                  <a:pt x="5323097" y="165720"/>
                  <a:pt x="5291747" y="363267"/>
                  <a:pt x="5296099" y="523220"/>
                </a:cubicBezTo>
                <a:cubicBezTo>
                  <a:pt x="5300451" y="683173"/>
                  <a:pt x="5259078" y="897951"/>
                  <a:pt x="5296099" y="1062137"/>
                </a:cubicBezTo>
                <a:cubicBezTo>
                  <a:pt x="5333120" y="1226323"/>
                  <a:pt x="5279752" y="1388160"/>
                  <a:pt x="5296099" y="1569660"/>
                </a:cubicBezTo>
                <a:cubicBezTo>
                  <a:pt x="5113550" y="1600696"/>
                  <a:pt x="5026642" y="1548852"/>
                  <a:pt x="4866527" y="1569660"/>
                </a:cubicBezTo>
                <a:cubicBezTo>
                  <a:pt x="4706412" y="1590468"/>
                  <a:pt x="4643217" y="1519248"/>
                  <a:pt x="4436954" y="1569660"/>
                </a:cubicBezTo>
                <a:cubicBezTo>
                  <a:pt x="4230691" y="1620072"/>
                  <a:pt x="3981841" y="1564047"/>
                  <a:pt x="3795538" y="1569660"/>
                </a:cubicBezTo>
                <a:cubicBezTo>
                  <a:pt x="3609235" y="1575273"/>
                  <a:pt x="3479185" y="1539693"/>
                  <a:pt x="3365965" y="1569660"/>
                </a:cubicBezTo>
                <a:cubicBezTo>
                  <a:pt x="3252745" y="1599627"/>
                  <a:pt x="3042885" y="1517540"/>
                  <a:pt x="2777510" y="1569660"/>
                </a:cubicBezTo>
                <a:cubicBezTo>
                  <a:pt x="2512135" y="1621780"/>
                  <a:pt x="2502296" y="1563406"/>
                  <a:pt x="2294976" y="1569660"/>
                </a:cubicBezTo>
                <a:cubicBezTo>
                  <a:pt x="2087656" y="1575914"/>
                  <a:pt x="1922275" y="1520059"/>
                  <a:pt x="1706521" y="1569660"/>
                </a:cubicBezTo>
                <a:cubicBezTo>
                  <a:pt x="1490767" y="1619261"/>
                  <a:pt x="1377627" y="1500587"/>
                  <a:pt x="1118065" y="1569660"/>
                </a:cubicBezTo>
                <a:cubicBezTo>
                  <a:pt x="858503" y="1638733"/>
                  <a:pt x="727100" y="1563473"/>
                  <a:pt x="529610" y="1569660"/>
                </a:cubicBezTo>
                <a:cubicBezTo>
                  <a:pt x="332121" y="1575847"/>
                  <a:pt x="223859" y="1525564"/>
                  <a:pt x="0" y="1569660"/>
                </a:cubicBezTo>
                <a:cubicBezTo>
                  <a:pt x="-15140" y="1362885"/>
                  <a:pt x="33392" y="1203479"/>
                  <a:pt x="0" y="1062137"/>
                </a:cubicBezTo>
                <a:cubicBezTo>
                  <a:pt x="-33392" y="920795"/>
                  <a:pt x="62609" y="697319"/>
                  <a:pt x="0" y="538917"/>
                </a:cubicBezTo>
                <a:cubicBezTo>
                  <a:pt x="-62609" y="380515"/>
                  <a:pt x="45831" y="236259"/>
                  <a:pt x="0" y="0"/>
                </a:cubicBezTo>
                <a:close/>
              </a:path>
              <a:path w="5296099" h="1569660" stroke="0" extrusionOk="0">
                <a:moveTo>
                  <a:pt x="0" y="0"/>
                </a:moveTo>
                <a:cubicBezTo>
                  <a:pt x="254057" y="-58142"/>
                  <a:pt x="394367" y="49128"/>
                  <a:pt x="535494" y="0"/>
                </a:cubicBezTo>
                <a:cubicBezTo>
                  <a:pt x="676621" y="-49128"/>
                  <a:pt x="797606" y="3704"/>
                  <a:pt x="965067" y="0"/>
                </a:cubicBezTo>
                <a:cubicBezTo>
                  <a:pt x="1132528" y="-3704"/>
                  <a:pt x="1335649" y="40168"/>
                  <a:pt x="1659444" y="0"/>
                </a:cubicBezTo>
                <a:cubicBezTo>
                  <a:pt x="1983239" y="-40168"/>
                  <a:pt x="2046261" y="22753"/>
                  <a:pt x="2194939" y="0"/>
                </a:cubicBezTo>
                <a:cubicBezTo>
                  <a:pt x="2343618" y="-22753"/>
                  <a:pt x="2593242" y="35767"/>
                  <a:pt x="2730433" y="0"/>
                </a:cubicBezTo>
                <a:cubicBezTo>
                  <a:pt x="2867624" y="-35767"/>
                  <a:pt x="3176951" y="1993"/>
                  <a:pt x="3424811" y="0"/>
                </a:cubicBezTo>
                <a:cubicBezTo>
                  <a:pt x="3672671" y="-1993"/>
                  <a:pt x="3723278" y="1777"/>
                  <a:pt x="3907344" y="0"/>
                </a:cubicBezTo>
                <a:cubicBezTo>
                  <a:pt x="4091410" y="-1777"/>
                  <a:pt x="4304376" y="31795"/>
                  <a:pt x="4601722" y="0"/>
                </a:cubicBezTo>
                <a:cubicBezTo>
                  <a:pt x="4899068" y="-31795"/>
                  <a:pt x="4990914" y="64842"/>
                  <a:pt x="5296099" y="0"/>
                </a:cubicBezTo>
                <a:cubicBezTo>
                  <a:pt x="5347988" y="166921"/>
                  <a:pt x="5268774" y="355699"/>
                  <a:pt x="5296099" y="523220"/>
                </a:cubicBezTo>
                <a:cubicBezTo>
                  <a:pt x="5323424" y="690741"/>
                  <a:pt x="5274640" y="917751"/>
                  <a:pt x="5296099" y="1046440"/>
                </a:cubicBezTo>
                <a:cubicBezTo>
                  <a:pt x="5317558" y="1175129"/>
                  <a:pt x="5260632" y="1419716"/>
                  <a:pt x="5296099" y="1569660"/>
                </a:cubicBezTo>
                <a:cubicBezTo>
                  <a:pt x="5183128" y="1605882"/>
                  <a:pt x="4995319" y="1525551"/>
                  <a:pt x="4866527" y="1569660"/>
                </a:cubicBezTo>
                <a:cubicBezTo>
                  <a:pt x="4737735" y="1613769"/>
                  <a:pt x="4409332" y="1563394"/>
                  <a:pt x="4172149" y="1569660"/>
                </a:cubicBezTo>
                <a:cubicBezTo>
                  <a:pt x="3934966" y="1575926"/>
                  <a:pt x="3817212" y="1515029"/>
                  <a:pt x="3689616" y="1569660"/>
                </a:cubicBezTo>
                <a:cubicBezTo>
                  <a:pt x="3562020" y="1624291"/>
                  <a:pt x="3394037" y="1552197"/>
                  <a:pt x="3101160" y="1569660"/>
                </a:cubicBezTo>
                <a:cubicBezTo>
                  <a:pt x="2808283" y="1587123"/>
                  <a:pt x="2586599" y="1549268"/>
                  <a:pt x="2406783" y="1569660"/>
                </a:cubicBezTo>
                <a:cubicBezTo>
                  <a:pt x="2226967" y="1590052"/>
                  <a:pt x="2065997" y="1557661"/>
                  <a:pt x="1818327" y="1569660"/>
                </a:cubicBezTo>
                <a:cubicBezTo>
                  <a:pt x="1570657" y="1581659"/>
                  <a:pt x="1599974" y="1533084"/>
                  <a:pt x="1388755" y="1569660"/>
                </a:cubicBezTo>
                <a:cubicBezTo>
                  <a:pt x="1177536" y="1606236"/>
                  <a:pt x="1081028" y="1538703"/>
                  <a:pt x="906221" y="1569660"/>
                </a:cubicBezTo>
                <a:cubicBezTo>
                  <a:pt x="731414" y="1600617"/>
                  <a:pt x="452779" y="1482539"/>
                  <a:pt x="0" y="1569660"/>
                </a:cubicBezTo>
                <a:cubicBezTo>
                  <a:pt x="-332" y="1336644"/>
                  <a:pt x="61263" y="1175756"/>
                  <a:pt x="0" y="1046440"/>
                </a:cubicBezTo>
                <a:cubicBezTo>
                  <a:pt x="-61263" y="917124"/>
                  <a:pt x="39126" y="781655"/>
                  <a:pt x="0" y="523220"/>
                </a:cubicBezTo>
                <a:cubicBezTo>
                  <a:pt x="-39126" y="264785"/>
                  <a:pt x="11204" y="158718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has </a:t>
            </a:r>
            <a:r>
              <a:rPr lang="en-US" sz="2400" b="1" dirty="0">
                <a:solidFill>
                  <a:schemeClr val="tx1"/>
                </a:solidFill>
              </a:rPr>
              <a:t>low bias</a:t>
            </a:r>
            <a:r>
              <a:rPr lang="en-US" sz="2400" dirty="0">
                <a:solidFill>
                  <a:schemeClr val="tx1"/>
                </a:solidFill>
              </a:rPr>
              <a:t>, since it is flexible and can adapt to the curve in the relationship between </a:t>
            </a:r>
            <a:r>
              <a:rPr lang="en-US" sz="2400" b="1" dirty="0">
                <a:solidFill>
                  <a:schemeClr val="tx1"/>
                </a:solidFill>
              </a:rPr>
              <a:t>Price of Fuel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Jeepney Fare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3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C16A46-B34C-080C-9191-B36871177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468589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6D81-629D-EBEE-0402-20520859A7A9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EFCE2-4BAB-856C-C90D-468ECDB6DBCF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434EC-5F09-CC6A-7A41-8E2C0A323DAF}"/>
              </a:ext>
            </a:extLst>
          </p:cNvPr>
          <p:cNvSpPr txBox="1"/>
          <p:nvPr/>
        </p:nvSpPr>
        <p:spPr>
          <a:xfrm>
            <a:off x="5189977" y="3429000"/>
            <a:ext cx="5296099" cy="1200329"/>
          </a:xfrm>
          <a:custGeom>
            <a:avLst/>
            <a:gdLst>
              <a:gd name="connsiteX0" fmla="*/ 0 w 5296099"/>
              <a:gd name="connsiteY0" fmla="*/ 0 h 1200329"/>
              <a:gd name="connsiteX1" fmla="*/ 429572 w 5296099"/>
              <a:gd name="connsiteY1" fmla="*/ 0 h 1200329"/>
              <a:gd name="connsiteX2" fmla="*/ 1123950 w 5296099"/>
              <a:gd name="connsiteY2" fmla="*/ 0 h 1200329"/>
              <a:gd name="connsiteX3" fmla="*/ 1765366 w 5296099"/>
              <a:gd name="connsiteY3" fmla="*/ 0 h 1200329"/>
              <a:gd name="connsiteX4" fmla="*/ 2194939 w 5296099"/>
              <a:gd name="connsiteY4" fmla="*/ 0 h 1200329"/>
              <a:gd name="connsiteX5" fmla="*/ 2730433 w 5296099"/>
              <a:gd name="connsiteY5" fmla="*/ 0 h 1200329"/>
              <a:gd name="connsiteX6" fmla="*/ 3424811 w 5296099"/>
              <a:gd name="connsiteY6" fmla="*/ 0 h 1200329"/>
              <a:gd name="connsiteX7" fmla="*/ 4013266 w 5296099"/>
              <a:gd name="connsiteY7" fmla="*/ 0 h 1200329"/>
              <a:gd name="connsiteX8" fmla="*/ 4654683 w 5296099"/>
              <a:gd name="connsiteY8" fmla="*/ 0 h 1200329"/>
              <a:gd name="connsiteX9" fmla="*/ 5296099 w 5296099"/>
              <a:gd name="connsiteY9" fmla="*/ 0 h 1200329"/>
              <a:gd name="connsiteX10" fmla="*/ 5296099 w 5296099"/>
              <a:gd name="connsiteY10" fmla="*/ 400110 h 1200329"/>
              <a:gd name="connsiteX11" fmla="*/ 5296099 w 5296099"/>
              <a:gd name="connsiteY11" fmla="*/ 812223 h 1200329"/>
              <a:gd name="connsiteX12" fmla="*/ 5296099 w 5296099"/>
              <a:gd name="connsiteY12" fmla="*/ 1200329 h 1200329"/>
              <a:gd name="connsiteX13" fmla="*/ 4866527 w 5296099"/>
              <a:gd name="connsiteY13" fmla="*/ 1200329 h 1200329"/>
              <a:gd name="connsiteX14" fmla="*/ 4436954 w 5296099"/>
              <a:gd name="connsiteY14" fmla="*/ 1200329 h 1200329"/>
              <a:gd name="connsiteX15" fmla="*/ 3795538 w 5296099"/>
              <a:gd name="connsiteY15" fmla="*/ 1200329 h 1200329"/>
              <a:gd name="connsiteX16" fmla="*/ 3365965 w 5296099"/>
              <a:gd name="connsiteY16" fmla="*/ 1200329 h 1200329"/>
              <a:gd name="connsiteX17" fmla="*/ 2777510 w 5296099"/>
              <a:gd name="connsiteY17" fmla="*/ 1200329 h 1200329"/>
              <a:gd name="connsiteX18" fmla="*/ 2294976 w 5296099"/>
              <a:gd name="connsiteY18" fmla="*/ 1200329 h 1200329"/>
              <a:gd name="connsiteX19" fmla="*/ 1706521 w 5296099"/>
              <a:gd name="connsiteY19" fmla="*/ 1200329 h 1200329"/>
              <a:gd name="connsiteX20" fmla="*/ 1118065 w 5296099"/>
              <a:gd name="connsiteY20" fmla="*/ 1200329 h 1200329"/>
              <a:gd name="connsiteX21" fmla="*/ 529610 w 5296099"/>
              <a:gd name="connsiteY21" fmla="*/ 1200329 h 1200329"/>
              <a:gd name="connsiteX22" fmla="*/ 0 w 5296099"/>
              <a:gd name="connsiteY22" fmla="*/ 1200329 h 1200329"/>
              <a:gd name="connsiteX23" fmla="*/ 0 w 5296099"/>
              <a:gd name="connsiteY23" fmla="*/ 812223 h 1200329"/>
              <a:gd name="connsiteX24" fmla="*/ 0 w 5296099"/>
              <a:gd name="connsiteY24" fmla="*/ 412113 h 1200329"/>
              <a:gd name="connsiteX25" fmla="*/ 0 w 5296099"/>
              <a:gd name="connsiteY25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6099" h="1200329" fill="none" extrusionOk="0">
                <a:moveTo>
                  <a:pt x="0" y="0"/>
                </a:moveTo>
                <a:cubicBezTo>
                  <a:pt x="92377" y="-12565"/>
                  <a:pt x="262418" y="42808"/>
                  <a:pt x="429572" y="0"/>
                </a:cubicBezTo>
                <a:cubicBezTo>
                  <a:pt x="596726" y="-42808"/>
                  <a:pt x="802155" y="71709"/>
                  <a:pt x="1123950" y="0"/>
                </a:cubicBezTo>
                <a:cubicBezTo>
                  <a:pt x="1445745" y="-71709"/>
                  <a:pt x="1609638" y="28692"/>
                  <a:pt x="1765366" y="0"/>
                </a:cubicBezTo>
                <a:cubicBezTo>
                  <a:pt x="1921094" y="-28692"/>
                  <a:pt x="2019437" y="42289"/>
                  <a:pt x="2194939" y="0"/>
                </a:cubicBezTo>
                <a:cubicBezTo>
                  <a:pt x="2370441" y="-42289"/>
                  <a:pt x="2508591" y="29171"/>
                  <a:pt x="2730433" y="0"/>
                </a:cubicBezTo>
                <a:cubicBezTo>
                  <a:pt x="2952275" y="-29171"/>
                  <a:pt x="3082018" y="35363"/>
                  <a:pt x="3424811" y="0"/>
                </a:cubicBezTo>
                <a:cubicBezTo>
                  <a:pt x="3767604" y="-35363"/>
                  <a:pt x="3831829" y="4454"/>
                  <a:pt x="4013266" y="0"/>
                </a:cubicBezTo>
                <a:cubicBezTo>
                  <a:pt x="4194703" y="-4454"/>
                  <a:pt x="4349805" y="55778"/>
                  <a:pt x="4654683" y="0"/>
                </a:cubicBezTo>
                <a:cubicBezTo>
                  <a:pt x="4959561" y="-55778"/>
                  <a:pt x="4997697" y="14663"/>
                  <a:pt x="5296099" y="0"/>
                </a:cubicBezTo>
                <a:cubicBezTo>
                  <a:pt x="5326246" y="155279"/>
                  <a:pt x="5255031" y="204926"/>
                  <a:pt x="5296099" y="400110"/>
                </a:cubicBezTo>
                <a:cubicBezTo>
                  <a:pt x="5337167" y="595294"/>
                  <a:pt x="5278098" y="663410"/>
                  <a:pt x="5296099" y="812223"/>
                </a:cubicBezTo>
                <a:cubicBezTo>
                  <a:pt x="5314100" y="961036"/>
                  <a:pt x="5251493" y="1091205"/>
                  <a:pt x="5296099" y="1200329"/>
                </a:cubicBezTo>
                <a:cubicBezTo>
                  <a:pt x="5113550" y="1231365"/>
                  <a:pt x="5026642" y="1179521"/>
                  <a:pt x="4866527" y="1200329"/>
                </a:cubicBezTo>
                <a:cubicBezTo>
                  <a:pt x="4706412" y="1221137"/>
                  <a:pt x="4643217" y="1149917"/>
                  <a:pt x="4436954" y="1200329"/>
                </a:cubicBezTo>
                <a:cubicBezTo>
                  <a:pt x="4230691" y="1250741"/>
                  <a:pt x="3981841" y="1194716"/>
                  <a:pt x="3795538" y="1200329"/>
                </a:cubicBezTo>
                <a:cubicBezTo>
                  <a:pt x="3609235" y="1205942"/>
                  <a:pt x="3479185" y="1170362"/>
                  <a:pt x="3365965" y="1200329"/>
                </a:cubicBezTo>
                <a:cubicBezTo>
                  <a:pt x="3252745" y="1230296"/>
                  <a:pt x="3042885" y="1148209"/>
                  <a:pt x="2777510" y="1200329"/>
                </a:cubicBezTo>
                <a:cubicBezTo>
                  <a:pt x="2512135" y="1252449"/>
                  <a:pt x="2502296" y="1194075"/>
                  <a:pt x="2294976" y="1200329"/>
                </a:cubicBezTo>
                <a:cubicBezTo>
                  <a:pt x="2087656" y="1206583"/>
                  <a:pt x="1922275" y="1150728"/>
                  <a:pt x="1706521" y="1200329"/>
                </a:cubicBezTo>
                <a:cubicBezTo>
                  <a:pt x="1490767" y="1249930"/>
                  <a:pt x="1377627" y="1131256"/>
                  <a:pt x="1118065" y="1200329"/>
                </a:cubicBezTo>
                <a:cubicBezTo>
                  <a:pt x="858503" y="1269402"/>
                  <a:pt x="727100" y="1194142"/>
                  <a:pt x="529610" y="1200329"/>
                </a:cubicBezTo>
                <a:cubicBezTo>
                  <a:pt x="332121" y="1206516"/>
                  <a:pt x="223859" y="1156233"/>
                  <a:pt x="0" y="1200329"/>
                </a:cubicBezTo>
                <a:cubicBezTo>
                  <a:pt x="-2462" y="1032196"/>
                  <a:pt x="24291" y="983878"/>
                  <a:pt x="0" y="812223"/>
                </a:cubicBezTo>
                <a:cubicBezTo>
                  <a:pt x="-24291" y="640568"/>
                  <a:pt x="42826" y="555987"/>
                  <a:pt x="0" y="412113"/>
                </a:cubicBezTo>
                <a:cubicBezTo>
                  <a:pt x="-42826" y="268239"/>
                  <a:pt x="11594" y="182805"/>
                  <a:pt x="0" y="0"/>
                </a:cubicBezTo>
                <a:close/>
              </a:path>
              <a:path w="5296099" h="1200329" stroke="0" extrusionOk="0">
                <a:moveTo>
                  <a:pt x="0" y="0"/>
                </a:moveTo>
                <a:cubicBezTo>
                  <a:pt x="254057" y="-58142"/>
                  <a:pt x="394367" y="49128"/>
                  <a:pt x="535494" y="0"/>
                </a:cubicBezTo>
                <a:cubicBezTo>
                  <a:pt x="676621" y="-49128"/>
                  <a:pt x="797606" y="3704"/>
                  <a:pt x="965067" y="0"/>
                </a:cubicBezTo>
                <a:cubicBezTo>
                  <a:pt x="1132528" y="-3704"/>
                  <a:pt x="1335649" y="40168"/>
                  <a:pt x="1659444" y="0"/>
                </a:cubicBezTo>
                <a:cubicBezTo>
                  <a:pt x="1983239" y="-40168"/>
                  <a:pt x="2046261" y="22753"/>
                  <a:pt x="2194939" y="0"/>
                </a:cubicBezTo>
                <a:cubicBezTo>
                  <a:pt x="2343618" y="-22753"/>
                  <a:pt x="2593242" y="35767"/>
                  <a:pt x="2730433" y="0"/>
                </a:cubicBezTo>
                <a:cubicBezTo>
                  <a:pt x="2867624" y="-35767"/>
                  <a:pt x="3176951" y="1993"/>
                  <a:pt x="3424811" y="0"/>
                </a:cubicBezTo>
                <a:cubicBezTo>
                  <a:pt x="3672671" y="-1993"/>
                  <a:pt x="3723278" y="1777"/>
                  <a:pt x="3907344" y="0"/>
                </a:cubicBezTo>
                <a:cubicBezTo>
                  <a:pt x="4091410" y="-1777"/>
                  <a:pt x="4304376" y="31795"/>
                  <a:pt x="4601722" y="0"/>
                </a:cubicBezTo>
                <a:cubicBezTo>
                  <a:pt x="4899068" y="-31795"/>
                  <a:pt x="4990914" y="64842"/>
                  <a:pt x="5296099" y="0"/>
                </a:cubicBezTo>
                <a:cubicBezTo>
                  <a:pt x="5312354" y="198334"/>
                  <a:pt x="5250390" y="207676"/>
                  <a:pt x="5296099" y="400110"/>
                </a:cubicBezTo>
                <a:cubicBezTo>
                  <a:pt x="5341808" y="592544"/>
                  <a:pt x="5251141" y="647230"/>
                  <a:pt x="5296099" y="800219"/>
                </a:cubicBezTo>
                <a:cubicBezTo>
                  <a:pt x="5341057" y="953208"/>
                  <a:pt x="5254278" y="1041758"/>
                  <a:pt x="5296099" y="1200329"/>
                </a:cubicBezTo>
                <a:cubicBezTo>
                  <a:pt x="5183128" y="1236551"/>
                  <a:pt x="4995319" y="1156220"/>
                  <a:pt x="4866527" y="1200329"/>
                </a:cubicBezTo>
                <a:cubicBezTo>
                  <a:pt x="4737735" y="1244438"/>
                  <a:pt x="4409332" y="1194063"/>
                  <a:pt x="4172149" y="1200329"/>
                </a:cubicBezTo>
                <a:cubicBezTo>
                  <a:pt x="3934966" y="1206595"/>
                  <a:pt x="3817212" y="1145698"/>
                  <a:pt x="3689616" y="1200329"/>
                </a:cubicBezTo>
                <a:cubicBezTo>
                  <a:pt x="3562020" y="1254960"/>
                  <a:pt x="3394037" y="1182866"/>
                  <a:pt x="3101160" y="1200329"/>
                </a:cubicBezTo>
                <a:cubicBezTo>
                  <a:pt x="2808283" y="1217792"/>
                  <a:pt x="2586599" y="1179937"/>
                  <a:pt x="2406783" y="1200329"/>
                </a:cubicBezTo>
                <a:cubicBezTo>
                  <a:pt x="2226967" y="1220721"/>
                  <a:pt x="2065997" y="1188330"/>
                  <a:pt x="1818327" y="1200329"/>
                </a:cubicBezTo>
                <a:cubicBezTo>
                  <a:pt x="1570657" y="1212328"/>
                  <a:pt x="1599974" y="1163753"/>
                  <a:pt x="1388755" y="1200329"/>
                </a:cubicBezTo>
                <a:cubicBezTo>
                  <a:pt x="1177536" y="1236905"/>
                  <a:pt x="1081028" y="1169372"/>
                  <a:pt x="906221" y="1200329"/>
                </a:cubicBezTo>
                <a:cubicBezTo>
                  <a:pt x="731414" y="1231286"/>
                  <a:pt x="452779" y="1113208"/>
                  <a:pt x="0" y="1200329"/>
                </a:cubicBezTo>
                <a:cubicBezTo>
                  <a:pt x="-15715" y="1048143"/>
                  <a:pt x="42548" y="979647"/>
                  <a:pt x="0" y="800219"/>
                </a:cubicBezTo>
                <a:cubicBezTo>
                  <a:pt x="-42548" y="620791"/>
                  <a:pt x="17772" y="505373"/>
                  <a:pt x="0" y="400110"/>
                </a:cubicBezTo>
                <a:cubicBezTo>
                  <a:pt x="-17772" y="294847"/>
                  <a:pt x="33197" y="134185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But the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has </a:t>
            </a:r>
            <a:r>
              <a:rPr lang="en-US" sz="2400" b="1" dirty="0">
                <a:solidFill>
                  <a:schemeClr val="tx1"/>
                </a:solidFill>
              </a:rPr>
              <a:t>high variance, </a:t>
            </a:r>
            <a:r>
              <a:rPr lang="en-US" sz="2400" dirty="0">
                <a:solidFill>
                  <a:schemeClr val="tx1"/>
                </a:solidFill>
              </a:rPr>
              <a:t>because the sums of squares for training and test set is vastly different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7BE344-2FA7-A1E4-29FF-F8A4537A1511}"/>
              </a:ext>
            </a:extLst>
          </p:cNvPr>
          <p:cNvCxnSpPr>
            <a:cxnSpLocks/>
          </p:cNvCxnSpPr>
          <p:nvPr/>
        </p:nvCxnSpPr>
        <p:spPr>
          <a:xfrm>
            <a:off x="1627373" y="3558746"/>
            <a:ext cx="0" cy="13082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6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0AEE09-266B-0023-2C9F-51EEFB9C6DDF}"/>
              </a:ext>
            </a:extLst>
          </p:cNvPr>
          <p:cNvGrpSpPr/>
          <p:nvPr/>
        </p:nvGrpSpPr>
        <p:grpSpPr>
          <a:xfrm>
            <a:off x="6096000" y="831043"/>
            <a:ext cx="6026918" cy="4277721"/>
            <a:chOff x="177242" y="146838"/>
            <a:chExt cx="11074123" cy="6610562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AC16A46-B34C-080C-9191-B368711776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7768080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DB6D81-629D-EBEE-0402-20520859A7A9}"/>
                </a:ext>
              </a:extLst>
            </p:cNvPr>
            <p:cNvSpPr txBox="1"/>
            <p:nvPr/>
          </p:nvSpPr>
          <p:spPr>
            <a:xfrm rot="16200000">
              <a:off x="-675794" y="2695561"/>
              <a:ext cx="2228767" cy="5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3EFCE2-4BAB-856C-C90D-468ECDB6DBCF}"/>
                </a:ext>
              </a:extLst>
            </p:cNvPr>
            <p:cNvSpPr txBox="1"/>
            <p:nvPr/>
          </p:nvSpPr>
          <p:spPr>
            <a:xfrm>
              <a:off x="5277537" y="6171233"/>
              <a:ext cx="1903681" cy="586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67BE344-2FA7-A1E4-29FF-F8A4537A1511}"/>
                </a:ext>
              </a:extLst>
            </p:cNvPr>
            <p:cNvCxnSpPr>
              <a:cxnSpLocks/>
            </p:cNvCxnSpPr>
            <p:nvPr/>
          </p:nvCxnSpPr>
          <p:spPr>
            <a:xfrm>
              <a:off x="1880299" y="3386482"/>
              <a:ext cx="0" cy="97779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7A8376-EEDC-85B1-ECA9-05DE7C931F8F}"/>
              </a:ext>
            </a:extLst>
          </p:cNvPr>
          <p:cNvGrpSpPr/>
          <p:nvPr/>
        </p:nvGrpSpPr>
        <p:grpSpPr>
          <a:xfrm>
            <a:off x="0" y="831043"/>
            <a:ext cx="5996791" cy="4277721"/>
            <a:chOff x="124502" y="146838"/>
            <a:chExt cx="11126863" cy="6542166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C6ECF4DA-8564-7534-CA2B-10A3350428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40087387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CC4860-E2D0-C242-2EE9-57C09409E0DC}"/>
                </a:ext>
              </a:extLst>
            </p:cNvPr>
            <p:cNvSpPr txBox="1"/>
            <p:nvPr/>
          </p:nvSpPr>
          <p:spPr>
            <a:xfrm rot="16200000">
              <a:off x="-545761" y="2642821"/>
              <a:ext cx="1968704" cy="62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016E11-0622-00FE-9590-61A30FAA0FD8}"/>
                </a:ext>
              </a:extLst>
            </p:cNvPr>
            <p:cNvSpPr txBox="1"/>
            <p:nvPr/>
          </p:nvSpPr>
          <p:spPr>
            <a:xfrm>
              <a:off x="5277536" y="6171234"/>
              <a:ext cx="2287850" cy="517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8420B7-55F9-8FD6-88E4-E1C10C6BF67E}"/>
                    </a:ext>
                  </a:extLst>
                </p14:cNvPr>
                <p14:cNvContentPartPr/>
                <p14:nvPr/>
              </p14:nvContentPartPr>
              <p14:xfrm>
                <a:off x="1448276" y="912807"/>
                <a:ext cx="8825760" cy="439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8420B7-55F9-8FD6-88E4-E1C10C6BF6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558" y="890785"/>
                  <a:ext cx="8878529" cy="4442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7AAB3-7CBB-EDA8-1D95-3042B96970D3}"/>
                    </a:ext>
                  </a:extLst>
                </p14:cNvPr>
                <p14:cNvContentPartPr/>
                <p14:nvPr/>
              </p14:nvContentPartPr>
              <p14:xfrm>
                <a:off x="10273676" y="940887"/>
                <a:ext cx="212400" cy="27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7AAB3-7CBB-EDA8-1D95-3042B96970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6959" y="918863"/>
                  <a:ext cx="265166" cy="314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A97853-A8E5-50FC-3676-0A2622A71006}"/>
              </a:ext>
            </a:extLst>
          </p:cNvPr>
          <p:cNvSpPr txBox="1"/>
          <p:nvPr/>
        </p:nvSpPr>
        <p:spPr>
          <a:xfrm>
            <a:off x="1727049" y="5249424"/>
            <a:ext cx="9306839" cy="1200329"/>
          </a:xfrm>
          <a:custGeom>
            <a:avLst/>
            <a:gdLst>
              <a:gd name="connsiteX0" fmla="*/ 0 w 9306839"/>
              <a:gd name="connsiteY0" fmla="*/ 0 h 1200329"/>
              <a:gd name="connsiteX1" fmla="*/ 302472 w 9306839"/>
              <a:gd name="connsiteY1" fmla="*/ 0 h 1200329"/>
              <a:gd name="connsiteX2" fmla="*/ 1070286 w 9306839"/>
              <a:gd name="connsiteY2" fmla="*/ 0 h 1200329"/>
              <a:gd name="connsiteX3" fmla="*/ 1651964 w 9306839"/>
              <a:gd name="connsiteY3" fmla="*/ 0 h 1200329"/>
              <a:gd name="connsiteX4" fmla="*/ 1954436 w 9306839"/>
              <a:gd name="connsiteY4" fmla="*/ 0 h 1200329"/>
              <a:gd name="connsiteX5" fmla="*/ 2536114 w 9306839"/>
              <a:gd name="connsiteY5" fmla="*/ 0 h 1200329"/>
              <a:gd name="connsiteX6" fmla="*/ 3303928 w 9306839"/>
              <a:gd name="connsiteY6" fmla="*/ 0 h 1200329"/>
              <a:gd name="connsiteX7" fmla="*/ 3792537 w 9306839"/>
              <a:gd name="connsiteY7" fmla="*/ 0 h 1200329"/>
              <a:gd name="connsiteX8" fmla="*/ 4281146 w 9306839"/>
              <a:gd name="connsiteY8" fmla="*/ 0 h 1200329"/>
              <a:gd name="connsiteX9" fmla="*/ 4862823 w 9306839"/>
              <a:gd name="connsiteY9" fmla="*/ 0 h 1200329"/>
              <a:gd name="connsiteX10" fmla="*/ 5537569 w 9306839"/>
              <a:gd name="connsiteY10" fmla="*/ 0 h 1200329"/>
              <a:gd name="connsiteX11" fmla="*/ 6212315 w 9306839"/>
              <a:gd name="connsiteY11" fmla="*/ 0 h 1200329"/>
              <a:gd name="connsiteX12" fmla="*/ 6887061 w 9306839"/>
              <a:gd name="connsiteY12" fmla="*/ 0 h 1200329"/>
              <a:gd name="connsiteX13" fmla="*/ 7654875 w 9306839"/>
              <a:gd name="connsiteY13" fmla="*/ 0 h 1200329"/>
              <a:gd name="connsiteX14" fmla="*/ 8236553 w 9306839"/>
              <a:gd name="connsiteY14" fmla="*/ 0 h 1200329"/>
              <a:gd name="connsiteX15" fmla="*/ 9306839 w 9306839"/>
              <a:gd name="connsiteY15" fmla="*/ 0 h 1200329"/>
              <a:gd name="connsiteX16" fmla="*/ 9306839 w 9306839"/>
              <a:gd name="connsiteY16" fmla="*/ 400110 h 1200329"/>
              <a:gd name="connsiteX17" fmla="*/ 9306839 w 9306839"/>
              <a:gd name="connsiteY17" fmla="*/ 824226 h 1200329"/>
              <a:gd name="connsiteX18" fmla="*/ 9306839 w 9306839"/>
              <a:gd name="connsiteY18" fmla="*/ 1200329 h 1200329"/>
              <a:gd name="connsiteX19" fmla="*/ 8539025 w 9306839"/>
              <a:gd name="connsiteY19" fmla="*/ 1200329 h 1200329"/>
              <a:gd name="connsiteX20" fmla="*/ 8050416 w 9306839"/>
              <a:gd name="connsiteY20" fmla="*/ 1200329 h 1200329"/>
              <a:gd name="connsiteX21" fmla="*/ 7561807 w 9306839"/>
              <a:gd name="connsiteY21" fmla="*/ 1200329 h 1200329"/>
              <a:gd name="connsiteX22" fmla="*/ 7073198 w 9306839"/>
              <a:gd name="connsiteY22" fmla="*/ 1200329 h 1200329"/>
              <a:gd name="connsiteX23" fmla="*/ 6398452 w 9306839"/>
              <a:gd name="connsiteY23" fmla="*/ 1200329 h 1200329"/>
              <a:gd name="connsiteX24" fmla="*/ 5816774 w 9306839"/>
              <a:gd name="connsiteY24" fmla="*/ 1200329 h 1200329"/>
              <a:gd name="connsiteX25" fmla="*/ 5514302 w 9306839"/>
              <a:gd name="connsiteY25" fmla="*/ 1200329 h 1200329"/>
              <a:gd name="connsiteX26" fmla="*/ 5025693 w 9306839"/>
              <a:gd name="connsiteY26" fmla="*/ 1200329 h 1200329"/>
              <a:gd name="connsiteX27" fmla="*/ 4350947 w 9306839"/>
              <a:gd name="connsiteY27" fmla="*/ 1200329 h 1200329"/>
              <a:gd name="connsiteX28" fmla="*/ 3955407 w 9306839"/>
              <a:gd name="connsiteY28" fmla="*/ 1200329 h 1200329"/>
              <a:gd name="connsiteX29" fmla="*/ 3187592 w 9306839"/>
              <a:gd name="connsiteY29" fmla="*/ 1200329 h 1200329"/>
              <a:gd name="connsiteX30" fmla="*/ 2419778 w 9306839"/>
              <a:gd name="connsiteY30" fmla="*/ 1200329 h 1200329"/>
              <a:gd name="connsiteX31" fmla="*/ 1838101 w 9306839"/>
              <a:gd name="connsiteY31" fmla="*/ 1200329 h 1200329"/>
              <a:gd name="connsiteX32" fmla="*/ 1070286 w 9306839"/>
              <a:gd name="connsiteY32" fmla="*/ 1200329 h 1200329"/>
              <a:gd name="connsiteX33" fmla="*/ 0 w 9306839"/>
              <a:gd name="connsiteY33" fmla="*/ 1200329 h 1200329"/>
              <a:gd name="connsiteX34" fmla="*/ 0 w 9306839"/>
              <a:gd name="connsiteY34" fmla="*/ 788216 h 1200329"/>
              <a:gd name="connsiteX35" fmla="*/ 0 w 9306839"/>
              <a:gd name="connsiteY35" fmla="*/ 412113 h 1200329"/>
              <a:gd name="connsiteX36" fmla="*/ 0 w 9306839"/>
              <a:gd name="connsiteY3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306839" h="1200329" fill="none" extrusionOk="0">
                <a:moveTo>
                  <a:pt x="0" y="0"/>
                </a:moveTo>
                <a:cubicBezTo>
                  <a:pt x="146233" y="-17402"/>
                  <a:pt x="195696" y="12081"/>
                  <a:pt x="302472" y="0"/>
                </a:cubicBezTo>
                <a:cubicBezTo>
                  <a:pt x="409248" y="-12081"/>
                  <a:pt x="777205" y="7711"/>
                  <a:pt x="1070286" y="0"/>
                </a:cubicBezTo>
                <a:cubicBezTo>
                  <a:pt x="1363367" y="-7711"/>
                  <a:pt x="1395028" y="58953"/>
                  <a:pt x="1651964" y="0"/>
                </a:cubicBezTo>
                <a:cubicBezTo>
                  <a:pt x="1908900" y="-58953"/>
                  <a:pt x="1857618" y="33989"/>
                  <a:pt x="1954436" y="0"/>
                </a:cubicBezTo>
                <a:cubicBezTo>
                  <a:pt x="2051254" y="-33989"/>
                  <a:pt x="2310190" y="15169"/>
                  <a:pt x="2536114" y="0"/>
                </a:cubicBezTo>
                <a:cubicBezTo>
                  <a:pt x="2762038" y="-15169"/>
                  <a:pt x="2935152" y="8115"/>
                  <a:pt x="3303928" y="0"/>
                </a:cubicBezTo>
                <a:cubicBezTo>
                  <a:pt x="3672704" y="-8115"/>
                  <a:pt x="3658319" y="23736"/>
                  <a:pt x="3792537" y="0"/>
                </a:cubicBezTo>
                <a:cubicBezTo>
                  <a:pt x="3926755" y="-23736"/>
                  <a:pt x="4142631" y="38797"/>
                  <a:pt x="4281146" y="0"/>
                </a:cubicBezTo>
                <a:cubicBezTo>
                  <a:pt x="4419661" y="-38797"/>
                  <a:pt x="4707977" y="35123"/>
                  <a:pt x="4862823" y="0"/>
                </a:cubicBezTo>
                <a:cubicBezTo>
                  <a:pt x="5017669" y="-35123"/>
                  <a:pt x="5263734" y="70916"/>
                  <a:pt x="5537569" y="0"/>
                </a:cubicBezTo>
                <a:cubicBezTo>
                  <a:pt x="5811404" y="-70916"/>
                  <a:pt x="6062588" y="63510"/>
                  <a:pt x="6212315" y="0"/>
                </a:cubicBezTo>
                <a:cubicBezTo>
                  <a:pt x="6362042" y="-63510"/>
                  <a:pt x="6623253" y="27610"/>
                  <a:pt x="6887061" y="0"/>
                </a:cubicBezTo>
                <a:cubicBezTo>
                  <a:pt x="7150869" y="-27610"/>
                  <a:pt x="7271012" y="64657"/>
                  <a:pt x="7654875" y="0"/>
                </a:cubicBezTo>
                <a:cubicBezTo>
                  <a:pt x="8038738" y="-64657"/>
                  <a:pt x="7953741" y="38679"/>
                  <a:pt x="8236553" y="0"/>
                </a:cubicBezTo>
                <a:cubicBezTo>
                  <a:pt x="8519365" y="-38679"/>
                  <a:pt x="8973469" y="79137"/>
                  <a:pt x="9306839" y="0"/>
                </a:cubicBezTo>
                <a:cubicBezTo>
                  <a:pt x="9343027" y="148203"/>
                  <a:pt x="9266298" y="309564"/>
                  <a:pt x="9306839" y="400110"/>
                </a:cubicBezTo>
                <a:cubicBezTo>
                  <a:pt x="9347380" y="490656"/>
                  <a:pt x="9257341" y="662431"/>
                  <a:pt x="9306839" y="824226"/>
                </a:cubicBezTo>
                <a:cubicBezTo>
                  <a:pt x="9356337" y="986021"/>
                  <a:pt x="9300264" y="1111106"/>
                  <a:pt x="9306839" y="1200329"/>
                </a:cubicBezTo>
                <a:cubicBezTo>
                  <a:pt x="9075608" y="1225018"/>
                  <a:pt x="8908354" y="1163847"/>
                  <a:pt x="8539025" y="1200329"/>
                </a:cubicBezTo>
                <a:cubicBezTo>
                  <a:pt x="8169696" y="1236811"/>
                  <a:pt x="8172900" y="1151645"/>
                  <a:pt x="8050416" y="1200329"/>
                </a:cubicBezTo>
                <a:cubicBezTo>
                  <a:pt x="7927932" y="1249013"/>
                  <a:pt x="7736862" y="1199004"/>
                  <a:pt x="7561807" y="1200329"/>
                </a:cubicBezTo>
                <a:cubicBezTo>
                  <a:pt x="7386752" y="1201654"/>
                  <a:pt x="7293964" y="1147322"/>
                  <a:pt x="7073198" y="1200329"/>
                </a:cubicBezTo>
                <a:cubicBezTo>
                  <a:pt x="6852432" y="1253336"/>
                  <a:pt x="6709004" y="1124019"/>
                  <a:pt x="6398452" y="1200329"/>
                </a:cubicBezTo>
                <a:cubicBezTo>
                  <a:pt x="6087900" y="1276639"/>
                  <a:pt x="6089398" y="1179308"/>
                  <a:pt x="5816774" y="1200329"/>
                </a:cubicBezTo>
                <a:cubicBezTo>
                  <a:pt x="5544150" y="1221350"/>
                  <a:pt x="5647206" y="1170031"/>
                  <a:pt x="5514302" y="1200329"/>
                </a:cubicBezTo>
                <a:cubicBezTo>
                  <a:pt x="5381398" y="1230627"/>
                  <a:pt x="5242309" y="1190694"/>
                  <a:pt x="5025693" y="1200329"/>
                </a:cubicBezTo>
                <a:cubicBezTo>
                  <a:pt x="4809077" y="1209964"/>
                  <a:pt x="4600262" y="1165700"/>
                  <a:pt x="4350947" y="1200329"/>
                </a:cubicBezTo>
                <a:cubicBezTo>
                  <a:pt x="4101632" y="1234958"/>
                  <a:pt x="4123798" y="1180448"/>
                  <a:pt x="3955407" y="1200329"/>
                </a:cubicBezTo>
                <a:cubicBezTo>
                  <a:pt x="3787016" y="1220210"/>
                  <a:pt x="3547151" y="1189660"/>
                  <a:pt x="3187592" y="1200329"/>
                </a:cubicBezTo>
                <a:cubicBezTo>
                  <a:pt x="2828033" y="1210998"/>
                  <a:pt x="2618192" y="1154107"/>
                  <a:pt x="2419778" y="1200329"/>
                </a:cubicBezTo>
                <a:cubicBezTo>
                  <a:pt x="2221364" y="1246551"/>
                  <a:pt x="2085415" y="1142617"/>
                  <a:pt x="1838101" y="1200329"/>
                </a:cubicBezTo>
                <a:cubicBezTo>
                  <a:pt x="1590787" y="1258041"/>
                  <a:pt x="1282816" y="1117544"/>
                  <a:pt x="1070286" y="1200329"/>
                </a:cubicBezTo>
                <a:cubicBezTo>
                  <a:pt x="857757" y="1283114"/>
                  <a:pt x="473134" y="1085180"/>
                  <a:pt x="0" y="1200329"/>
                </a:cubicBezTo>
                <a:cubicBezTo>
                  <a:pt x="-15630" y="1008903"/>
                  <a:pt x="37699" y="934605"/>
                  <a:pt x="0" y="788216"/>
                </a:cubicBezTo>
                <a:cubicBezTo>
                  <a:pt x="-37699" y="641827"/>
                  <a:pt x="3911" y="594454"/>
                  <a:pt x="0" y="412113"/>
                </a:cubicBezTo>
                <a:cubicBezTo>
                  <a:pt x="-3911" y="229772"/>
                  <a:pt x="16160" y="204791"/>
                  <a:pt x="0" y="0"/>
                </a:cubicBezTo>
                <a:close/>
              </a:path>
              <a:path w="9306839" h="1200329" stroke="0" extrusionOk="0">
                <a:moveTo>
                  <a:pt x="0" y="0"/>
                </a:moveTo>
                <a:cubicBezTo>
                  <a:pt x="125912" y="-32990"/>
                  <a:pt x="306268" y="6496"/>
                  <a:pt x="488609" y="0"/>
                </a:cubicBezTo>
                <a:cubicBezTo>
                  <a:pt x="670950" y="-6496"/>
                  <a:pt x="648916" y="10864"/>
                  <a:pt x="791081" y="0"/>
                </a:cubicBezTo>
                <a:cubicBezTo>
                  <a:pt x="933246" y="-10864"/>
                  <a:pt x="1244541" y="51042"/>
                  <a:pt x="1558896" y="0"/>
                </a:cubicBezTo>
                <a:cubicBezTo>
                  <a:pt x="1873251" y="-51042"/>
                  <a:pt x="1845444" y="18592"/>
                  <a:pt x="2047505" y="0"/>
                </a:cubicBezTo>
                <a:cubicBezTo>
                  <a:pt x="2249566" y="-18592"/>
                  <a:pt x="2420692" y="1777"/>
                  <a:pt x="2536114" y="0"/>
                </a:cubicBezTo>
                <a:cubicBezTo>
                  <a:pt x="2651536" y="-1777"/>
                  <a:pt x="3008549" y="64684"/>
                  <a:pt x="3303928" y="0"/>
                </a:cubicBezTo>
                <a:cubicBezTo>
                  <a:pt x="3599307" y="-64684"/>
                  <a:pt x="3605146" y="4467"/>
                  <a:pt x="3699469" y="0"/>
                </a:cubicBezTo>
                <a:cubicBezTo>
                  <a:pt x="3793792" y="-4467"/>
                  <a:pt x="4291604" y="54608"/>
                  <a:pt x="4467283" y="0"/>
                </a:cubicBezTo>
                <a:cubicBezTo>
                  <a:pt x="4642962" y="-54608"/>
                  <a:pt x="4895298" y="68042"/>
                  <a:pt x="5235097" y="0"/>
                </a:cubicBezTo>
                <a:cubicBezTo>
                  <a:pt x="5574896" y="-68042"/>
                  <a:pt x="5617343" y="52816"/>
                  <a:pt x="5816774" y="0"/>
                </a:cubicBezTo>
                <a:cubicBezTo>
                  <a:pt x="6016205" y="-52816"/>
                  <a:pt x="6216160" y="64706"/>
                  <a:pt x="6584589" y="0"/>
                </a:cubicBezTo>
                <a:cubicBezTo>
                  <a:pt x="6953019" y="-64706"/>
                  <a:pt x="6895752" y="41156"/>
                  <a:pt x="7073198" y="0"/>
                </a:cubicBezTo>
                <a:cubicBezTo>
                  <a:pt x="7250644" y="-41156"/>
                  <a:pt x="7457119" y="4722"/>
                  <a:pt x="7561807" y="0"/>
                </a:cubicBezTo>
                <a:cubicBezTo>
                  <a:pt x="7666495" y="-4722"/>
                  <a:pt x="8082159" y="71495"/>
                  <a:pt x="8236553" y="0"/>
                </a:cubicBezTo>
                <a:cubicBezTo>
                  <a:pt x="8390947" y="-71495"/>
                  <a:pt x="8599753" y="39973"/>
                  <a:pt x="8725162" y="0"/>
                </a:cubicBezTo>
                <a:cubicBezTo>
                  <a:pt x="8850571" y="-39973"/>
                  <a:pt x="9096567" y="34839"/>
                  <a:pt x="9306839" y="0"/>
                </a:cubicBezTo>
                <a:cubicBezTo>
                  <a:pt x="9333161" y="98261"/>
                  <a:pt x="9295900" y="324551"/>
                  <a:pt x="9306839" y="424116"/>
                </a:cubicBezTo>
                <a:cubicBezTo>
                  <a:pt x="9317778" y="523681"/>
                  <a:pt x="9296964" y="701511"/>
                  <a:pt x="9306839" y="836229"/>
                </a:cubicBezTo>
                <a:cubicBezTo>
                  <a:pt x="9316714" y="970947"/>
                  <a:pt x="9284711" y="1079235"/>
                  <a:pt x="9306839" y="1200329"/>
                </a:cubicBezTo>
                <a:cubicBezTo>
                  <a:pt x="9220543" y="1229738"/>
                  <a:pt x="9099869" y="1164140"/>
                  <a:pt x="9004367" y="1200329"/>
                </a:cubicBezTo>
                <a:cubicBezTo>
                  <a:pt x="8908865" y="1236518"/>
                  <a:pt x="8502361" y="1191584"/>
                  <a:pt x="8236553" y="1200329"/>
                </a:cubicBezTo>
                <a:cubicBezTo>
                  <a:pt x="7970745" y="1209074"/>
                  <a:pt x="7773278" y="1172339"/>
                  <a:pt x="7654875" y="1200329"/>
                </a:cubicBezTo>
                <a:cubicBezTo>
                  <a:pt x="7536472" y="1228319"/>
                  <a:pt x="7362679" y="1161791"/>
                  <a:pt x="7259334" y="1200329"/>
                </a:cubicBezTo>
                <a:cubicBezTo>
                  <a:pt x="7155989" y="1238867"/>
                  <a:pt x="6800988" y="1184955"/>
                  <a:pt x="6677657" y="1200329"/>
                </a:cubicBezTo>
                <a:cubicBezTo>
                  <a:pt x="6554326" y="1215703"/>
                  <a:pt x="6501635" y="1183088"/>
                  <a:pt x="6375185" y="1200329"/>
                </a:cubicBezTo>
                <a:cubicBezTo>
                  <a:pt x="6248735" y="1217570"/>
                  <a:pt x="6161782" y="1191305"/>
                  <a:pt x="6072712" y="1200329"/>
                </a:cubicBezTo>
                <a:cubicBezTo>
                  <a:pt x="5983642" y="1209353"/>
                  <a:pt x="5725115" y="1130571"/>
                  <a:pt x="5491035" y="1200329"/>
                </a:cubicBezTo>
                <a:cubicBezTo>
                  <a:pt x="5256955" y="1270087"/>
                  <a:pt x="5236998" y="1198534"/>
                  <a:pt x="5095494" y="1200329"/>
                </a:cubicBezTo>
                <a:cubicBezTo>
                  <a:pt x="4953990" y="1202124"/>
                  <a:pt x="4617022" y="1140778"/>
                  <a:pt x="4420749" y="1200329"/>
                </a:cubicBezTo>
                <a:cubicBezTo>
                  <a:pt x="4224477" y="1259880"/>
                  <a:pt x="4128332" y="1193272"/>
                  <a:pt x="4025208" y="1200329"/>
                </a:cubicBezTo>
                <a:cubicBezTo>
                  <a:pt x="3922084" y="1207386"/>
                  <a:pt x="3615347" y="1142633"/>
                  <a:pt x="3350462" y="1200329"/>
                </a:cubicBezTo>
                <a:cubicBezTo>
                  <a:pt x="3085577" y="1258025"/>
                  <a:pt x="3165747" y="1173269"/>
                  <a:pt x="3047990" y="1200329"/>
                </a:cubicBezTo>
                <a:cubicBezTo>
                  <a:pt x="2930233" y="1227389"/>
                  <a:pt x="2554045" y="1160088"/>
                  <a:pt x="2373244" y="1200329"/>
                </a:cubicBezTo>
                <a:cubicBezTo>
                  <a:pt x="2192443" y="1240570"/>
                  <a:pt x="2173839" y="1179174"/>
                  <a:pt x="1977703" y="1200329"/>
                </a:cubicBezTo>
                <a:cubicBezTo>
                  <a:pt x="1781567" y="1221484"/>
                  <a:pt x="1801768" y="1185362"/>
                  <a:pt x="1675231" y="1200329"/>
                </a:cubicBezTo>
                <a:cubicBezTo>
                  <a:pt x="1548694" y="1215296"/>
                  <a:pt x="1362677" y="1165935"/>
                  <a:pt x="1279690" y="1200329"/>
                </a:cubicBezTo>
                <a:cubicBezTo>
                  <a:pt x="1196703" y="1234723"/>
                  <a:pt x="799873" y="1155707"/>
                  <a:pt x="604945" y="1200329"/>
                </a:cubicBezTo>
                <a:cubicBezTo>
                  <a:pt x="410017" y="1244951"/>
                  <a:pt x="270039" y="1157601"/>
                  <a:pt x="0" y="1200329"/>
                </a:cubicBezTo>
                <a:cubicBezTo>
                  <a:pt x="-16722" y="1084971"/>
                  <a:pt x="27873" y="979152"/>
                  <a:pt x="0" y="836229"/>
                </a:cubicBezTo>
                <a:cubicBezTo>
                  <a:pt x="-27873" y="693306"/>
                  <a:pt x="43252" y="574149"/>
                  <a:pt x="0" y="472129"/>
                </a:cubicBezTo>
                <a:cubicBezTo>
                  <a:pt x="-43252" y="370109"/>
                  <a:pt x="3024" y="155677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other words, when you have </a:t>
            </a:r>
            <a:r>
              <a:rPr lang="en-US" sz="2400" b="1" dirty="0">
                <a:solidFill>
                  <a:schemeClr val="tx1"/>
                </a:solidFill>
              </a:rPr>
              <a:t>high variance, </a:t>
            </a:r>
            <a:r>
              <a:rPr lang="en-US" sz="2400" dirty="0">
                <a:solidFill>
                  <a:schemeClr val="tx1"/>
                </a:solidFill>
              </a:rPr>
              <a:t>it is hard to predict how well the </a:t>
            </a:r>
            <a:r>
              <a:rPr lang="en-US" sz="2400" b="1" dirty="0">
                <a:solidFill>
                  <a:srgbClr val="FF0000"/>
                </a:solidFill>
              </a:rPr>
              <a:t>Squiggly line</a:t>
            </a:r>
            <a:r>
              <a:rPr lang="en-US" sz="2400" dirty="0">
                <a:solidFill>
                  <a:schemeClr val="tx1"/>
                </a:solidFill>
              </a:rPr>
              <a:t> will perform with future datasets. It might do well sometimes, and other times it might do terribly</a:t>
            </a:r>
          </a:p>
        </p:txBody>
      </p:sp>
    </p:spTree>
    <p:extLst>
      <p:ext uri="{BB962C8B-B14F-4D97-AF65-F5344CB8AC3E}">
        <p14:creationId xmlns:p14="http://schemas.microsoft.com/office/powerpoint/2010/main" val="12667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AB5008-A133-5850-365F-D86AA439A808}"/>
              </a:ext>
            </a:extLst>
          </p:cNvPr>
          <p:cNvGrpSpPr/>
          <p:nvPr/>
        </p:nvGrpSpPr>
        <p:grpSpPr>
          <a:xfrm>
            <a:off x="993258" y="442811"/>
            <a:ext cx="10205484" cy="6123475"/>
            <a:chOff x="213905" y="146838"/>
            <a:chExt cx="11037460" cy="646292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AECDE0FF-5C7A-AA53-847E-2B89526FD7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1528944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2A806E-C2CC-5573-E850-8DFB30955B4D}"/>
                </a:ext>
              </a:extLst>
            </p:cNvPr>
            <p:cNvSpPr txBox="1"/>
            <p:nvPr/>
          </p:nvSpPr>
          <p:spPr>
            <a:xfrm rot="16200000">
              <a:off x="-425243" y="2732224"/>
              <a:ext cx="1727665" cy="449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2060"/>
                  </a:solidFill>
                </a:rPr>
                <a:t>Jeepney Fare</a:t>
              </a:r>
              <a:endParaRPr lang="en-PH" sz="2100" b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2704E2-D324-8086-3808-8259768CFB4D}"/>
                </a:ext>
              </a:extLst>
            </p:cNvPr>
            <p:cNvSpPr txBox="1"/>
            <p:nvPr/>
          </p:nvSpPr>
          <p:spPr>
            <a:xfrm>
              <a:off x="5277537" y="6171233"/>
              <a:ext cx="1685488" cy="43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2060"/>
                  </a:solidFill>
                </a:rPr>
                <a:t>Price of Fuel</a:t>
              </a:r>
              <a:endParaRPr lang="en-PH" sz="2100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C6BB2D-32B9-72A3-77E7-4C128205205F}"/>
                    </a:ext>
                  </a:extLst>
                </p14:cNvPr>
                <p14:cNvContentPartPr/>
                <p14:nvPr/>
              </p14:nvContentPartPr>
              <p14:xfrm>
                <a:off x="1448276" y="912807"/>
                <a:ext cx="8825760" cy="439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C6BB2D-32B9-72A3-77E7-4C1282052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9341" y="874811"/>
                  <a:ext cx="8903240" cy="4475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79A582-9525-28FB-19AD-3C23CDDC0673}"/>
                    </a:ext>
                  </a:extLst>
                </p14:cNvPr>
                <p14:cNvContentPartPr/>
                <p14:nvPr/>
              </p14:nvContentPartPr>
              <p14:xfrm>
                <a:off x="10273676" y="940887"/>
                <a:ext cx="212400" cy="27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79A582-9525-28FB-19AD-3C23CDDC06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34775" y="902870"/>
                  <a:ext cx="289813" cy="34709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086634-FBE1-3670-7B28-2625E81CC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327" y="146838"/>
              <a:ext cx="9670473" cy="435791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4B5B354-05A2-E5C0-B00F-288405FD3D98}"/>
              </a:ext>
            </a:extLst>
          </p:cNvPr>
          <p:cNvSpPr txBox="1"/>
          <p:nvPr/>
        </p:nvSpPr>
        <p:spPr>
          <a:xfrm>
            <a:off x="6080705" y="3504549"/>
            <a:ext cx="5296099" cy="1569660"/>
          </a:xfrm>
          <a:custGeom>
            <a:avLst/>
            <a:gdLst>
              <a:gd name="connsiteX0" fmla="*/ 0 w 5296099"/>
              <a:gd name="connsiteY0" fmla="*/ 0 h 1569660"/>
              <a:gd name="connsiteX1" fmla="*/ 429572 w 5296099"/>
              <a:gd name="connsiteY1" fmla="*/ 0 h 1569660"/>
              <a:gd name="connsiteX2" fmla="*/ 1123950 w 5296099"/>
              <a:gd name="connsiteY2" fmla="*/ 0 h 1569660"/>
              <a:gd name="connsiteX3" fmla="*/ 1765366 w 5296099"/>
              <a:gd name="connsiteY3" fmla="*/ 0 h 1569660"/>
              <a:gd name="connsiteX4" fmla="*/ 2194939 w 5296099"/>
              <a:gd name="connsiteY4" fmla="*/ 0 h 1569660"/>
              <a:gd name="connsiteX5" fmla="*/ 2730433 w 5296099"/>
              <a:gd name="connsiteY5" fmla="*/ 0 h 1569660"/>
              <a:gd name="connsiteX6" fmla="*/ 3424811 w 5296099"/>
              <a:gd name="connsiteY6" fmla="*/ 0 h 1569660"/>
              <a:gd name="connsiteX7" fmla="*/ 4013266 w 5296099"/>
              <a:gd name="connsiteY7" fmla="*/ 0 h 1569660"/>
              <a:gd name="connsiteX8" fmla="*/ 4654683 w 5296099"/>
              <a:gd name="connsiteY8" fmla="*/ 0 h 1569660"/>
              <a:gd name="connsiteX9" fmla="*/ 5296099 w 5296099"/>
              <a:gd name="connsiteY9" fmla="*/ 0 h 1569660"/>
              <a:gd name="connsiteX10" fmla="*/ 5296099 w 5296099"/>
              <a:gd name="connsiteY10" fmla="*/ 523220 h 1569660"/>
              <a:gd name="connsiteX11" fmla="*/ 5296099 w 5296099"/>
              <a:gd name="connsiteY11" fmla="*/ 1062137 h 1569660"/>
              <a:gd name="connsiteX12" fmla="*/ 5296099 w 5296099"/>
              <a:gd name="connsiteY12" fmla="*/ 1569660 h 1569660"/>
              <a:gd name="connsiteX13" fmla="*/ 4866527 w 5296099"/>
              <a:gd name="connsiteY13" fmla="*/ 1569660 h 1569660"/>
              <a:gd name="connsiteX14" fmla="*/ 4436954 w 5296099"/>
              <a:gd name="connsiteY14" fmla="*/ 1569660 h 1569660"/>
              <a:gd name="connsiteX15" fmla="*/ 3795538 w 5296099"/>
              <a:gd name="connsiteY15" fmla="*/ 1569660 h 1569660"/>
              <a:gd name="connsiteX16" fmla="*/ 3365965 w 5296099"/>
              <a:gd name="connsiteY16" fmla="*/ 1569660 h 1569660"/>
              <a:gd name="connsiteX17" fmla="*/ 2777510 w 5296099"/>
              <a:gd name="connsiteY17" fmla="*/ 1569660 h 1569660"/>
              <a:gd name="connsiteX18" fmla="*/ 2294976 w 5296099"/>
              <a:gd name="connsiteY18" fmla="*/ 1569660 h 1569660"/>
              <a:gd name="connsiteX19" fmla="*/ 1706521 w 5296099"/>
              <a:gd name="connsiteY19" fmla="*/ 1569660 h 1569660"/>
              <a:gd name="connsiteX20" fmla="*/ 1118065 w 5296099"/>
              <a:gd name="connsiteY20" fmla="*/ 1569660 h 1569660"/>
              <a:gd name="connsiteX21" fmla="*/ 529610 w 5296099"/>
              <a:gd name="connsiteY21" fmla="*/ 1569660 h 1569660"/>
              <a:gd name="connsiteX22" fmla="*/ 0 w 5296099"/>
              <a:gd name="connsiteY22" fmla="*/ 1569660 h 1569660"/>
              <a:gd name="connsiteX23" fmla="*/ 0 w 5296099"/>
              <a:gd name="connsiteY23" fmla="*/ 1062137 h 1569660"/>
              <a:gd name="connsiteX24" fmla="*/ 0 w 5296099"/>
              <a:gd name="connsiteY24" fmla="*/ 538917 h 1569660"/>
              <a:gd name="connsiteX25" fmla="*/ 0 w 5296099"/>
              <a:gd name="connsiteY25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6099" h="1569660" fill="none" extrusionOk="0">
                <a:moveTo>
                  <a:pt x="0" y="0"/>
                </a:moveTo>
                <a:cubicBezTo>
                  <a:pt x="92377" y="-12565"/>
                  <a:pt x="262418" y="42808"/>
                  <a:pt x="429572" y="0"/>
                </a:cubicBezTo>
                <a:cubicBezTo>
                  <a:pt x="596726" y="-42808"/>
                  <a:pt x="802155" y="71709"/>
                  <a:pt x="1123950" y="0"/>
                </a:cubicBezTo>
                <a:cubicBezTo>
                  <a:pt x="1445745" y="-71709"/>
                  <a:pt x="1609638" y="28692"/>
                  <a:pt x="1765366" y="0"/>
                </a:cubicBezTo>
                <a:cubicBezTo>
                  <a:pt x="1921094" y="-28692"/>
                  <a:pt x="2019437" y="42289"/>
                  <a:pt x="2194939" y="0"/>
                </a:cubicBezTo>
                <a:cubicBezTo>
                  <a:pt x="2370441" y="-42289"/>
                  <a:pt x="2508591" y="29171"/>
                  <a:pt x="2730433" y="0"/>
                </a:cubicBezTo>
                <a:cubicBezTo>
                  <a:pt x="2952275" y="-29171"/>
                  <a:pt x="3082018" y="35363"/>
                  <a:pt x="3424811" y="0"/>
                </a:cubicBezTo>
                <a:cubicBezTo>
                  <a:pt x="3767604" y="-35363"/>
                  <a:pt x="3831829" y="4454"/>
                  <a:pt x="4013266" y="0"/>
                </a:cubicBezTo>
                <a:cubicBezTo>
                  <a:pt x="4194703" y="-4454"/>
                  <a:pt x="4349805" y="55778"/>
                  <a:pt x="4654683" y="0"/>
                </a:cubicBezTo>
                <a:cubicBezTo>
                  <a:pt x="4959561" y="-55778"/>
                  <a:pt x="4997697" y="14663"/>
                  <a:pt x="5296099" y="0"/>
                </a:cubicBezTo>
                <a:cubicBezTo>
                  <a:pt x="5323097" y="165720"/>
                  <a:pt x="5291747" y="363267"/>
                  <a:pt x="5296099" y="523220"/>
                </a:cubicBezTo>
                <a:cubicBezTo>
                  <a:pt x="5300451" y="683173"/>
                  <a:pt x="5259078" y="897951"/>
                  <a:pt x="5296099" y="1062137"/>
                </a:cubicBezTo>
                <a:cubicBezTo>
                  <a:pt x="5333120" y="1226323"/>
                  <a:pt x="5279752" y="1388160"/>
                  <a:pt x="5296099" y="1569660"/>
                </a:cubicBezTo>
                <a:cubicBezTo>
                  <a:pt x="5113550" y="1600696"/>
                  <a:pt x="5026642" y="1548852"/>
                  <a:pt x="4866527" y="1569660"/>
                </a:cubicBezTo>
                <a:cubicBezTo>
                  <a:pt x="4706412" y="1590468"/>
                  <a:pt x="4643217" y="1519248"/>
                  <a:pt x="4436954" y="1569660"/>
                </a:cubicBezTo>
                <a:cubicBezTo>
                  <a:pt x="4230691" y="1620072"/>
                  <a:pt x="3981841" y="1564047"/>
                  <a:pt x="3795538" y="1569660"/>
                </a:cubicBezTo>
                <a:cubicBezTo>
                  <a:pt x="3609235" y="1575273"/>
                  <a:pt x="3479185" y="1539693"/>
                  <a:pt x="3365965" y="1569660"/>
                </a:cubicBezTo>
                <a:cubicBezTo>
                  <a:pt x="3252745" y="1599627"/>
                  <a:pt x="3042885" y="1517540"/>
                  <a:pt x="2777510" y="1569660"/>
                </a:cubicBezTo>
                <a:cubicBezTo>
                  <a:pt x="2512135" y="1621780"/>
                  <a:pt x="2502296" y="1563406"/>
                  <a:pt x="2294976" y="1569660"/>
                </a:cubicBezTo>
                <a:cubicBezTo>
                  <a:pt x="2087656" y="1575914"/>
                  <a:pt x="1922275" y="1520059"/>
                  <a:pt x="1706521" y="1569660"/>
                </a:cubicBezTo>
                <a:cubicBezTo>
                  <a:pt x="1490767" y="1619261"/>
                  <a:pt x="1377627" y="1500587"/>
                  <a:pt x="1118065" y="1569660"/>
                </a:cubicBezTo>
                <a:cubicBezTo>
                  <a:pt x="858503" y="1638733"/>
                  <a:pt x="727100" y="1563473"/>
                  <a:pt x="529610" y="1569660"/>
                </a:cubicBezTo>
                <a:cubicBezTo>
                  <a:pt x="332121" y="1575847"/>
                  <a:pt x="223859" y="1525564"/>
                  <a:pt x="0" y="1569660"/>
                </a:cubicBezTo>
                <a:cubicBezTo>
                  <a:pt x="-15140" y="1362885"/>
                  <a:pt x="33392" y="1203479"/>
                  <a:pt x="0" y="1062137"/>
                </a:cubicBezTo>
                <a:cubicBezTo>
                  <a:pt x="-33392" y="920795"/>
                  <a:pt x="62609" y="697319"/>
                  <a:pt x="0" y="538917"/>
                </a:cubicBezTo>
                <a:cubicBezTo>
                  <a:pt x="-62609" y="380515"/>
                  <a:pt x="45831" y="236259"/>
                  <a:pt x="0" y="0"/>
                </a:cubicBezTo>
                <a:close/>
              </a:path>
              <a:path w="5296099" h="1569660" stroke="0" extrusionOk="0">
                <a:moveTo>
                  <a:pt x="0" y="0"/>
                </a:moveTo>
                <a:cubicBezTo>
                  <a:pt x="254057" y="-58142"/>
                  <a:pt x="394367" y="49128"/>
                  <a:pt x="535494" y="0"/>
                </a:cubicBezTo>
                <a:cubicBezTo>
                  <a:pt x="676621" y="-49128"/>
                  <a:pt x="797606" y="3704"/>
                  <a:pt x="965067" y="0"/>
                </a:cubicBezTo>
                <a:cubicBezTo>
                  <a:pt x="1132528" y="-3704"/>
                  <a:pt x="1335649" y="40168"/>
                  <a:pt x="1659444" y="0"/>
                </a:cubicBezTo>
                <a:cubicBezTo>
                  <a:pt x="1983239" y="-40168"/>
                  <a:pt x="2046261" y="22753"/>
                  <a:pt x="2194939" y="0"/>
                </a:cubicBezTo>
                <a:cubicBezTo>
                  <a:pt x="2343618" y="-22753"/>
                  <a:pt x="2593242" y="35767"/>
                  <a:pt x="2730433" y="0"/>
                </a:cubicBezTo>
                <a:cubicBezTo>
                  <a:pt x="2867624" y="-35767"/>
                  <a:pt x="3176951" y="1993"/>
                  <a:pt x="3424811" y="0"/>
                </a:cubicBezTo>
                <a:cubicBezTo>
                  <a:pt x="3672671" y="-1993"/>
                  <a:pt x="3723278" y="1777"/>
                  <a:pt x="3907344" y="0"/>
                </a:cubicBezTo>
                <a:cubicBezTo>
                  <a:pt x="4091410" y="-1777"/>
                  <a:pt x="4304376" y="31795"/>
                  <a:pt x="4601722" y="0"/>
                </a:cubicBezTo>
                <a:cubicBezTo>
                  <a:pt x="4899068" y="-31795"/>
                  <a:pt x="4990914" y="64842"/>
                  <a:pt x="5296099" y="0"/>
                </a:cubicBezTo>
                <a:cubicBezTo>
                  <a:pt x="5347988" y="166921"/>
                  <a:pt x="5268774" y="355699"/>
                  <a:pt x="5296099" y="523220"/>
                </a:cubicBezTo>
                <a:cubicBezTo>
                  <a:pt x="5323424" y="690741"/>
                  <a:pt x="5274640" y="917751"/>
                  <a:pt x="5296099" y="1046440"/>
                </a:cubicBezTo>
                <a:cubicBezTo>
                  <a:pt x="5317558" y="1175129"/>
                  <a:pt x="5260632" y="1419716"/>
                  <a:pt x="5296099" y="1569660"/>
                </a:cubicBezTo>
                <a:cubicBezTo>
                  <a:pt x="5183128" y="1605882"/>
                  <a:pt x="4995319" y="1525551"/>
                  <a:pt x="4866527" y="1569660"/>
                </a:cubicBezTo>
                <a:cubicBezTo>
                  <a:pt x="4737735" y="1613769"/>
                  <a:pt x="4409332" y="1563394"/>
                  <a:pt x="4172149" y="1569660"/>
                </a:cubicBezTo>
                <a:cubicBezTo>
                  <a:pt x="3934966" y="1575926"/>
                  <a:pt x="3817212" y="1515029"/>
                  <a:pt x="3689616" y="1569660"/>
                </a:cubicBezTo>
                <a:cubicBezTo>
                  <a:pt x="3562020" y="1624291"/>
                  <a:pt x="3394037" y="1552197"/>
                  <a:pt x="3101160" y="1569660"/>
                </a:cubicBezTo>
                <a:cubicBezTo>
                  <a:pt x="2808283" y="1587123"/>
                  <a:pt x="2586599" y="1549268"/>
                  <a:pt x="2406783" y="1569660"/>
                </a:cubicBezTo>
                <a:cubicBezTo>
                  <a:pt x="2226967" y="1590052"/>
                  <a:pt x="2065997" y="1557661"/>
                  <a:pt x="1818327" y="1569660"/>
                </a:cubicBezTo>
                <a:cubicBezTo>
                  <a:pt x="1570657" y="1581659"/>
                  <a:pt x="1599974" y="1533084"/>
                  <a:pt x="1388755" y="1569660"/>
                </a:cubicBezTo>
                <a:cubicBezTo>
                  <a:pt x="1177536" y="1606236"/>
                  <a:pt x="1081028" y="1538703"/>
                  <a:pt x="906221" y="1569660"/>
                </a:cubicBezTo>
                <a:cubicBezTo>
                  <a:pt x="731414" y="1600617"/>
                  <a:pt x="452779" y="1482539"/>
                  <a:pt x="0" y="1569660"/>
                </a:cubicBezTo>
                <a:cubicBezTo>
                  <a:pt x="-332" y="1336644"/>
                  <a:pt x="61263" y="1175756"/>
                  <a:pt x="0" y="1046440"/>
                </a:cubicBezTo>
                <a:cubicBezTo>
                  <a:pt x="-61263" y="917124"/>
                  <a:pt x="39126" y="781655"/>
                  <a:pt x="0" y="523220"/>
                </a:cubicBezTo>
                <a:cubicBezTo>
                  <a:pt x="-39126" y="264785"/>
                  <a:pt x="11204" y="158718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contrast, the </a:t>
            </a:r>
            <a:r>
              <a:rPr lang="en-US" sz="2400" b="1" dirty="0">
                <a:solidFill>
                  <a:srgbClr val="FF0000"/>
                </a:solidFill>
              </a:rPr>
              <a:t>Straight line</a:t>
            </a:r>
            <a:r>
              <a:rPr lang="en-US" sz="2400" dirty="0">
                <a:solidFill>
                  <a:schemeClr val="tx1"/>
                </a:solidFill>
              </a:rPr>
              <a:t> has relatively </a:t>
            </a:r>
            <a:r>
              <a:rPr lang="en-US" sz="2400" b="1" dirty="0">
                <a:solidFill>
                  <a:schemeClr val="tx1"/>
                </a:solidFill>
              </a:rPr>
              <a:t>high bias, </a:t>
            </a:r>
            <a:r>
              <a:rPr lang="en-US" sz="2400" dirty="0">
                <a:solidFill>
                  <a:schemeClr val="tx1"/>
                </a:solidFill>
              </a:rPr>
              <a:t>since it cannot capture the the curve in the true relationship between </a:t>
            </a:r>
            <a:r>
              <a:rPr lang="en-US" sz="2400" b="1" dirty="0">
                <a:solidFill>
                  <a:schemeClr val="tx1"/>
                </a:solidFill>
              </a:rPr>
              <a:t>Price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Fare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6B7A48-8C57-62C3-65ED-5296BD70C44F}"/>
              </a:ext>
            </a:extLst>
          </p:cNvPr>
          <p:cNvCxnSpPr>
            <a:cxnSpLocks/>
          </p:cNvCxnSpPr>
          <p:nvPr/>
        </p:nvCxnSpPr>
        <p:spPr>
          <a:xfrm>
            <a:off x="2508349" y="3798210"/>
            <a:ext cx="0" cy="424874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A99DB0-0F34-289A-A882-C4FC38F4F9A0}"/>
              </a:ext>
            </a:extLst>
          </p:cNvPr>
          <p:cNvCxnSpPr>
            <a:cxnSpLocks/>
          </p:cNvCxnSpPr>
          <p:nvPr/>
        </p:nvCxnSpPr>
        <p:spPr>
          <a:xfrm>
            <a:off x="5227486" y="1861953"/>
            <a:ext cx="0" cy="11579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C5B536-151E-F579-FEB8-CAC29439FD3A}"/>
              </a:ext>
            </a:extLst>
          </p:cNvPr>
          <p:cNvCxnSpPr>
            <a:cxnSpLocks/>
          </p:cNvCxnSpPr>
          <p:nvPr/>
        </p:nvCxnSpPr>
        <p:spPr>
          <a:xfrm>
            <a:off x="4686064" y="3429000"/>
            <a:ext cx="0" cy="90755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4BA65-1879-E7AF-A8F0-C77C5D2C7CE0}"/>
              </a:ext>
            </a:extLst>
          </p:cNvPr>
          <p:cNvCxnSpPr>
            <a:cxnSpLocks/>
          </p:cNvCxnSpPr>
          <p:nvPr/>
        </p:nvCxnSpPr>
        <p:spPr>
          <a:xfrm>
            <a:off x="8848991" y="998560"/>
            <a:ext cx="0" cy="45377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3BA94C-7F26-817D-0CBD-F2755AE9F0F9}"/>
              </a:ext>
            </a:extLst>
          </p:cNvPr>
          <p:cNvCxnSpPr>
            <a:cxnSpLocks/>
          </p:cNvCxnSpPr>
          <p:nvPr/>
        </p:nvCxnSpPr>
        <p:spPr>
          <a:xfrm>
            <a:off x="9402444" y="1168549"/>
            <a:ext cx="0" cy="527904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6778925-4FF8-3E6B-28C4-FD40413C198D}"/>
              </a:ext>
            </a:extLst>
          </p:cNvPr>
          <p:cNvCxnSpPr>
            <a:cxnSpLocks/>
          </p:cNvCxnSpPr>
          <p:nvPr/>
        </p:nvCxnSpPr>
        <p:spPr>
          <a:xfrm>
            <a:off x="10491139" y="714772"/>
            <a:ext cx="0" cy="2837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29EE35B-8947-FE31-5E86-608DE37BD739}"/>
              </a:ext>
            </a:extLst>
          </p:cNvPr>
          <p:cNvGrpSpPr/>
          <p:nvPr/>
        </p:nvGrpSpPr>
        <p:grpSpPr>
          <a:xfrm>
            <a:off x="782314" y="572723"/>
            <a:ext cx="10702658" cy="6007040"/>
            <a:chOff x="222483" y="-49857"/>
            <a:chExt cx="11133240" cy="6683369"/>
          </a:xfrm>
        </p:grpSpPr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8FDE0678-EC44-B766-5313-6C99454664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63172702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5EAAA2-F026-9942-0D9A-7AE4A545F7E2}"/>
                </a:ext>
              </a:extLst>
            </p:cNvPr>
            <p:cNvSpPr txBox="1"/>
            <p:nvPr/>
          </p:nvSpPr>
          <p:spPr>
            <a:xfrm rot="16200000">
              <a:off x="-472022" y="2740801"/>
              <a:ext cx="1821223" cy="4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2060"/>
                  </a:solidFill>
                </a:rPr>
                <a:t>Jeepney Fare</a:t>
              </a:r>
              <a:endParaRPr lang="en-PH" sz="2100" b="1" dirty="0">
                <a:solidFill>
                  <a:srgbClr val="00206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FCF40A-4EB5-9451-1E67-D5206D4702A4}"/>
                </a:ext>
              </a:extLst>
            </p:cNvPr>
            <p:cNvSpPr txBox="1"/>
            <p:nvPr/>
          </p:nvSpPr>
          <p:spPr>
            <a:xfrm>
              <a:off x="5277536" y="6171233"/>
              <a:ext cx="1621138" cy="462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2060"/>
                  </a:solidFill>
                </a:rPr>
                <a:t>Price of Fuel</a:t>
              </a:r>
              <a:endParaRPr lang="en-PH" sz="21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F5DC76-B6C3-919F-4B8F-3DF4036C9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51" y="-49857"/>
              <a:ext cx="9670472" cy="4357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141F44-7940-2190-CEDF-69BE8BA02E17}"/>
              </a:ext>
            </a:extLst>
          </p:cNvPr>
          <p:cNvCxnSpPr>
            <a:cxnSpLocks/>
          </p:cNvCxnSpPr>
          <p:nvPr/>
        </p:nvCxnSpPr>
        <p:spPr>
          <a:xfrm>
            <a:off x="6495714" y="1600346"/>
            <a:ext cx="0" cy="85640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7442F4-5220-03BA-56F2-02FDD6C1C0A7}"/>
              </a:ext>
            </a:extLst>
          </p:cNvPr>
          <p:cNvCxnSpPr>
            <a:cxnSpLocks/>
          </p:cNvCxnSpPr>
          <p:nvPr/>
        </p:nvCxnSpPr>
        <p:spPr>
          <a:xfrm>
            <a:off x="3278370" y="2992094"/>
            <a:ext cx="0" cy="90755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3A009F-2ECB-1B2D-7A06-6737EB15233A}"/>
              </a:ext>
            </a:extLst>
          </p:cNvPr>
          <p:cNvCxnSpPr>
            <a:cxnSpLocks/>
          </p:cNvCxnSpPr>
          <p:nvPr/>
        </p:nvCxnSpPr>
        <p:spPr>
          <a:xfrm>
            <a:off x="11020729" y="749513"/>
            <a:ext cx="0" cy="85083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AD3334-BE12-895C-6FCE-7857E1A49955}"/>
              </a:ext>
            </a:extLst>
          </p:cNvPr>
          <p:cNvCxnSpPr>
            <a:cxnSpLocks/>
          </p:cNvCxnSpPr>
          <p:nvPr/>
        </p:nvCxnSpPr>
        <p:spPr>
          <a:xfrm>
            <a:off x="2120445" y="4567750"/>
            <a:ext cx="0" cy="3986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F01793-AEC3-800C-43DB-6BACB0C76B02}"/>
              </a:ext>
            </a:extLst>
          </p:cNvPr>
          <p:cNvSpPr txBox="1"/>
          <p:nvPr/>
        </p:nvSpPr>
        <p:spPr>
          <a:xfrm>
            <a:off x="6080705" y="3504549"/>
            <a:ext cx="5296099" cy="1569660"/>
          </a:xfrm>
          <a:custGeom>
            <a:avLst/>
            <a:gdLst>
              <a:gd name="connsiteX0" fmla="*/ 0 w 5296099"/>
              <a:gd name="connsiteY0" fmla="*/ 0 h 1569660"/>
              <a:gd name="connsiteX1" fmla="*/ 429572 w 5296099"/>
              <a:gd name="connsiteY1" fmla="*/ 0 h 1569660"/>
              <a:gd name="connsiteX2" fmla="*/ 1123950 w 5296099"/>
              <a:gd name="connsiteY2" fmla="*/ 0 h 1569660"/>
              <a:gd name="connsiteX3" fmla="*/ 1765366 w 5296099"/>
              <a:gd name="connsiteY3" fmla="*/ 0 h 1569660"/>
              <a:gd name="connsiteX4" fmla="*/ 2194939 w 5296099"/>
              <a:gd name="connsiteY4" fmla="*/ 0 h 1569660"/>
              <a:gd name="connsiteX5" fmla="*/ 2730433 w 5296099"/>
              <a:gd name="connsiteY5" fmla="*/ 0 h 1569660"/>
              <a:gd name="connsiteX6" fmla="*/ 3424811 w 5296099"/>
              <a:gd name="connsiteY6" fmla="*/ 0 h 1569660"/>
              <a:gd name="connsiteX7" fmla="*/ 4013266 w 5296099"/>
              <a:gd name="connsiteY7" fmla="*/ 0 h 1569660"/>
              <a:gd name="connsiteX8" fmla="*/ 4654683 w 5296099"/>
              <a:gd name="connsiteY8" fmla="*/ 0 h 1569660"/>
              <a:gd name="connsiteX9" fmla="*/ 5296099 w 5296099"/>
              <a:gd name="connsiteY9" fmla="*/ 0 h 1569660"/>
              <a:gd name="connsiteX10" fmla="*/ 5296099 w 5296099"/>
              <a:gd name="connsiteY10" fmla="*/ 523220 h 1569660"/>
              <a:gd name="connsiteX11" fmla="*/ 5296099 w 5296099"/>
              <a:gd name="connsiteY11" fmla="*/ 1062137 h 1569660"/>
              <a:gd name="connsiteX12" fmla="*/ 5296099 w 5296099"/>
              <a:gd name="connsiteY12" fmla="*/ 1569660 h 1569660"/>
              <a:gd name="connsiteX13" fmla="*/ 4866527 w 5296099"/>
              <a:gd name="connsiteY13" fmla="*/ 1569660 h 1569660"/>
              <a:gd name="connsiteX14" fmla="*/ 4436954 w 5296099"/>
              <a:gd name="connsiteY14" fmla="*/ 1569660 h 1569660"/>
              <a:gd name="connsiteX15" fmla="*/ 3795538 w 5296099"/>
              <a:gd name="connsiteY15" fmla="*/ 1569660 h 1569660"/>
              <a:gd name="connsiteX16" fmla="*/ 3365965 w 5296099"/>
              <a:gd name="connsiteY16" fmla="*/ 1569660 h 1569660"/>
              <a:gd name="connsiteX17" fmla="*/ 2777510 w 5296099"/>
              <a:gd name="connsiteY17" fmla="*/ 1569660 h 1569660"/>
              <a:gd name="connsiteX18" fmla="*/ 2294976 w 5296099"/>
              <a:gd name="connsiteY18" fmla="*/ 1569660 h 1569660"/>
              <a:gd name="connsiteX19" fmla="*/ 1706521 w 5296099"/>
              <a:gd name="connsiteY19" fmla="*/ 1569660 h 1569660"/>
              <a:gd name="connsiteX20" fmla="*/ 1118065 w 5296099"/>
              <a:gd name="connsiteY20" fmla="*/ 1569660 h 1569660"/>
              <a:gd name="connsiteX21" fmla="*/ 529610 w 5296099"/>
              <a:gd name="connsiteY21" fmla="*/ 1569660 h 1569660"/>
              <a:gd name="connsiteX22" fmla="*/ 0 w 5296099"/>
              <a:gd name="connsiteY22" fmla="*/ 1569660 h 1569660"/>
              <a:gd name="connsiteX23" fmla="*/ 0 w 5296099"/>
              <a:gd name="connsiteY23" fmla="*/ 1062137 h 1569660"/>
              <a:gd name="connsiteX24" fmla="*/ 0 w 5296099"/>
              <a:gd name="connsiteY24" fmla="*/ 538917 h 1569660"/>
              <a:gd name="connsiteX25" fmla="*/ 0 w 5296099"/>
              <a:gd name="connsiteY25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6099" h="1569660" fill="none" extrusionOk="0">
                <a:moveTo>
                  <a:pt x="0" y="0"/>
                </a:moveTo>
                <a:cubicBezTo>
                  <a:pt x="92377" y="-12565"/>
                  <a:pt x="262418" y="42808"/>
                  <a:pt x="429572" y="0"/>
                </a:cubicBezTo>
                <a:cubicBezTo>
                  <a:pt x="596726" y="-42808"/>
                  <a:pt x="802155" y="71709"/>
                  <a:pt x="1123950" y="0"/>
                </a:cubicBezTo>
                <a:cubicBezTo>
                  <a:pt x="1445745" y="-71709"/>
                  <a:pt x="1609638" y="28692"/>
                  <a:pt x="1765366" y="0"/>
                </a:cubicBezTo>
                <a:cubicBezTo>
                  <a:pt x="1921094" y="-28692"/>
                  <a:pt x="2019437" y="42289"/>
                  <a:pt x="2194939" y="0"/>
                </a:cubicBezTo>
                <a:cubicBezTo>
                  <a:pt x="2370441" y="-42289"/>
                  <a:pt x="2508591" y="29171"/>
                  <a:pt x="2730433" y="0"/>
                </a:cubicBezTo>
                <a:cubicBezTo>
                  <a:pt x="2952275" y="-29171"/>
                  <a:pt x="3082018" y="35363"/>
                  <a:pt x="3424811" y="0"/>
                </a:cubicBezTo>
                <a:cubicBezTo>
                  <a:pt x="3767604" y="-35363"/>
                  <a:pt x="3831829" y="4454"/>
                  <a:pt x="4013266" y="0"/>
                </a:cubicBezTo>
                <a:cubicBezTo>
                  <a:pt x="4194703" y="-4454"/>
                  <a:pt x="4349805" y="55778"/>
                  <a:pt x="4654683" y="0"/>
                </a:cubicBezTo>
                <a:cubicBezTo>
                  <a:pt x="4959561" y="-55778"/>
                  <a:pt x="4997697" y="14663"/>
                  <a:pt x="5296099" y="0"/>
                </a:cubicBezTo>
                <a:cubicBezTo>
                  <a:pt x="5323097" y="165720"/>
                  <a:pt x="5291747" y="363267"/>
                  <a:pt x="5296099" y="523220"/>
                </a:cubicBezTo>
                <a:cubicBezTo>
                  <a:pt x="5300451" y="683173"/>
                  <a:pt x="5259078" y="897951"/>
                  <a:pt x="5296099" y="1062137"/>
                </a:cubicBezTo>
                <a:cubicBezTo>
                  <a:pt x="5333120" y="1226323"/>
                  <a:pt x="5279752" y="1388160"/>
                  <a:pt x="5296099" y="1569660"/>
                </a:cubicBezTo>
                <a:cubicBezTo>
                  <a:pt x="5113550" y="1600696"/>
                  <a:pt x="5026642" y="1548852"/>
                  <a:pt x="4866527" y="1569660"/>
                </a:cubicBezTo>
                <a:cubicBezTo>
                  <a:pt x="4706412" y="1590468"/>
                  <a:pt x="4643217" y="1519248"/>
                  <a:pt x="4436954" y="1569660"/>
                </a:cubicBezTo>
                <a:cubicBezTo>
                  <a:pt x="4230691" y="1620072"/>
                  <a:pt x="3981841" y="1564047"/>
                  <a:pt x="3795538" y="1569660"/>
                </a:cubicBezTo>
                <a:cubicBezTo>
                  <a:pt x="3609235" y="1575273"/>
                  <a:pt x="3479185" y="1539693"/>
                  <a:pt x="3365965" y="1569660"/>
                </a:cubicBezTo>
                <a:cubicBezTo>
                  <a:pt x="3252745" y="1599627"/>
                  <a:pt x="3042885" y="1517540"/>
                  <a:pt x="2777510" y="1569660"/>
                </a:cubicBezTo>
                <a:cubicBezTo>
                  <a:pt x="2512135" y="1621780"/>
                  <a:pt x="2502296" y="1563406"/>
                  <a:pt x="2294976" y="1569660"/>
                </a:cubicBezTo>
                <a:cubicBezTo>
                  <a:pt x="2087656" y="1575914"/>
                  <a:pt x="1922275" y="1520059"/>
                  <a:pt x="1706521" y="1569660"/>
                </a:cubicBezTo>
                <a:cubicBezTo>
                  <a:pt x="1490767" y="1619261"/>
                  <a:pt x="1377627" y="1500587"/>
                  <a:pt x="1118065" y="1569660"/>
                </a:cubicBezTo>
                <a:cubicBezTo>
                  <a:pt x="858503" y="1638733"/>
                  <a:pt x="727100" y="1563473"/>
                  <a:pt x="529610" y="1569660"/>
                </a:cubicBezTo>
                <a:cubicBezTo>
                  <a:pt x="332121" y="1575847"/>
                  <a:pt x="223859" y="1525564"/>
                  <a:pt x="0" y="1569660"/>
                </a:cubicBezTo>
                <a:cubicBezTo>
                  <a:pt x="-15140" y="1362885"/>
                  <a:pt x="33392" y="1203479"/>
                  <a:pt x="0" y="1062137"/>
                </a:cubicBezTo>
                <a:cubicBezTo>
                  <a:pt x="-33392" y="920795"/>
                  <a:pt x="62609" y="697319"/>
                  <a:pt x="0" y="538917"/>
                </a:cubicBezTo>
                <a:cubicBezTo>
                  <a:pt x="-62609" y="380515"/>
                  <a:pt x="45831" y="236259"/>
                  <a:pt x="0" y="0"/>
                </a:cubicBezTo>
                <a:close/>
              </a:path>
              <a:path w="5296099" h="1569660" stroke="0" extrusionOk="0">
                <a:moveTo>
                  <a:pt x="0" y="0"/>
                </a:moveTo>
                <a:cubicBezTo>
                  <a:pt x="254057" y="-58142"/>
                  <a:pt x="394367" y="49128"/>
                  <a:pt x="535494" y="0"/>
                </a:cubicBezTo>
                <a:cubicBezTo>
                  <a:pt x="676621" y="-49128"/>
                  <a:pt x="797606" y="3704"/>
                  <a:pt x="965067" y="0"/>
                </a:cubicBezTo>
                <a:cubicBezTo>
                  <a:pt x="1132528" y="-3704"/>
                  <a:pt x="1335649" y="40168"/>
                  <a:pt x="1659444" y="0"/>
                </a:cubicBezTo>
                <a:cubicBezTo>
                  <a:pt x="1983239" y="-40168"/>
                  <a:pt x="2046261" y="22753"/>
                  <a:pt x="2194939" y="0"/>
                </a:cubicBezTo>
                <a:cubicBezTo>
                  <a:pt x="2343618" y="-22753"/>
                  <a:pt x="2593242" y="35767"/>
                  <a:pt x="2730433" y="0"/>
                </a:cubicBezTo>
                <a:cubicBezTo>
                  <a:pt x="2867624" y="-35767"/>
                  <a:pt x="3176951" y="1993"/>
                  <a:pt x="3424811" y="0"/>
                </a:cubicBezTo>
                <a:cubicBezTo>
                  <a:pt x="3672671" y="-1993"/>
                  <a:pt x="3723278" y="1777"/>
                  <a:pt x="3907344" y="0"/>
                </a:cubicBezTo>
                <a:cubicBezTo>
                  <a:pt x="4091410" y="-1777"/>
                  <a:pt x="4304376" y="31795"/>
                  <a:pt x="4601722" y="0"/>
                </a:cubicBezTo>
                <a:cubicBezTo>
                  <a:pt x="4899068" y="-31795"/>
                  <a:pt x="4990914" y="64842"/>
                  <a:pt x="5296099" y="0"/>
                </a:cubicBezTo>
                <a:cubicBezTo>
                  <a:pt x="5347988" y="166921"/>
                  <a:pt x="5268774" y="355699"/>
                  <a:pt x="5296099" y="523220"/>
                </a:cubicBezTo>
                <a:cubicBezTo>
                  <a:pt x="5323424" y="690741"/>
                  <a:pt x="5274640" y="917751"/>
                  <a:pt x="5296099" y="1046440"/>
                </a:cubicBezTo>
                <a:cubicBezTo>
                  <a:pt x="5317558" y="1175129"/>
                  <a:pt x="5260632" y="1419716"/>
                  <a:pt x="5296099" y="1569660"/>
                </a:cubicBezTo>
                <a:cubicBezTo>
                  <a:pt x="5183128" y="1605882"/>
                  <a:pt x="4995319" y="1525551"/>
                  <a:pt x="4866527" y="1569660"/>
                </a:cubicBezTo>
                <a:cubicBezTo>
                  <a:pt x="4737735" y="1613769"/>
                  <a:pt x="4409332" y="1563394"/>
                  <a:pt x="4172149" y="1569660"/>
                </a:cubicBezTo>
                <a:cubicBezTo>
                  <a:pt x="3934966" y="1575926"/>
                  <a:pt x="3817212" y="1515029"/>
                  <a:pt x="3689616" y="1569660"/>
                </a:cubicBezTo>
                <a:cubicBezTo>
                  <a:pt x="3562020" y="1624291"/>
                  <a:pt x="3394037" y="1552197"/>
                  <a:pt x="3101160" y="1569660"/>
                </a:cubicBezTo>
                <a:cubicBezTo>
                  <a:pt x="2808283" y="1587123"/>
                  <a:pt x="2586599" y="1549268"/>
                  <a:pt x="2406783" y="1569660"/>
                </a:cubicBezTo>
                <a:cubicBezTo>
                  <a:pt x="2226967" y="1590052"/>
                  <a:pt x="2065997" y="1557661"/>
                  <a:pt x="1818327" y="1569660"/>
                </a:cubicBezTo>
                <a:cubicBezTo>
                  <a:pt x="1570657" y="1581659"/>
                  <a:pt x="1599974" y="1533084"/>
                  <a:pt x="1388755" y="1569660"/>
                </a:cubicBezTo>
                <a:cubicBezTo>
                  <a:pt x="1177536" y="1606236"/>
                  <a:pt x="1081028" y="1538703"/>
                  <a:pt x="906221" y="1569660"/>
                </a:cubicBezTo>
                <a:cubicBezTo>
                  <a:pt x="731414" y="1600617"/>
                  <a:pt x="452779" y="1482539"/>
                  <a:pt x="0" y="1569660"/>
                </a:cubicBezTo>
                <a:cubicBezTo>
                  <a:pt x="-332" y="1336644"/>
                  <a:pt x="61263" y="1175756"/>
                  <a:pt x="0" y="1046440"/>
                </a:cubicBezTo>
                <a:cubicBezTo>
                  <a:pt x="-61263" y="917124"/>
                  <a:pt x="39126" y="781655"/>
                  <a:pt x="0" y="523220"/>
                </a:cubicBezTo>
                <a:cubicBezTo>
                  <a:pt x="-39126" y="264785"/>
                  <a:pt x="11204" y="158718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But the </a:t>
            </a:r>
            <a:r>
              <a:rPr lang="en-US" sz="2400" b="1" dirty="0">
                <a:solidFill>
                  <a:srgbClr val="FF0000"/>
                </a:solidFill>
              </a:rPr>
              <a:t>Straight line</a:t>
            </a:r>
            <a:r>
              <a:rPr lang="en-US" sz="2400" dirty="0">
                <a:solidFill>
                  <a:schemeClr val="tx1"/>
                </a:solidFill>
              </a:rPr>
              <a:t> has relatively </a:t>
            </a:r>
            <a:r>
              <a:rPr lang="en-US" sz="2400" b="1" dirty="0">
                <a:solidFill>
                  <a:schemeClr val="tx1"/>
                </a:solidFill>
              </a:rPr>
              <a:t>low variance, </a:t>
            </a:r>
            <a:r>
              <a:rPr lang="en-US" sz="2400" dirty="0">
                <a:solidFill>
                  <a:schemeClr val="tx1"/>
                </a:solidFill>
              </a:rPr>
              <a:t>because the sum of squares are very similar between the </a:t>
            </a:r>
            <a:r>
              <a:rPr lang="en-US" sz="2400" b="1" dirty="0">
                <a:solidFill>
                  <a:srgbClr val="00B0F0"/>
                </a:solidFill>
              </a:rPr>
              <a:t>training set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B050"/>
                </a:solidFill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665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CF595-3A8D-8C41-0A73-6AF9120C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50658"/>
              </p:ext>
            </p:extLst>
          </p:nvPr>
        </p:nvGraphicFramePr>
        <p:xfrm>
          <a:off x="1504748" y="1192512"/>
          <a:ext cx="9182502" cy="49670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91251">
                  <a:extLst>
                    <a:ext uri="{9D8B030D-6E8A-4147-A177-3AD203B41FA5}">
                      <a16:colId xmlns:a16="http://schemas.microsoft.com/office/drawing/2014/main" val="3849134029"/>
                    </a:ext>
                  </a:extLst>
                </a:gridCol>
                <a:gridCol w="4591251">
                  <a:extLst>
                    <a:ext uri="{9D8B030D-6E8A-4147-A177-3AD203B41FA5}">
                      <a16:colId xmlns:a16="http://schemas.microsoft.com/office/drawing/2014/main" val="3946628120"/>
                    </a:ext>
                  </a:extLst>
                </a:gridCol>
              </a:tblGrid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500" dirty="0">
                          <a:effectLst/>
                        </a:rPr>
                        <a:t>Price of Fuel</a:t>
                      </a:r>
                      <a:endParaRPr lang="en-PH" sz="25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dirty="0">
                          <a:effectLst/>
                        </a:rPr>
                        <a:t>Jeepney Fare</a:t>
                      </a:r>
                      <a:endParaRPr lang="en-PH" sz="25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46238862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0.2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effectLst/>
                        </a:rPr>
                        <a:t>0.4</a:t>
                      </a:r>
                      <a:endParaRPr lang="en-PH" sz="20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582510220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0.8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3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593059677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2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2.5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935704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2.5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effectLst/>
                        </a:rPr>
                        <a:t>4.5</a:t>
                      </a:r>
                      <a:endParaRPr lang="en-PH" sz="20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509961424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3.5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3.7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01292344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4.9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4.1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209192962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0.3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effectLst/>
                        </a:rPr>
                        <a:t>2</a:t>
                      </a:r>
                      <a:endParaRPr lang="en-PH" sz="20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187731385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1.5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effectLst/>
                        </a:rPr>
                        <a:t>1</a:t>
                      </a:r>
                      <a:endParaRPr lang="en-PH" sz="20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76095979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1.8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4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95442949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3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3.5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827262290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3.8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4.8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959352469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4.1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>
                          <a:effectLst/>
                        </a:rPr>
                        <a:t>3.8</a:t>
                      </a:r>
                      <a:endParaRPr lang="en-PH" sz="20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089700207"/>
                  </a:ext>
                </a:extLst>
              </a:tr>
              <a:tr h="35277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effectLst/>
                        </a:rPr>
                        <a:t>4.7</a:t>
                      </a:r>
                      <a:endParaRPr lang="en-PH" sz="20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effectLst/>
                        </a:rPr>
                        <a:t>4.5</a:t>
                      </a:r>
                      <a:endParaRPr lang="en-PH" sz="20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5321923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8933E2C-F4A8-C9F3-CD75-92494315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87747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Sample Dataset</a:t>
            </a:r>
          </a:p>
        </p:txBody>
      </p:sp>
    </p:spTree>
    <p:extLst>
      <p:ext uri="{BB962C8B-B14F-4D97-AF65-F5344CB8AC3E}">
        <p14:creationId xmlns:p14="http://schemas.microsoft.com/office/powerpoint/2010/main" val="191381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AB5008-A133-5850-365F-D86AA439A808}"/>
              </a:ext>
            </a:extLst>
          </p:cNvPr>
          <p:cNvGrpSpPr/>
          <p:nvPr/>
        </p:nvGrpSpPr>
        <p:grpSpPr>
          <a:xfrm>
            <a:off x="42459" y="685457"/>
            <a:ext cx="5694461" cy="3798571"/>
            <a:chOff x="107314" y="146838"/>
            <a:chExt cx="11144051" cy="6613867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AECDE0FF-5C7A-AA53-847E-2B89526FD704}"/>
                </a:ext>
              </a:extLst>
            </p:cNvPr>
            <p:cNvGraphicFramePr/>
            <p:nvPr/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2A806E-C2CC-5573-E850-8DFB30955B4D}"/>
                </a:ext>
              </a:extLst>
            </p:cNvPr>
            <p:cNvSpPr txBox="1"/>
            <p:nvPr/>
          </p:nvSpPr>
          <p:spPr>
            <a:xfrm rot="16200000">
              <a:off x="-682078" y="2625634"/>
              <a:ext cx="2241334" cy="662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2704E2-D324-8086-3808-8259768CFB4D}"/>
                </a:ext>
              </a:extLst>
            </p:cNvPr>
            <p:cNvSpPr txBox="1"/>
            <p:nvPr/>
          </p:nvSpPr>
          <p:spPr>
            <a:xfrm>
              <a:off x="5277537" y="6171233"/>
              <a:ext cx="2413038" cy="589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C6BB2D-32B9-72A3-77E7-4C128205205F}"/>
                    </a:ext>
                  </a:extLst>
                </p14:cNvPr>
                <p14:cNvContentPartPr/>
                <p14:nvPr/>
              </p14:nvContentPartPr>
              <p14:xfrm>
                <a:off x="1448276" y="912807"/>
                <a:ext cx="8825760" cy="439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C6BB2D-32B9-72A3-77E7-4C1282052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7828" y="850130"/>
                  <a:ext cx="8965952" cy="4524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79A582-9525-28FB-19AD-3C23CDDC0673}"/>
                    </a:ext>
                  </a:extLst>
                </p14:cNvPr>
                <p14:cNvContentPartPr/>
                <p14:nvPr/>
              </p14:nvContentPartPr>
              <p14:xfrm>
                <a:off x="10273676" y="940887"/>
                <a:ext cx="212400" cy="27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79A582-9525-28FB-19AD-3C23CDDC06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3345" y="878199"/>
                  <a:ext cx="352359" cy="3961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086634-FBE1-3670-7B28-2625E81CC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327" y="146838"/>
              <a:ext cx="9670473" cy="435791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9EE35B-8947-FE31-5E86-608DE37BD739}"/>
              </a:ext>
            </a:extLst>
          </p:cNvPr>
          <p:cNvGrpSpPr/>
          <p:nvPr/>
        </p:nvGrpSpPr>
        <p:grpSpPr>
          <a:xfrm>
            <a:off x="5996318" y="685457"/>
            <a:ext cx="5232563" cy="3929929"/>
            <a:chOff x="144168" y="-49857"/>
            <a:chExt cx="11211555" cy="6749047"/>
          </a:xfrm>
        </p:grpSpPr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8FDE0678-EC44-B766-5313-6C99454664A5}"/>
                </a:ext>
              </a:extLst>
            </p:cNvPr>
            <p:cNvGraphicFramePr/>
            <p:nvPr/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5EAAA2-F026-9942-0D9A-7AE4A545F7E2}"/>
                </a:ext>
              </a:extLst>
            </p:cNvPr>
            <p:cNvSpPr txBox="1"/>
            <p:nvPr/>
          </p:nvSpPr>
          <p:spPr>
            <a:xfrm rot="16200000">
              <a:off x="-565129" y="2662486"/>
              <a:ext cx="2007438" cy="58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FCF40A-4EB5-9451-1E67-D5206D4702A4}"/>
                </a:ext>
              </a:extLst>
            </p:cNvPr>
            <p:cNvSpPr txBox="1"/>
            <p:nvPr/>
          </p:nvSpPr>
          <p:spPr>
            <a:xfrm>
              <a:off x="5277536" y="6171233"/>
              <a:ext cx="2144599" cy="52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F5DC76-B6C3-919F-4B8F-3DF4036C9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51" y="-49857"/>
              <a:ext cx="9670472" cy="4357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141F44-7940-2190-CEDF-69BE8BA02E17}"/>
              </a:ext>
            </a:extLst>
          </p:cNvPr>
          <p:cNvCxnSpPr>
            <a:cxnSpLocks/>
          </p:cNvCxnSpPr>
          <p:nvPr/>
        </p:nvCxnSpPr>
        <p:spPr>
          <a:xfrm>
            <a:off x="8844467" y="1358299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7442F4-5220-03BA-56F2-02FDD6C1C0A7}"/>
              </a:ext>
            </a:extLst>
          </p:cNvPr>
          <p:cNvCxnSpPr>
            <a:cxnSpLocks/>
          </p:cNvCxnSpPr>
          <p:nvPr/>
        </p:nvCxnSpPr>
        <p:spPr>
          <a:xfrm>
            <a:off x="7357311" y="2172216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3A009F-2ECB-1B2D-7A06-6737EB15233A}"/>
              </a:ext>
            </a:extLst>
          </p:cNvPr>
          <p:cNvCxnSpPr>
            <a:cxnSpLocks/>
          </p:cNvCxnSpPr>
          <p:nvPr/>
        </p:nvCxnSpPr>
        <p:spPr>
          <a:xfrm>
            <a:off x="10924476" y="875980"/>
            <a:ext cx="0" cy="40792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AD3334-BE12-895C-6FCE-7857E1A49955}"/>
              </a:ext>
            </a:extLst>
          </p:cNvPr>
          <p:cNvCxnSpPr>
            <a:cxnSpLocks/>
          </p:cNvCxnSpPr>
          <p:nvPr/>
        </p:nvCxnSpPr>
        <p:spPr>
          <a:xfrm>
            <a:off x="6844845" y="3223044"/>
            <a:ext cx="0" cy="8308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26E6BF-6303-068D-C151-4F187432040E}"/>
              </a:ext>
            </a:extLst>
          </p:cNvPr>
          <p:cNvCxnSpPr>
            <a:cxnSpLocks/>
          </p:cNvCxnSpPr>
          <p:nvPr/>
        </p:nvCxnSpPr>
        <p:spPr>
          <a:xfrm>
            <a:off x="1060785" y="2594971"/>
            <a:ext cx="0" cy="20531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9A1442-B576-67B6-940E-525F2AF3852D}"/>
              </a:ext>
            </a:extLst>
          </p:cNvPr>
          <p:cNvCxnSpPr>
            <a:cxnSpLocks/>
          </p:cNvCxnSpPr>
          <p:nvPr/>
        </p:nvCxnSpPr>
        <p:spPr>
          <a:xfrm>
            <a:off x="2215817" y="2392665"/>
            <a:ext cx="0" cy="407624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B6FA5B-13C1-D0F3-F0AE-FE3008502B1C}"/>
              </a:ext>
            </a:extLst>
          </p:cNvPr>
          <p:cNvCxnSpPr>
            <a:cxnSpLocks/>
          </p:cNvCxnSpPr>
          <p:nvPr/>
        </p:nvCxnSpPr>
        <p:spPr>
          <a:xfrm>
            <a:off x="2504574" y="1544143"/>
            <a:ext cx="0" cy="62807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9DD2AE-55A8-E201-F830-008BC200CD63}"/>
              </a:ext>
            </a:extLst>
          </p:cNvPr>
          <p:cNvCxnSpPr>
            <a:cxnSpLocks/>
          </p:cNvCxnSpPr>
          <p:nvPr/>
        </p:nvCxnSpPr>
        <p:spPr>
          <a:xfrm>
            <a:off x="4405564" y="1044262"/>
            <a:ext cx="0" cy="23963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172777-DBFD-88A0-5988-BE52ACA8EF5D}"/>
              </a:ext>
            </a:extLst>
          </p:cNvPr>
          <p:cNvCxnSpPr>
            <a:cxnSpLocks/>
          </p:cNvCxnSpPr>
          <p:nvPr/>
        </p:nvCxnSpPr>
        <p:spPr>
          <a:xfrm>
            <a:off x="4694322" y="1230106"/>
            <a:ext cx="0" cy="12819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B79E3-B7BA-F160-51E6-FFC6C9C2CEAB}"/>
              </a:ext>
            </a:extLst>
          </p:cNvPr>
          <p:cNvCxnSpPr>
            <a:cxnSpLocks/>
          </p:cNvCxnSpPr>
          <p:nvPr/>
        </p:nvCxnSpPr>
        <p:spPr>
          <a:xfrm>
            <a:off x="5275434" y="875980"/>
            <a:ext cx="0" cy="16828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59A929-2087-580C-C36C-2D49211B4C79}"/>
              </a:ext>
            </a:extLst>
          </p:cNvPr>
          <p:cNvSpPr txBox="1"/>
          <p:nvPr/>
        </p:nvSpPr>
        <p:spPr>
          <a:xfrm>
            <a:off x="604587" y="4885496"/>
            <a:ext cx="10982826" cy="830997"/>
          </a:xfrm>
          <a:custGeom>
            <a:avLst/>
            <a:gdLst>
              <a:gd name="connsiteX0" fmla="*/ 0 w 10982826"/>
              <a:gd name="connsiteY0" fmla="*/ 0 h 830997"/>
              <a:gd name="connsiteX1" fmla="*/ 578043 w 10982826"/>
              <a:gd name="connsiteY1" fmla="*/ 0 h 830997"/>
              <a:gd name="connsiteX2" fmla="*/ 1046259 w 10982826"/>
              <a:gd name="connsiteY2" fmla="*/ 0 h 830997"/>
              <a:gd name="connsiteX3" fmla="*/ 1514474 w 10982826"/>
              <a:gd name="connsiteY3" fmla="*/ 0 h 830997"/>
              <a:gd name="connsiteX4" fmla="*/ 2092517 w 10982826"/>
              <a:gd name="connsiteY4" fmla="*/ 0 h 830997"/>
              <a:gd name="connsiteX5" fmla="*/ 2780389 w 10982826"/>
              <a:gd name="connsiteY5" fmla="*/ 0 h 830997"/>
              <a:gd name="connsiteX6" fmla="*/ 3468261 w 10982826"/>
              <a:gd name="connsiteY6" fmla="*/ 0 h 830997"/>
              <a:gd name="connsiteX7" fmla="*/ 4156133 w 10982826"/>
              <a:gd name="connsiteY7" fmla="*/ 0 h 830997"/>
              <a:gd name="connsiteX8" fmla="*/ 4953833 w 10982826"/>
              <a:gd name="connsiteY8" fmla="*/ 0 h 830997"/>
              <a:gd name="connsiteX9" fmla="*/ 5531876 w 10982826"/>
              <a:gd name="connsiteY9" fmla="*/ 0 h 830997"/>
              <a:gd name="connsiteX10" fmla="*/ 6219748 w 10982826"/>
              <a:gd name="connsiteY10" fmla="*/ 0 h 830997"/>
              <a:gd name="connsiteX11" fmla="*/ 6797791 w 10982826"/>
              <a:gd name="connsiteY11" fmla="*/ 0 h 830997"/>
              <a:gd name="connsiteX12" fmla="*/ 7375835 w 10982826"/>
              <a:gd name="connsiteY12" fmla="*/ 0 h 830997"/>
              <a:gd name="connsiteX13" fmla="*/ 7953878 w 10982826"/>
              <a:gd name="connsiteY13" fmla="*/ 0 h 830997"/>
              <a:gd name="connsiteX14" fmla="*/ 8202437 w 10982826"/>
              <a:gd name="connsiteY14" fmla="*/ 0 h 830997"/>
              <a:gd name="connsiteX15" fmla="*/ 8890309 w 10982826"/>
              <a:gd name="connsiteY15" fmla="*/ 0 h 830997"/>
              <a:gd name="connsiteX16" fmla="*/ 9138867 w 10982826"/>
              <a:gd name="connsiteY16" fmla="*/ 0 h 830997"/>
              <a:gd name="connsiteX17" fmla="*/ 9716911 w 10982826"/>
              <a:gd name="connsiteY17" fmla="*/ 0 h 830997"/>
              <a:gd name="connsiteX18" fmla="*/ 10982826 w 10982826"/>
              <a:gd name="connsiteY18" fmla="*/ 0 h 830997"/>
              <a:gd name="connsiteX19" fmla="*/ 10982826 w 10982826"/>
              <a:gd name="connsiteY19" fmla="*/ 432118 h 830997"/>
              <a:gd name="connsiteX20" fmla="*/ 10982826 w 10982826"/>
              <a:gd name="connsiteY20" fmla="*/ 830997 h 830997"/>
              <a:gd name="connsiteX21" fmla="*/ 10624439 w 10982826"/>
              <a:gd name="connsiteY21" fmla="*/ 830997 h 830997"/>
              <a:gd name="connsiteX22" fmla="*/ 9936567 w 10982826"/>
              <a:gd name="connsiteY22" fmla="*/ 830997 h 830997"/>
              <a:gd name="connsiteX23" fmla="*/ 9578180 w 10982826"/>
              <a:gd name="connsiteY23" fmla="*/ 830997 h 830997"/>
              <a:gd name="connsiteX24" fmla="*/ 8780480 w 10982826"/>
              <a:gd name="connsiteY24" fmla="*/ 830997 h 830997"/>
              <a:gd name="connsiteX25" fmla="*/ 7982780 w 10982826"/>
              <a:gd name="connsiteY25" fmla="*/ 830997 h 830997"/>
              <a:gd name="connsiteX26" fmla="*/ 7404737 w 10982826"/>
              <a:gd name="connsiteY26" fmla="*/ 830997 h 830997"/>
              <a:gd name="connsiteX27" fmla="*/ 6607037 w 10982826"/>
              <a:gd name="connsiteY27" fmla="*/ 830997 h 830997"/>
              <a:gd name="connsiteX28" fmla="*/ 6028993 w 10982826"/>
              <a:gd name="connsiteY28" fmla="*/ 830997 h 830997"/>
              <a:gd name="connsiteX29" fmla="*/ 5341122 w 10982826"/>
              <a:gd name="connsiteY29" fmla="*/ 830997 h 830997"/>
              <a:gd name="connsiteX30" fmla="*/ 5092563 w 10982826"/>
              <a:gd name="connsiteY30" fmla="*/ 830997 h 830997"/>
              <a:gd name="connsiteX31" fmla="*/ 4294863 w 10982826"/>
              <a:gd name="connsiteY31" fmla="*/ 830997 h 830997"/>
              <a:gd name="connsiteX32" fmla="*/ 3826648 w 10982826"/>
              <a:gd name="connsiteY32" fmla="*/ 830997 h 830997"/>
              <a:gd name="connsiteX33" fmla="*/ 3138776 w 10982826"/>
              <a:gd name="connsiteY33" fmla="*/ 830997 h 830997"/>
              <a:gd name="connsiteX34" fmla="*/ 2890217 w 10982826"/>
              <a:gd name="connsiteY34" fmla="*/ 830997 h 830997"/>
              <a:gd name="connsiteX35" fmla="*/ 2092517 w 10982826"/>
              <a:gd name="connsiteY35" fmla="*/ 830997 h 830997"/>
              <a:gd name="connsiteX36" fmla="*/ 1624302 w 10982826"/>
              <a:gd name="connsiteY36" fmla="*/ 830997 h 830997"/>
              <a:gd name="connsiteX37" fmla="*/ 1046259 w 10982826"/>
              <a:gd name="connsiteY37" fmla="*/ 830997 h 830997"/>
              <a:gd name="connsiteX38" fmla="*/ 687872 w 10982826"/>
              <a:gd name="connsiteY38" fmla="*/ 830997 h 830997"/>
              <a:gd name="connsiteX39" fmla="*/ 0 w 10982826"/>
              <a:gd name="connsiteY39" fmla="*/ 830997 h 830997"/>
              <a:gd name="connsiteX40" fmla="*/ 0 w 10982826"/>
              <a:gd name="connsiteY40" fmla="*/ 398879 h 830997"/>
              <a:gd name="connsiteX41" fmla="*/ 0 w 10982826"/>
              <a:gd name="connsiteY4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982826" h="830997" fill="none" extrusionOk="0">
                <a:moveTo>
                  <a:pt x="0" y="0"/>
                </a:moveTo>
                <a:cubicBezTo>
                  <a:pt x="199334" y="-42560"/>
                  <a:pt x="462254" y="1827"/>
                  <a:pt x="578043" y="0"/>
                </a:cubicBezTo>
                <a:cubicBezTo>
                  <a:pt x="693832" y="-1827"/>
                  <a:pt x="831988" y="39059"/>
                  <a:pt x="1046259" y="0"/>
                </a:cubicBezTo>
                <a:cubicBezTo>
                  <a:pt x="1260530" y="-39059"/>
                  <a:pt x="1369486" y="27454"/>
                  <a:pt x="1514474" y="0"/>
                </a:cubicBezTo>
                <a:cubicBezTo>
                  <a:pt x="1659462" y="-27454"/>
                  <a:pt x="1939477" y="11451"/>
                  <a:pt x="2092517" y="0"/>
                </a:cubicBezTo>
                <a:cubicBezTo>
                  <a:pt x="2245557" y="-11451"/>
                  <a:pt x="2574503" y="11145"/>
                  <a:pt x="2780389" y="0"/>
                </a:cubicBezTo>
                <a:cubicBezTo>
                  <a:pt x="2986275" y="-11145"/>
                  <a:pt x="3292567" y="35958"/>
                  <a:pt x="3468261" y="0"/>
                </a:cubicBezTo>
                <a:cubicBezTo>
                  <a:pt x="3643955" y="-35958"/>
                  <a:pt x="3943079" y="38886"/>
                  <a:pt x="4156133" y="0"/>
                </a:cubicBezTo>
                <a:cubicBezTo>
                  <a:pt x="4369187" y="-38886"/>
                  <a:pt x="4781705" y="68222"/>
                  <a:pt x="4953833" y="0"/>
                </a:cubicBezTo>
                <a:cubicBezTo>
                  <a:pt x="5125961" y="-68222"/>
                  <a:pt x="5299907" y="5327"/>
                  <a:pt x="5531876" y="0"/>
                </a:cubicBezTo>
                <a:cubicBezTo>
                  <a:pt x="5763845" y="-5327"/>
                  <a:pt x="5947125" y="16200"/>
                  <a:pt x="6219748" y="0"/>
                </a:cubicBezTo>
                <a:cubicBezTo>
                  <a:pt x="6492371" y="-16200"/>
                  <a:pt x="6549615" y="64152"/>
                  <a:pt x="6797791" y="0"/>
                </a:cubicBezTo>
                <a:cubicBezTo>
                  <a:pt x="7045967" y="-64152"/>
                  <a:pt x="7137674" y="63163"/>
                  <a:pt x="7375835" y="0"/>
                </a:cubicBezTo>
                <a:cubicBezTo>
                  <a:pt x="7613996" y="-63163"/>
                  <a:pt x="7698287" y="22403"/>
                  <a:pt x="7953878" y="0"/>
                </a:cubicBezTo>
                <a:cubicBezTo>
                  <a:pt x="8209469" y="-22403"/>
                  <a:pt x="8136498" y="22110"/>
                  <a:pt x="8202437" y="0"/>
                </a:cubicBezTo>
                <a:cubicBezTo>
                  <a:pt x="8268376" y="-22110"/>
                  <a:pt x="8670724" y="32193"/>
                  <a:pt x="8890309" y="0"/>
                </a:cubicBezTo>
                <a:cubicBezTo>
                  <a:pt x="9109894" y="-32193"/>
                  <a:pt x="9088731" y="29723"/>
                  <a:pt x="9138867" y="0"/>
                </a:cubicBezTo>
                <a:cubicBezTo>
                  <a:pt x="9189003" y="-29723"/>
                  <a:pt x="9581661" y="5331"/>
                  <a:pt x="9716911" y="0"/>
                </a:cubicBezTo>
                <a:cubicBezTo>
                  <a:pt x="9852161" y="-5331"/>
                  <a:pt x="10379661" y="112276"/>
                  <a:pt x="10982826" y="0"/>
                </a:cubicBezTo>
                <a:cubicBezTo>
                  <a:pt x="10995313" y="209920"/>
                  <a:pt x="10949414" y="221598"/>
                  <a:pt x="10982826" y="432118"/>
                </a:cubicBezTo>
                <a:cubicBezTo>
                  <a:pt x="11016238" y="642638"/>
                  <a:pt x="10970633" y="731717"/>
                  <a:pt x="10982826" y="830997"/>
                </a:cubicBezTo>
                <a:cubicBezTo>
                  <a:pt x="10823036" y="867830"/>
                  <a:pt x="10702198" y="811921"/>
                  <a:pt x="10624439" y="830997"/>
                </a:cubicBezTo>
                <a:cubicBezTo>
                  <a:pt x="10546680" y="850073"/>
                  <a:pt x="10150354" y="805187"/>
                  <a:pt x="9936567" y="830997"/>
                </a:cubicBezTo>
                <a:cubicBezTo>
                  <a:pt x="9722780" y="856807"/>
                  <a:pt x="9707724" y="825088"/>
                  <a:pt x="9578180" y="830997"/>
                </a:cubicBezTo>
                <a:cubicBezTo>
                  <a:pt x="9448636" y="836906"/>
                  <a:pt x="9148179" y="815565"/>
                  <a:pt x="8780480" y="830997"/>
                </a:cubicBezTo>
                <a:cubicBezTo>
                  <a:pt x="8412781" y="846429"/>
                  <a:pt x="8273012" y="741087"/>
                  <a:pt x="7982780" y="830997"/>
                </a:cubicBezTo>
                <a:cubicBezTo>
                  <a:pt x="7692548" y="920907"/>
                  <a:pt x="7597754" y="778186"/>
                  <a:pt x="7404737" y="830997"/>
                </a:cubicBezTo>
                <a:cubicBezTo>
                  <a:pt x="7211720" y="883808"/>
                  <a:pt x="6997387" y="801375"/>
                  <a:pt x="6607037" y="830997"/>
                </a:cubicBezTo>
                <a:cubicBezTo>
                  <a:pt x="6216687" y="860619"/>
                  <a:pt x="6283664" y="781171"/>
                  <a:pt x="6028993" y="830997"/>
                </a:cubicBezTo>
                <a:cubicBezTo>
                  <a:pt x="5774322" y="880823"/>
                  <a:pt x="5658246" y="818035"/>
                  <a:pt x="5341122" y="830997"/>
                </a:cubicBezTo>
                <a:cubicBezTo>
                  <a:pt x="5023998" y="843959"/>
                  <a:pt x="5211450" y="817812"/>
                  <a:pt x="5092563" y="830997"/>
                </a:cubicBezTo>
                <a:cubicBezTo>
                  <a:pt x="4973676" y="844182"/>
                  <a:pt x="4510926" y="812666"/>
                  <a:pt x="4294863" y="830997"/>
                </a:cubicBezTo>
                <a:cubicBezTo>
                  <a:pt x="4078800" y="849328"/>
                  <a:pt x="3956625" y="788160"/>
                  <a:pt x="3826648" y="830997"/>
                </a:cubicBezTo>
                <a:cubicBezTo>
                  <a:pt x="3696672" y="873834"/>
                  <a:pt x="3442282" y="805028"/>
                  <a:pt x="3138776" y="830997"/>
                </a:cubicBezTo>
                <a:cubicBezTo>
                  <a:pt x="2835270" y="856966"/>
                  <a:pt x="2982112" y="829343"/>
                  <a:pt x="2890217" y="830997"/>
                </a:cubicBezTo>
                <a:cubicBezTo>
                  <a:pt x="2798322" y="832651"/>
                  <a:pt x="2330949" y="804253"/>
                  <a:pt x="2092517" y="830997"/>
                </a:cubicBezTo>
                <a:cubicBezTo>
                  <a:pt x="1854085" y="857741"/>
                  <a:pt x="1759064" y="820798"/>
                  <a:pt x="1624302" y="830997"/>
                </a:cubicBezTo>
                <a:cubicBezTo>
                  <a:pt x="1489540" y="841196"/>
                  <a:pt x="1164604" y="772104"/>
                  <a:pt x="1046259" y="830997"/>
                </a:cubicBezTo>
                <a:cubicBezTo>
                  <a:pt x="927914" y="889890"/>
                  <a:pt x="791438" y="822932"/>
                  <a:pt x="687872" y="830997"/>
                </a:cubicBezTo>
                <a:cubicBezTo>
                  <a:pt x="584306" y="839062"/>
                  <a:pt x="291544" y="823605"/>
                  <a:pt x="0" y="830997"/>
                </a:cubicBezTo>
                <a:cubicBezTo>
                  <a:pt x="-24925" y="703518"/>
                  <a:pt x="47450" y="553117"/>
                  <a:pt x="0" y="398879"/>
                </a:cubicBezTo>
                <a:cubicBezTo>
                  <a:pt x="-47450" y="244641"/>
                  <a:pt x="16149" y="124092"/>
                  <a:pt x="0" y="0"/>
                </a:cubicBezTo>
                <a:close/>
              </a:path>
              <a:path w="10982826" h="830997" stroke="0" extrusionOk="0">
                <a:moveTo>
                  <a:pt x="0" y="0"/>
                </a:moveTo>
                <a:cubicBezTo>
                  <a:pt x="227717" y="-53441"/>
                  <a:pt x="277094" y="14510"/>
                  <a:pt x="468215" y="0"/>
                </a:cubicBezTo>
                <a:cubicBezTo>
                  <a:pt x="659336" y="-14510"/>
                  <a:pt x="594590" y="12645"/>
                  <a:pt x="716774" y="0"/>
                </a:cubicBezTo>
                <a:cubicBezTo>
                  <a:pt x="838958" y="-12645"/>
                  <a:pt x="1197868" y="13037"/>
                  <a:pt x="1514474" y="0"/>
                </a:cubicBezTo>
                <a:cubicBezTo>
                  <a:pt x="1831080" y="-13037"/>
                  <a:pt x="1874173" y="14511"/>
                  <a:pt x="1982689" y="0"/>
                </a:cubicBezTo>
                <a:cubicBezTo>
                  <a:pt x="2091206" y="-14511"/>
                  <a:pt x="2269666" y="45179"/>
                  <a:pt x="2450904" y="0"/>
                </a:cubicBezTo>
                <a:cubicBezTo>
                  <a:pt x="2632142" y="-45179"/>
                  <a:pt x="3061468" y="28099"/>
                  <a:pt x="3248604" y="0"/>
                </a:cubicBezTo>
                <a:cubicBezTo>
                  <a:pt x="3435740" y="-28099"/>
                  <a:pt x="3459903" y="7703"/>
                  <a:pt x="3606991" y="0"/>
                </a:cubicBezTo>
                <a:cubicBezTo>
                  <a:pt x="3754079" y="-7703"/>
                  <a:pt x="4221237" y="41595"/>
                  <a:pt x="4404691" y="0"/>
                </a:cubicBezTo>
                <a:cubicBezTo>
                  <a:pt x="4588145" y="-41595"/>
                  <a:pt x="4856519" y="91813"/>
                  <a:pt x="5202391" y="0"/>
                </a:cubicBezTo>
                <a:cubicBezTo>
                  <a:pt x="5548263" y="-91813"/>
                  <a:pt x="5630866" y="36059"/>
                  <a:pt x="5780435" y="0"/>
                </a:cubicBezTo>
                <a:cubicBezTo>
                  <a:pt x="5930004" y="-36059"/>
                  <a:pt x="6261436" y="12585"/>
                  <a:pt x="6578135" y="0"/>
                </a:cubicBezTo>
                <a:cubicBezTo>
                  <a:pt x="6894834" y="-12585"/>
                  <a:pt x="6842451" y="25008"/>
                  <a:pt x="7046350" y="0"/>
                </a:cubicBezTo>
                <a:cubicBezTo>
                  <a:pt x="7250250" y="-25008"/>
                  <a:pt x="7301064" y="54890"/>
                  <a:pt x="7514565" y="0"/>
                </a:cubicBezTo>
                <a:cubicBezTo>
                  <a:pt x="7728066" y="-54890"/>
                  <a:pt x="7912583" y="12219"/>
                  <a:pt x="8202437" y="0"/>
                </a:cubicBezTo>
                <a:cubicBezTo>
                  <a:pt x="8492291" y="-12219"/>
                  <a:pt x="8509737" y="225"/>
                  <a:pt x="8670652" y="0"/>
                </a:cubicBezTo>
                <a:cubicBezTo>
                  <a:pt x="8831568" y="-225"/>
                  <a:pt x="9152717" y="90825"/>
                  <a:pt x="9468352" y="0"/>
                </a:cubicBezTo>
                <a:cubicBezTo>
                  <a:pt x="9783987" y="-90825"/>
                  <a:pt x="9882046" y="2740"/>
                  <a:pt x="10266052" y="0"/>
                </a:cubicBezTo>
                <a:cubicBezTo>
                  <a:pt x="10650058" y="-2740"/>
                  <a:pt x="10817130" y="78627"/>
                  <a:pt x="10982826" y="0"/>
                </a:cubicBezTo>
                <a:cubicBezTo>
                  <a:pt x="11028067" y="116663"/>
                  <a:pt x="10976345" y="317957"/>
                  <a:pt x="10982826" y="407189"/>
                </a:cubicBezTo>
                <a:cubicBezTo>
                  <a:pt x="10989307" y="496421"/>
                  <a:pt x="10968029" y="742471"/>
                  <a:pt x="10982826" y="830997"/>
                </a:cubicBezTo>
                <a:cubicBezTo>
                  <a:pt x="10896132" y="865933"/>
                  <a:pt x="10802314" y="794508"/>
                  <a:pt x="10624439" y="830997"/>
                </a:cubicBezTo>
                <a:cubicBezTo>
                  <a:pt x="10446564" y="867486"/>
                  <a:pt x="10252622" y="778926"/>
                  <a:pt x="10046396" y="830997"/>
                </a:cubicBezTo>
                <a:cubicBezTo>
                  <a:pt x="9840170" y="883068"/>
                  <a:pt x="9836953" y="802232"/>
                  <a:pt x="9688009" y="830997"/>
                </a:cubicBezTo>
                <a:cubicBezTo>
                  <a:pt x="9539065" y="859762"/>
                  <a:pt x="9375559" y="815837"/>
                  <a:pt x="9109965" y="830997"/>
                </a:cubicBezTo>
                <a:cubicBezTo>
                  <a:pt x="8844371" y="846157"/>
                  <a:pt x="8952391" y="814934"/>
                  <a:pt x="8861406" y="830997"/>
                </a:cubicBezTo>
                <a:cubicBezTo>
                  <a:pt x="8770421" y="847060"/>
                  <a:pt x="8665022" y="817514"/>
                  <a:pt x="8612848" y="830997"/>
                </a:cubicBezTo>
                <a:cubicBezTo>
                  <a:pt x="8560674" y="844480"/>
                  <a:pt x="8309778" y="798030"/>
                  <a:pt x="8034804" y="830997"/>
                </a:cubicBezTo>
                <a:cubicBezTo>
                  <a:pt x="7759830" y="863964"/>
                  <a:pt x="7781757" y="823075"/>
                  <a:pt x="7676417" y="830997"/>
                </a:cubicBezTo>
                <a:cubicBezTo>
                  <a:pt x="7571077" y="838919"/>
                  <a:pt x="7275445" y="784338"/>
                  <a:pt x="6988546" y="830997"/>
                </a:cubicBezTo>
                <a:cubicBezTo>
                  <a:pt x="6701647" y="877656"/>
                  <a:pt x="6706386" y="793941"/>
                  <a:pt x="6630159" y="830997"/>
                </a:cubicBezTo>
                <a:cubicBezTo>
                  <a:pt x="6553932" y="868053"/>
                  <a:pt x="6103564" y="777311"/>
                  <a:pt x="5942287" y="830997"/>
                </a:cubicBezTo>
                <a:cubicBezTo>
                  <a:pt x="5781010" y="884683"/>
                  <a:pt x="5809975" y="821056"/>
                  <a:pt x="5693728" y="830997"/>
                </a:cubicBezTo>
                <a:cubicBezTo>
                  <a:pt x="5577481" y="840938"/>
                  <a:pt x="5149970" y="809503"/>
                  <a:pt x="5005856" y="830997"/>
                </a:cubicBezTo>
                <a:cubicBezTo>
                  <a:pt x="4861742" y="852491"/>
                  <a:pt x="4744633" y="817417"/>
                  <a:pt x="4647470" y="830997"/>
                </a:cubicBezTo>
                <a:cubicBezTo>
                  <a:pt x="4550307" y="844577"/>
                  <a:pt x="4496234" y="821705"/>
                  <a:pt x="4398911" y="830997"/>
                </a:cubicBezTo>
                <a:cubicBezTo>
                  <a:pt x="4301588" y="840289"/>
                  <a:pt x="4174301" y="799003"/>
                  <a:pt x="4040524" y="830997"/>
                </a:cubicBezTo>
                <a:cubicBezTo>
                  <a:pt x="3906747" y="862991"/>
                  <a:pt x="3679233" y="760440"/>
                  <a:pt x="3352652" y="830997"/>
                </a:cubicBezTo>
                <a:cubicBezTo>
                  <a:pt x="3026071" y="901554"/>
                  <a:pt x="3075009" y="829551"/>
                  <a:pt x="2994265" y="830997"/>
                </a:cubicBezTo>
                <a:cubicBezTo>
                  <a:pt x="2913521" y="832443"/>
                  <a:pt x="2838866" y="820616"/>
                  <a:pt x="2745707" y="830997"/>
                </a:cubicBezTo>
                <a:cubicBezTo>
                  <a:pt x="2652548" y="841378"/>
                  <a:pt x="2528239" y="811519"/>
                  <a:pt x="2387320" y="830997"/>
                </a:cubicBezTo>
                <a:cubicBezTo>
                  <a:pt x="2246401" y="850475"/>
                  <a:pt x="2078228" y="778330"/>
                  <a:pt x="1919104" y="830997"/>
                </a:cubicBezTo>
                <a:cubicBezTo>
                  <a:pt x="1759980" y="883664"/>
                  <a:pt x="1563960" y="786491"/>
                  <a:pt x="1341061" y="830997"/>
                </a:cubicBezTo>
                <a:cubicBezTo>
                  <a:pt x="1118162" y="875503"/>
                  <a:pt x="1071061" y="809881"/>
                  <a:pt x="982674" y="830997"/>
                </a:cubicBezTo>
                <a:cubicBezTo>
                  <a:pt x="894287" y="852113"/>
                  <a:pt x="285220" y="766873"/>
                  <a:pt x="0" y="830997"/>
                </a:cubicBezTo>
                <a:cubicBezTo>
                  <a:pt x="-7147" y="710510"/>
                  <a:pt x="16647" y="559729"/>
                  <a:pt x="0" y="415499"/>
                </a:cubicBezTo>
                <a:cubicBezTo>
                  <a:pt x="-16647" y="271269"/>
                  <a:pt x="5086" y="10343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Straight line</a:t>
            </a:r>
            <a:r>
              <a:rPr lang="en-US" sz="2400" dirty="0">
                <a:solidFill>
                  <a:schemeClr val="tx1"/>
                </a:solidFill>
              </a:rPr>
              <a:t> might only give good predictions and not great predictions. But they will be consistently good predictions!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0AEE09-266B-0023-2C9F-51EEFB9C6DDF}"/>
              </a:ext>
            </a:extLst>
          </p:cNvPr>
          <p:cNvGrpSpPr/>
          <p:nvPr/>
        </p:nvGrpSpPr>
        <p:grpSpPr>
          <a:xfrm>
            <a:off x="6096000" y="831043"/>
            <a:ext cx="6026918" cy="4277721"/>
            <a:chOff x="177242" y="146838"/>
            <a:chExt cx="11074123" cy="6610562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AC16A46-B34C-080C-9191-B368711776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2840597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DB6D81-629D-EBEE-0402-20520859A7A9}"/>
                </a:ext>
              </a:extLst>
            </p:cNvPr>
            <p:cNvSpPr txBox="1"/>
            <p:nvPr/>
          </p:nvSpPr>
          <p:spPr>
            <a:xfrm rot="16200000">
              <a:off x="-675794" y="2695561"/>
              <a:ext cx="2228767" cy="5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3EFCE2-4BAB-856C-C90D-468ECDB6DBCF}"/>
                </a:ext>
              </a:extLst>
            </p:cNvPr>
            <p:cNvSpPr txBox="1"/>
            <p:nvPr/>
          </p:nvSpPr>
          <p:spPr>
            <a:xfrm>
              <a:off x="5277537" y="6171233"/>
              <a:ext cx="1903681" cy="586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67BE344-2FA7-A1E4-29FF-F8A4537A1511}"/>
                </a:ext>
              </a:extLst>
            </p:cNvPr>
            <p:cNvCxnSpPr>
              <a:cxnSpLocks/>
            </p:cNvCxnSpPr>
            <p:nvPr/>
          </p:nvCxnSpPr>
          <p:spPr>
            <a:xfrm>
              <a:off x="1880299" y="3386482"/>
              <a:ext cx="0" cy="97779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7A8376-EEDC-85B1-ECA9-05DE7C931F8F}"/>
              </a:ext>
            </a:extLst>
          </p:cNvPr>
          <p:cNvGrpSpPr/>
          <p:nvPr/>
        </p:nvGrpSpPr>
        <p:grpSpPr>
          <a:xfrm>
            <a:off x="0" y="831043"/>
            <a:ext cx="5996791" cy="4277721"/>
            <a:chOff x="124502" y="146838"/>
            <a:chExt cx="11126863" cy="6542166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C6ECF4DA-8564-7534-CA2B-10A335042827}"/>
                </a:ext>
              </a:extLst>
            </p:cNvPr>
            <p:cNvGraphicFramePr/>
            <p:nvPr/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CC4860-E2D0-C242-2EE9-57C09409E0DC}"/>
                </a:ext>
              </a:extLst>
            </p:cNvPr>
            <p:cNvSpPr txBox="1"/>
            <p:nvPr/>
          </p:nvSpPr>
          <p:spPr>
            <a:xfrm rot="16200000">
              <a:off x="-545761" y="2642821"/>
              <a:ext cx="1968704" cy="62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016E11-0622-00FE-9590-61A30FAA0FD8}"/>
                </a:ext>
              </a:extLst>
            </p:cNvPr>
            <p:cNvSpPr txBox="1"/>
            <p:nvPr/>
          </p:nvSpPr>
          <p:spPr>
            <a:xfrm>
              <a:off x="5277536" y="6171234"/>
              <a:ext cx="2287850" cy="517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8420B7-55F9-8FD6-88E4-E1C10C6BF67E}"/>
                    </a:ext>
                  </a:extLst>
                </p14:cNvPr>
                <p14:cNvContentPartPr/>
                <p14:nvPr/>
              </p14:nvContentPartPr>
              <p14:xfrm>
                <a:off x="1448276" y="912807"/>
                <a:ext cx="8825760" cy="439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8420B7-55F9-8FD6-88E4-E1C10C6BF6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558" y="890785"/>
                  <a:ext cx="8877861" cy="4442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7AAB3-7CBB-EDA8-1D95-3042B96970D3}"/>
                    </a:ext>
                  </a:extLst>
                </p14:cNvPr>
                <p14:cNvContentPartPr/>
                <p14:nvPr/>
              </p14:nvContentPartPr>
              <p14:xfrm>
                <a:off x="10273676" y="940887"/>
                <a:ext cx="212400" cy="27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7AAB3-7CBB-EDA8-1D95-3042B96970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6959" y="918863"/>
                  <a:ext cx="264498" cy="314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A97853-A8E5-50FC-3676-0A2622A71006}"/>
              </a:ext>
            </a:extLst>
          </p:cNvPr>
          <p:cNvSpPr txBox="1"/>
          <p:nvPr/>
        </p:nvSpPr>
        <p:spPr>
          <a:xfrm>
            <a:off x="1727049" y="5249424"/>
            <a:ext cx="9306839" cy="830997"/>
          </a:xfrm>
          <a:custGeom>
            <a:avLst/>
            <a:gdLst>
              <a:gd name="connsiteX0" fmla="*/ 0 w 9306839"/>
              <a:gd name="connsiteY0" fmla="*/ 0 h 830997"/>
              <a:gd name="connsiteX1" fmla="*/ 302472 w 9306839"/>
              <a:gd name="connsiteY1" fmla="*/ 0 h 830997"/>
              <a:gd name="connsiteX2" fmla="*/ 604945 w 9306839"/>
              <a:gd name="connsiteY2" fmla="*/ 0 h 830997"/>
              <a:gd name="connsiteX3" fmla="*/ 907417 w 9306839"/>
              <a:gd name="connsiteY3" fmla="*/ 0 h 830997"/>
              <a:gd name="connsiteX4" fmla="*/ 1675231 w 9306839"/>
              <a:gd name="connsiteY4" fmla="*/ 0 h 830997"/>
              <a:gd name="connsiteX5" fmla="*/ 2256908 w 9306839"/>
              <a:gd name="connsiteY5" fmla="*/ 0 h 830997"/>
              <a:gd name="connsiteX6" fmla="*/ 2559381 w 9306839"/>
              <a:gd name="connsiteY6" fmla="*/ 0 h 830997"/>
              <a:gd name="connsiteX7" fmla="*/ 3141058 w 9306839"/>
              <a:gd name="connsiteY7" fmla="*/ 0 h 830997"/>
              <a:gd name="connsiteX8" fmla="*/ 3908872 w 9306839"/>
              <a:gd name="connsiteY8" fmla="*/ 0 h 830997"/>
              <a:gd name="connsiteX9" fmla="*/ 4397481 w 9306839"/>
              <a:gd name="connsiteY9" fmla="*/ 0 h 830997"/>
              <a:gd name="connsiteX10" fmla="*/ 4886090 w 9306839"/>
              <a:gd name="connsiteY10" fmla="*/ 0 h 830997"/>
              <a:gd name="connsiteX11" fmla="*/ 5467768 w 9306839"/>
              <a:gd name="connsiteY11" fmla="*/ 0 h 830997"/>
              <a:gd name="connsiteX12" fmla="*/ 6142514 w 9306839"/>
              <a:gd name="connsiteY12" fmla="*/ 0 h 830997"/>
              <a:gd name="connsiteX13" fmla="*/ 6817260 w 9306839"/>
              <a:gd name="connsiteY13" fmla="*/ 0 h 830997"/>
              <a:gd name="connsiteX14" fmla="*/ 7492005 w 9306839"/>
              <a:gd name="connsiteY14" fmla="*/ 0 h 830997"/>
              <a:gd name="connsiteX15" fmla="*/ 8259820 w 9306839"/>
              <a:gd name="connsiteY15" fmla="*/ 0 h 830997"/>
              <a:gd name="connsiteX16" fmla="*/ 9306839 w 9306839"/>
              <a:gd name="connsiteY16" fmla="*/ 0 h 830997"/>
              <a:gd name="connsiteX17" fmla="*/ 9306839 w 9306839"/>
              <a:gd name="connsiteY17" fmla="*/ 423808 h 830997"/>
              <a:gd name="connsiteX18" fmla="*/ 9306839 w 9306839"/>
              <a:gd name="connsiteY18" fmla="*/ 830997 h 830997"/>
              <a:gd name="connsiteX19" fmla="*/ 8539025 w 9306839"/>
              <a:gd name="connsiteY19" fmla="*/ 830997 h 830997"/>
              <a:gd name="connsiteX20" fmla="*/ 7957347 w 9306839"/>
              <a:gd name="connsiteY20" fmla="*/ 830997 h 830997"/>
              <a:gd name="connsiteX21" fmla="*/ 7468738 w 9306839"/>
              <a:gd name="connsiteY21" fmla="*/ 830997 h 830997"/>
              <a:gd name="connsiteX22" fmla="*/ 6980129 w 9306839"/>
              <a:gd name="connsiteY22" fmla="*/ 830997 h 830997"/>
              <a:gd name="connsiteX23" fmla="*/ 6491520 w 9306839"/>
              <a:gd name="connsiteY23" fmla="*/ 830997 h 830997"/>
              <a:gd name="connsiteX24" fmla="*/ 6002911 w 9306839"/>
              <a:gd name="connsiteY24" fmla="*/ 830997 h 830997"/>
              <a:gd name="connsiteX25" fmla="*/ 5328165 w 9306839"/>
              <a:gd name="connsiteY25" fmla="*/ 830997 h 830997"/>
              <a:gd name="connsiteX26" fmla="*/ 4746488 w 9306839"/>
              <a:gd name="connsiteY26" fmla="*/ 830997 h 830997"/>
              <a:gd name="connsiteX27" fmla="*/ 4444016 w 9306839"/>
              <a:gd name="connsiteY27" fmla="*/ 830997 h 830997"/>
              <a:gd name="connsiteX28" fmla="*/ 3955407 w 9306839"/>
              <a:gd name="connsiteY28" fmla="*/ 830997 h 830997"/>
              <a:gd name="connsiteX29" fmla="*/ 3280661 w 9306839"/>
              <a:gd name="connsiteY29" fmla="*/ 830997 h 830997"/>
              <a:gd name="connsiteX30" fmla="*/ 2885120 w 9306839"/>
              <a:gd name="connsiteY30" fmla="*/ 830997 h 830997"/>
              <a:gd name="connsiteX31" fmla="*/ 2117306 w 9306839"/>
              <a:gd name="connsiteY31" fmla="*/ 830997 h 830997"/>
              <a:gd name="connsiteX32" fmla="*/ 1349492 w 9306839"/>
              <a:gd name="connsiteY32" fmla="*/ 830997 h 830997"/>
              <a:gd name="connsiteX33" fmla="*/ 767814 w 9306839"/>
              <a:gd name="connsiteY33" fmla="*/ 830997 h 830997"/>
              <a:gd name="connsiteX34" fmla="*/ 0 w 9306839"/>
              <a:gd name="connsiteY34" fmla="*/ 830997 h 830997"/>
              <a:gd name="connsiteX35" fmla="*/ 0 w 9306839"/>
              <a:gd name="connsiteY35" fmla="*/ 415499 h 830997"/>
              <a:gd name="connsiteX36" fmla="*/ 0 w 9306839"/>
              <a:gd name="connsiteY3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306839" h="830997" fill="none" extrusionOk="0">
                <a:moveTo>
                  <a:pt x="0" y="0"/>
                </a:moveTo>
                <a:cubicBezTo>
                  <a:pt x="85515" y="-5624"/>
                  <a:pt x="176982" y="13366"/>
                  <a:pt x="302472" y="0"/>
                </a:cubicBezTo>
                <a:cubicBezTo>
                  <a:pt x="427962" y="-13366"/>
                  <a:pt x="526429" y="2359"/>
                  <a:pt x="604945" y="0"/>
                </a:cubicBezTo>
                <a:cubicBezTo>
                  <a:pt x="683461" y="-2359"/>
                  <a:pt x="800641" y="12081"/>
                  <a:pt x="907417" y="0"/>
                </a:cubicBezTo>
                <a:cubicBezTo>
                  <a:pt x="1014193" y="-12081"/>
                  <a:pt x="1382150" y="7711"/>
                  <a:pt x="1675231" y="0"/>
                </a:cubicBezTo>
                <a:cubicBezTo>
                  <a:pt x="1968312" y="-7711"/>
                  <a:pt x="2002560" y="60850"/>
                  <a:pt x="2256908" y="0"/>
                </a:cubicBezTo>
                <a:cubicBezTo>
                  <a:pt x="2511256" y="-60850"/>
                  <a:pt x="2451498" y="26179"/>
                  <a:pt x="2559381" y="0"/>
                </a:cubicBezTo>
                <a:cubicBezTo>
                  <a:pt x="2667264" y="-26179"/>
                  <a:pt x="2919888" y="21167"/>
                  <a:pt x="3141058" y="0"/>
                </a:cubicBezTo>
                <a:cubicBezTo>
                  <a:pt x="3362228" y="-21167"/>
                  <a:pt x="3540096" y="8115"/>
                  <a:pt x="3908872" y="0"/>
                </a:cubicBezTo>
                <a:cubicBezTo>
                  <a:pt x="4277648" y="-8115"/>
                  <a:pt x="4263263" y="23736"/>
                  <a:pt x="4397481" y="0"/>
                </a:cubicBezTo>
                <a:cubicBezTo>
                  <a:pt x="4531699" y="-23736"/>
                  <a:pt x="4747575" y="38797"/>
                  <a:pt x="4886090" y="0"/>
                </a:cubicBezTo>
                <a:cubicBezTo>
                  <a:pt x="5024605" y="-38797"/>
                  <a:pt x="5307864" y="33583"/>
                  <a:pt x="5467768" y="0"/>
                </a:cubicBezTo>
                <a:cubicBezTo>
                  <a:pt x="5627672" y="-33583"/>
                  <a:pt x="5868679" y="70916"/>
                  <a:pt x="6142514" y="0"/>
                </a:cubicBezTo>
                <a:cubicBezTo>
                  <a:pt x="6416349" y="-70916"/>
                  <a:pt x="6667533" y="63510"/>
                  <a:pt x="6817260" y="0"/>
                </a:cubicBezTo>
                <a:cubicBezTo>
                  <a:pt x="6966987" y="-63510"/>
                  <a:pt x="7229766" y="31118"/>
                  <a:pt x="7492005" y="0"/>
                </a:cubicBezTo>
                <a:cubicBezTo>
                  <a:pt x="7754245" y="-31118"/>
                  <a:pt x="8103644" y="64356"/>
                  <a:pt x="8259820" y="0"/>
                </a:cubicBezTo>
                <a:cubicBezTo>
                  <a:pt x="8415997" y="-64356"/>
                  <a:pt x="8806046" y="39681"/>
                  <a:pt x="9306839" y="0"/>
                </a:cubicBezTo>
                <a:cubicBezTo>
                  <a:pt x="9312005" y="208768"/>
                  <a:pt x="9272625" y="290784"/>
                  <a:pt x="9306839" y="423808"/>
                </a:cubicBezTo>
                <a:cubicBezTo>
                  <a:pt x="9341053" y="556832"/>
                  <a:pt x="9278733" y="650729"/>
                  <a:pt x="9306839" y="830997"/>
                </a:cubicBezTo>
                <a:cubicBezTo>
                  <a:pt x="9012506" y="884702"/>
                  <a:pt x="8837329" y="759531"/>
                  <a:pt x="8539025" y="830997"/>
                </a:cubicBezTo>
                <a:cubicBezTo>
                  <a:pt x="8240721" y="902463"/>
                  <a:pt x="8168040" y="820183"/>
                  <a:pt x="7957347" y="830997"/>
                </a:cubicBezTo>
                <a:cubicBezTo>
                  <a:pt x="7746654" y="841811"/>
                  <a:pt x="7640467" y="778502"/>
                  <a:pt x="7468738" y="830997"/>
                </a:cubicBezTo>
                <a:cubicBezTo>
                  <a:pt x="7297009" y="883492"/>
                  <a:pt x="7102613" y="782313"/>
                  <a:pt x="6980129" y="830997"/>
                </a:cubicBezTo>
                <a:cubicBezTo>
                  <a:pt x="6857645" y="879681"/>
                  <a:pt x="6666575" y="829672"/>
                  <a:pt x="6491520" y="830997"/>
                </a:cubicBezTo>
                <a:cubicBezTo>
                  <a:pt x="6316465" y="832322"/>
                  <a:pt x="6223677" y="777990"/>
                  <a:pt x="6002911" y="830997"/>
                </a:cubicBezTo>
                <a:cubicBezTo>
                  <a:pt x="5782145" y="884004"/>
                  <a:pt x="5638717" y="754687"/>
                  <a:pt x="5328165" y="830997"/>
                </a:cubicBezTo>
                <a:cubicBezTo>
                  <a:pt x="5017613" y="907307"/>
                  <a:pt x="5012392" y="806810"/>
                  <a:pt x="4746488" y="830997"/>
                </a:cubicBezTo>
                <a:cubicBezTo>
                  <a:pt x="4480584" y="855184"/>
                  <a:pt x="4576920" y="800699"/>
                  <a:pt x="4444016" y="830997"/>
                </a:cubicBezTo>
                <a:cubicBezTo>
                  <a:pt x="4311112" y="861295"/>
                  <a:pt x="4172023" y="821362"/>
                  <a:pt x="3955407" y="830997"/>
                </a:cubicBezTo>
                <a:cubicBezTo>
                  <a:pt x="3738791" y="840632"/>
                  <a:pt x="3529976" y="796368"/>
                  <a:pt x="3280661" y="830997"/>
                </a:cubicBezTo>
                <a:cubicBezTo>
                  <a:pt x="3031346" y="865626"/>
                  <a:pt x="3061268" y="816626"/>
                  <a:pt x="2885120" y="830997"/>
                </a:cubicBezTo>
                <a:cubicBezTo>
                  <a:pt x="2708972" y="845368"/>
                  <a:pt x="2472589" y="815210"/>
                  <a:pt x="2117306" y="830997"/>
                </a:cubicBezTo>
                <a:cubicBezTo>
                  <a:pt x="1762023" y="846784"/>
                  <a:pt x="1547906" y="784775"/>
                  <a:pt x="1349492" y="830997"/>
                </a:cubicBezTo>
                <a:cubicBezTo>
                  <a:pt x="1151078" y="877219"/>
                  <a:pt x="1021537" y="779793"/>
                  <a:pt x="767814" y="830997"/>
                </a:cubicBezTo>
                <a:cubicBezTo>
                  <a:pt x="514091" y="882201"/>
                  <a:pt x="208432" y="742778"/>
                  <a:pt x="0" y="830997"/>
                </a:cubicBezTo>
                <a:cubicBezTo>
                  <a:pt x="-11037" y="651552"/>
                  <a:pt x="6436" y="506830"/>
                  <a:pt x="0" y="415499"/>
                </a:cubicBezTo>
                <a:cubicBezTo>
                  <a:pt x="-6436" y="324168"/>
                  <a:pt x="31892" y="192332"/>
                  <a:pt x="0" y="0"/>
                </a:cubicBezTo>
                <a:close/>
              </a:path>
              <a:path w="9306839" h="830997" stroke="0" extrusionOk="0">
                <a:moveTo>
                  <a:pt x="0" y="0"/>
                </a:moveTo>
                <a:cubicBezTo>
                  <a:pt x="125912" y="-32990"/>
                  <a:pt x="306268" y="6496"/>
                  <a:pt x="488609" y="0"/>
                </a:cubicBezTo>
                <a:cubicBezTo>
                  <a:pt x="670950" y="-6496"/>
                  <a:pt x="648916" y="10864"/>
                  <a:pt x="791081" y="0"/>
                </a:cubicBezTo>
                <a:cubicBezTo>
                  <a:pt x="933246" y="-10864"/>
                  <a:pt x="1244541" y="51042"/>
                  <a:pt x="1558896" y="0"/>
                </a:cubicBezTo>
                <a:cubicBezTo>
                  <a:pt x="1873251" y="-51042"/>
                  <a:pt x="1845444" y="18592"/>
                  <a:pt x="2047505" y="0"/>
                </a:cubicBezTo>
                <a:cubicBezTo>
                  <a:pt x="2249566" y="-18592"/>
                  <a:pt x="2420692" y="1777"/>
                  <a:pt x="2536114" y="0"/>
                </a:cubicBezTo>
                <a:cubicBezTo>
                  <a:pt x="2651536" y="-1777"/>
                  <a:pt x="3008549" y="64684"/>
                  <a:pt x="3303928" y="0"/>
                </a:cubicBezTo>
                <a:cubicBezTo>
                  <a:pt x="3599307" y="-64684"/>
                  <a:pt x="3605146" y="4467"/>
                  <a:pt x="3699469" y="0"/>
                </a:cubicBezTo>
                <a:cubicBezTo>
                  <a:pt x="3793792" y="-4467"/>
                  <a:pt x="4291604" y="54608"/>
                  <a:pt x="4467283" y="0"/>
                </a:cubicBezTo>
                <a:cubicBezTo>
                  <a:pt x="4642962" y="-54608"/>
                  <a:pt x="4895298" y="68042"/>
                  <a:pt x="5235097" y="0"/>
                </a:cubicBezTo>
                <a:cubicBezTo>
                  <a:pt x="5574896" y="-68042"/>
                  <a:pt x="5617343" y="52816"/>
                  <a:pt x="5816774" y="0"/>
                </a:cubicBezTo>
                <a:cubicBezTo>
                  <a:pt x="6016205" y="-52816"/>
                  <a:pt x="6216160" y="64706"/>
                  <a:pt x="6584589" y="0"/>
                </a:cubicBezTo>
                <a:cubicBezTo>
                  <a:pt x="6953019" y="-64706"/>
                  <a:pt x="6895752" y="41156"/>
                  <a:pt x="7073198" y="0"/>
                </a:cubicBezTo>
                <a:cubicBezTo>
                  <a:pt x="7250644" y="-41156"/>
                  <a:pt x="7457119" y="4722"/>
                  <a:pt x="7561807" y="0"/>
                </a:cubicBezTo>
                <a:cubicBezTo>
                  <a:pt x="7666495" y="-4722"/>
                  <a:pt x="8082159" y="71495"/>
                  <a:pt x="8236553" y="0"/>
                </a:cubicBezTo>
                <a:cubicBezTo>
                  <a:pt x="8390947" y="-71495"/>
                  <a:pt x="8599753" y="39973"/>
                  <a:pt x="8725162" y="0"/>
                </a:cubicBezTo>
                <a:cubicBezTo>
                  <a:pt x="8850571" y="-39973"/>
                  <a:pt x="9096567" y="34839"/>
                  <a:pt x="9306839" y="0"/>
                </a:cubicBezTo>
                <a:cubicBezTo>
                  <a:pt x="9338265" y="125479"/>
                  <a:pt x="9306179" y="345224"/>
                  <a:pt x="9306839" y="432118"/>
                </a:cubicBezTo>
                <a:cubicBezTo>
                  <a:pt x="9307499" y="519012"/>
                  <a:pt x="9267591" y="700892"/>
                  <a:pt x="9306839" y="830997"/>
                </a:cubicBezTo>
                <a:cubicBezTo>
                  <a:pt x="9133266" y="874586"/>
                  <a:pt x="8885231" y="802850"/>
                  <a:pt x="8632093" y="830997"/>
                </a:cubicBezTo>
                <a:cubicBezTo>
                  <a:pt x="8378955" y="859144"/>
                  <a:pt x="8410615" y="808288"/>
                  <a:pt x="8236553" y="830997"/>
                </a:cubicBezTo>
                <a:cubicBezTo>
                  <a:pt x="8062491" y="853706"/>
                  <a:pt x="7738398" y="822387"/>
                  <a:pt x="7468738" y="830997"/>
                </a:cubicBezTo>
                <a:cubicBezTo>
                  <a:pt x="7199079" y="839607"/>
                  <a:pt x="7005058" y="802294"/>
                  <a:pt x="6887061" y="830997"/>
                </a:cubicBezTo>
                <a:cubicBezTo>
                  <a:pt x="6769064" y="859700"/>
                  <a:pt x="6594865" y="792459"/>
                  <a:pt x="6491520" y="830997"/>
                </a:cubicBezTo>
                <a:cubicBezTo>
                  <a:pt x="6388175" y="869535"/>
                  <a:pt x="6033174" y="815623"/>
                  <a:pt x="5909843" y="830997"/>
                </a:cubicBezTo>
                <a:cubicBezTo>
                  <a:pt x="5786512" y="846371"/>
                  <a:pt x="5742499" y="825351"/>
                  <a:pt x="5607370" y="830997"/>
                </a:cubicBezTo>
                <a:cubicBezTo>
                  <a:pt x="5472241" y="836643"/>
                  <a:pt x="5388110" y="816762"/>
                  <a:pt x="5304898" y="830997"/>
                </a:cubicBezTo>
                <a:cubicBezTo>
                  <a:pt x="5221686" y="845232"/>
                  <a:pt x="4957301" y="761239"/>
                  <a:pt x="4723221" y="830997"/>
                </a:cubicBezTo>
                <a:cubicBezTo>
                  <a:pt x="4489141" y="900755"/>
                  <a:pt x="4469184" y="829202"/>
                  <a:pt x="4327680" y="830997"/>
                </a:cubicBezTo>
                <a:cubicBezTo>
                  <a:pt x="4186176" y="832792"/>
                  <a:pt x="3849937" y="776037"/>
                  <a:pt x="3652934" y="830997"/>
                </a:cubicBezTo>
                <a:cubicBezTo>
                  <a:pt x="3455931" y="885957"/>
                  <a:pt x="3355025" y="817499"/>
                  <a:pt x="3257394" y="830997"/>
                </a:cubicBezTo>
                <a:cubicBezTo>
                  <a:pt x="3159763" y="844495"/>
                  <a:pt x="2847533" y="773301"/>
                  <a:pt x="2582648" y="830997"/>
                </a:cubicBezTo>
                <a:cubicBezTo>
                  <a:pt x="2317763" y="888693"/>
                  <a:pt x="2397933" y="803937"/>
                  <a:pt x="2280176" y="830997"/>
                </a:cubicBezTo>
                <a:cubicBezTo>
                  <a:pt x="2162419" y="858057"/>
                  <a:pt x="1786231" y="790756"/>
                  <a:pt x="1605430" y="830997"/>
                </a:cubicBezTo>
                <a:cubicBezTo>
                  <a:pt x="1424629" y="871238"/>
                  <a:pt x="1406025" y="809842"/>
                  <a:pt x="1209889" y="830997"/>
                </a:cubicBezTo>
                <a:cubicBezTo>
                  <a:pt x="1013753" y="852152"/>
                  <a:pt x="1033954" y="816030"/>
                  <a:pt x="907417" y="830997"/>
                </a:cubicBezTo>
                <a:cubicBezTo>
                  <a:pt x="780880" y="845964"/>
                  <a:pt x="594863" y="796603"/>
                  <a:pt x="511876" y="830997"/>
                </a:cubicBezTo>
                <a:cubicBezTo>
                  <a:pt x="428889" y="865391"/>
                  <a:pt x="176945" y="785611"/>
                  <a:pt x="0" y="830997"/>
                </a:cubicBezTo>
                <a:cubicBezTo>
                  <a:pt x="-2985" y="728273"/>
                  <a:pt x="14826" y="608987"/>
                  <a:pt x="0" y="432118"/>
                </a:cubicBezTo>
                <a:cubicBezTo>
                  <a:pt x="-14826" y="255249"/>
                  <a:pt x="325" y="8995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Because the </a:t>
            </a:r>
            <a:r>
              <a:rPr lang="en-US" sz="2400" b="1" dirty="0">
                <a:solidFill>
                  <a:srgbClr val="FF0000"/>
                </a:solidFill>
              </a:rPr>
              <a:t>Squiggly line </a:t>
            </a:r>
            <a:r>
              <a:rPr lang="en-US" sz="2400" dirty="0">
                <a:solidFill>
                  <a:schemeClr val="tx1"/>
                </a:solidFill>
              </a:rPr>
              <a:t>fits the </a:t>
            </a:r>
            <a:r>
              <a:rPr lang="en-US" sz="2400" b="1" dirty="0">
                <a:solidFill>
                  <a:srgbClr val="00B0F0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set really well but not the </a:t>
            </a:r>
            <a:r>
              <a:rPr lang="en-US" sz="2400" b="1" dirty="0">
                <a:solidFill>
                  <a:srgbClr val="00B050"/>
                </a:solidFill>
              </a:rPr>
              <a:t>testing set</a:t>
            </a:r>
            <a:r>
              <a:rPr lang="en-US" sz="2400" dirty="0">
                <a:solidFill>
                  <a:schemeClr val="tx1"/>
                </a:solidFill>
              </a:rPr>
              <a:t>, we say the the </a:t>
            </a:r>
            <a:r>
              <a:rPr lang="en-US" sz="2400" b="1" dirty="0">
                <a:solidFill>
                  <a:srgbClr val="FF0000"/>
                </a:solidFill>
              </a:rPr>
              <a:t>Squiggly line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chemeClr val="tx1"/>
                </a:solidFill>
              </a:rPr>
              <a:t>overfit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6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AB5008-A133-5850-365F-D86AA439A808}"/>
              </a:ext>
            </a:extLst>
          </p:cNvPr>
          <p:cNvGrpSpPr/>
          <p:nvPr/>
        </p:nvGrpSpPr>
        <p:grpSpPr>
          <a:xfrm>
            <a:off x="993258" y="442811"/>
            <a:ext cx="10205484" cy="6123475"/>
            <a:chOff x="213905" y="146838"/>
            <a:chExt cx="11037460" cy="646292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AECDE0FF-5C7A-AA53-847E-2B89526FD704}"/>
                </a:ext>
              </a:extLst>
            </p:cNvPr>
            <p:cNvGraphicFramePr/>
            <p:nvPr/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2A806E-C2CC-5573-E850-8DFB30955B4D}"/>
                </a:ext>
              </a:extLst>
            </p:cNvPr>
            <p:cNvSpPr txBox="1"/>
            <p:nvPr/>
          </p:nvSpPr>
          <p:spPr>
            <a:xfrm rot="16200000">
              <a:off x="-425243" y="2732224"/>
              <a:ext cx="1727665" cy="449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2060"/>
                  </a:solidFill>
                </a:rPr>
                <a:t>Jeepney Fare</a:t>
              </a:r>
              <a:endParaRPr lang="en-PH" sz="2100" b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2704E2-D324-8086-3808-8259768CFB4D}"/>
                </a:ext>
              </a:extLst>
            </p:cNvPr>
            <p:cNvSpPr txBox="1"/>
            <p:nvPr/>
          </p:nvSpPr>
          <p:spPr>
            <a:xfrm>
              <a:off x="5277537" y="6171233"/>
              <a:ext cx="1685488" cy="43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2060"/>
                  </a:solidFill>
                </a:rPr>
                <a:t>Price of Fuel</a:t>
              </a:r>
              <a:endParaRPr lang="en-PH" sz="2100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C6BB2D-32B9-72A3-77E7-4C128205205F}"/>
                    </a:ext>
                  </a:extLst>
                </p14:cNvPr>
                <p14:cNvContentPartPr/>
                <p14:nvPr/>
              </p14:nvContentPartPr>
              <p14:xfrm>
                <a:off x="1448276" y="912807"/>
                <a:ext cx="8825760" cy="439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C6BB2D-32B9-72A3-77E7-4C1282052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9341" y="874811"/>
                  <a:ext cx="8903240" cy="4475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79A582-9525-28FB-19AD-3C23CDDC0673}"/>
                    </a:ext>
                  </a:extLst>
                </p14:cNvPr>
                <p14:cNvContentPartPr/>
                <p14:nvPr/>
              </p14:nvContentPartPr>
              <p14:xfrm>
                <a:off x="10273676" y="940887"/>
                <a:ext cx="212400" cy="27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79A582-9525-28FB-19AD-3C23CDDC06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34775" y="902870"/>
                  <a:ext cx="289813" cy="34709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4B5B354-05A2-E5C0-B00F-288405FD3D98}"/>
              </a:ext>
            </a:extLst>
          </p:cNvPr>
          <p:cNvSpPr txBox="1"/>
          <p:nvPr/>
        </p:nvSpPr>
        <p:spPr>
          <a:xfrm>
            <a:off x="6080705" y="3504549"/>
            <a:ext cx="5296099" cy="1200329"/>
          </a:xfrm>
          <a:custGeom>
            <a:avLst/>
            <a:gdLst>
              <a:gd name="connsiteX0" fmla="*/ 0 w 5296099"/>
              <a:gd name="connsiteY0" fmla="*/ 0 h 1200329"/>
              <a:gd name="connsiteX1" fmla="*/ 429572 w 5296099"/>
              <a:gd name="connsiteY1" fmla="*/ 0 h 1200329"/>
              <a:gd name="connsiteX2" fmla="*/ 1123950 w 5296099"/>
              <a:gd name="connsiteY2" fmla="*/ 0 h 1200329"/>
              <a:gd name="connsiteX3" fmla="*/ 1765366 w 5296099"/>
              <a:gd name="connsiteY3" fmla="*/ 0 h 1200329"/>
              <a:gd name="connsiteX4" fmla="*/ 2194939 w 5296099"/>
              <a:gd name="connsiteY4" fmla="*/ 0 h 1200329"/>
              <a:gd name="connsiteX5" fmla="*/ 2730433 w 5296099"/>
              <a:gd name="connsiteY5" fmla="*/ 0 h 1200329"/>
              <a:gd name="connsiteX6" fmla="*/ 3424811 w 5296099"/>
              <a:gd name="connsiteY6" fmla="*/ 0 h 1200329"/>
              <a:gd name="connsiteX7" fmla="*/ 4013266 w 5296099"/>
              <a:gd name="connsiteY7" fmla="*/ 0 h 1200329"/>
              <a:gd name="connsiteX8" fmla="*/ 4654683 w 5296099"/>
              <a:gd name="connsiteY8" fmla="*/ 0 h 1200329"/>
              <a:gd name="connsiteX9" fmla="*/ 5296099 w 5296099"/>
              <a:gd name="connsiteY9" fmla="*/ 0 h 1200329"/>
              <a:gd name="connsiteX10" fmla="*/ 5296099 w 5296099"/>
              <a:gd name="connsiteY10" fmla="*/ 400110 h 1200329"/>
              <a:gd name="connsiteX11" fmla="*/ 5296099 w 5296099"/>
              <a:gd name="connsiteY11" fmla="*/ 812223 h 1200329"/>
              <a:gd name="connsiteX12" fmla="*/ 5296099 w 5296099"/>
              <a:gd name="connsiteY12" fmla="*/ 1200329 h 1200329"/>
              <a:gd name="connsiteX13" fmla="*/ 4866527 w 5296099"/>
              <a:gd name="connsiteY13" fmla="*/ 1200329 h 1200329"/>
              <a:gd name="connsiteX14" fmla="*/ 4436954 w 5296099"/>
              <a:gd name="connsiteY14" fmla="*/ 1200329 h 1200329"/>
              <a:gd name="connsiteX15" fmla="*/ 3795538 w 5296099"/>
              <a:gd name="connsiteY15" fmla="*/ 1200329 h 1200329"/>
              <a:gd name="connsiteX16" fmla="*/ 3365965 w 5296099"/>
              <a:gd name="connsiteY16" fmla="*/ 1200329 h 1200329"/>
              <a:gd name="connsiteX17" fmla="*/ 2777510 w 5296099"/>
              <a:gd name="connsiteY17" fmla="*/ 1200329 h 1200329"/>
              <a:gd name="connsiteX18" fmla="*/ 2294976 w 5296099"/>
              <a:gd name="connsiteY18" fmla="*/ 1200329 h 1200329"/>
              <a:gd name="connsiteX19" fmla="*/ 1706521 w 5296099"/>
              <a:gd name="connsiteY19" fmla="*/ 1200329 h 1200329"/>
              <a:gd name="connsiteX20" fmla="*/ 1118065 w 5296099"/>
              <a:gd name="connsiteY20" fmla="*/ 1200329 h 1200329"/>
              <a:gd name="connsiteX21" fmla="*/ 529610 w 5296099"/>
              <a:gd name="connsiteY21" fmla="*/ 1200329 h 1200329"/>
              <a:gd name="connsiteX22" fmla="*/ 0 w 5296099"/>
              <a:gd name="connsiteY22" fmla="*/ 1200329 h 1200329"/>
              <a:gd name="connsiteX23" fmla="*/ 0 w 5296099"/>
              <a:gd name="connsiteY23" fmla="*/ 812223 h 1200329"/>
              <a:gd name="connsiteX24" fmla="*/ 0 w 5296099"/>
              <a:gd name="connsiteY24" fmla="*/ 412113 h 1200329"/>
              <a:gd name="connsiteX25" fmla="*/ 0 w 5296099"/>
              <a:gd name="connsiteY25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6099" h="1200329" fill="none" extrusionOk="0">
                <a:moveTo>
                  <a:pt x="0" y="0"/>
                </a:moveTo>
                <a:cubicBezTo>
                  <a:pt x="92377" y="-12565"/>
                  <a:pt x="262418" y="42808"/>
                  <a:pt x="429572" y="0"/>
                </a:cubicBezTo>
                <a:cubicBezTo>
                  <a:pt x="596726" y="-42808"/>
                  <a:pt x="802155" y="71709"/>
                  <a:pt x="1123950" y="0"/>
                </a:cubicBezTo>
                <a:cubicBezTo>
                  <a:pt x="1445745" y="-71709"/>
                  <a:pt x="1609638" y="28692"/>
                  <a:pt x="1765366" y="0"/>
                </a:cubicBezTo>
                <a:cubicBezTo>
                  <a:pt x="1921094" y="-28692"/>
                  <a:pt x="2019437" y="42289"/>
                  <a:pt x="2194939" y="0"/>
                </a:cubicBezTo>
                <a:cubicBezTo>
                  <a:pt x="2370441" y="-42289"/>
                  <a:pt x="2508591" y="29171"/>
                  <a:pt x="2730433" y="0"/>
                </a:cubicBezTo>
                <a:cubicBezTo>
                  <a:pt x="2952275" y="-29171"/>
                  <a:pt x="3082018" y="35363"/>
                  <a:pt x="3424811" y="0"/>
                </a:cubicBezTo>
                <a:cubicBezTo>
                  <a:pt x="3767604" y="-35363"/>
                  <a:pt x="3831829" y="4454"/>
                  <a:pt x="4013266" y="0"/>
                </a:cubicBezTo>
                <a:cubicBezTo>
                  <a:pt x="4194703" y="-4454"/>
                  <a:pt x="4349805" y="55778"/>
                  <a:pt x="4654683" y="0"/>
                </a:cubicBezTo>
                <a:cubicBezTo>
                  <a:pt x="4959561" y="-55778"/>
                  <a:pt x="4997697" y="14663"/>
                  <a:pt x="5296099" y="0"/>
                </a:cubicBezTo>
                <a:cubicBezTo>
                  <a:pt x="5326246" y="155279"/>
                  <a:pt x="5255031" y="204926"/>
                  <a:pt x="5296099" y="400110"/>
                </a:cubicBezTo>
                <a:cubicBezTo>
                  <a:pt x="5337167" y="595294"/>
                  <a:pt x="5278098" y="663410"/>
                  <a:pt x="5296099" y="812223"/>
                </a:cubicBezTo>
                <a:cubicBezTo>
                  <a:pt x="5314100" y="961036"/>
                  <a:pt x="5251493" y="1091205"/>
                  <a:pt x="5296099" y="1200329"/>
                </a:cubicBezTo>
                <a:cubicBezTo>
                  <a:pt x="5113550" y="1231365"/>
                  <a:pt x="5026642" y="1179521"/>
                  <a:pt x="4866527" y="1200329"/>
                </a:cubicBezTo>
                <a:cubicBezTo>
                  <a:pt x="4706412" y="1221137"/>
                  <a:pt x="4643217" y="1149917"/>
                  <a:pt x="4436954" y="1200329"/>
                </a:cubicBezTo>
                <a:cubicBezTo>
                  <a:pt x="4230691" y="1250741"/>
                  <a:pt x="3981841" y="1194716"/>
                  <a:pt x="3795538" y="1200329"/>
                </a:cubicBezTo>
                <a:cubicBezTo>
                  <a:pt x="3609235" y="1205942"/>
                  <a:pt x="3479185" y="1170362"/>
                  <a:pt x="3365965" y="1200329"/>
                </a:cubicBezTo>
                <a:cubicBezTo>
                  <a:pt x="3252745" y="1230296"/>
                  <a:pt x="3042885" y="1148209"/>
                  <a:pt x="2777510" y="1200329"/>
                </a:cubicBezTo>
                <a:cubicBezTo>
                  <a:pt x="2512135" y="1252449"/>
                  <a:pt x="2502296" y="1194075"/>
                  <a:pt x="2294976" y="1200329"/>
                </a:cubicBezTo>
                <a:cubicBezTo>
                  <a:pt x="2087656" y="1206583"/>
                  <a:pt x="1922275" y="1150728"/>
                  <a:pt x="1706521" y="1200329"/>
                </a:cubicBezTo>
                <a:cubicBezTo>
                  <a:pt x="1490767" y="1249930"/>
                  <a:pt x="1377627" y="1131256"/>
                  <a:pt x="1118065" y="1200329"/>
                </a:cubicBezTo>
                <a:cubicBezTo>
                  <a:pt x="858503" y="1269402"/>
                  <a:pt x="727100" y="1194142"/>
                  <a:pt x="529610" y="1200329"/>
                </a:cubicBezTo>
                <a:cubicBezTo>
                  <a:pt x="332121" y="1206516"/>
                  <a:pt x="223859" y="1156233"/>
                  <a:pt x="0" y="1200329"/>
                </a:cubicBezTo>
                <a:cubicBezTo>
                  <a:pt x="-2462" y="1032196"/>
                  <a:pt x="24291" y="983878"/>
                  <a:pt x="0" y="812223"/>
                </a:cubicBezTo>
                <a:cubicBezTo>
                  <a:pt x="-24291" y="640568"/>
                  <a:pt x="42826" y="555987"/>
                  <a:pt x="0" y="412113"/>
                </a:cubicBezTo>
                <a:cubicBezTo>
                  <a:pt x="-42826" y="268239"/>
                  <a:pt x="11594" y="182805"/>
                  <a:pt x="0" y="0"/>
                </a:cubicBezTo>
                <a:close/>
              </a:path>
              <a:path w="5296099" h="1200329" stroke="0" extrusionOk="0">
                <a:moveTo>
                  <a:pt x="0" y="0"/>
                </a:moveTo>
                <a:cubicBezTo>
                  <a:pt x="254057" y="-58142"/>
                  <a:pt x="394367" y="49128"/>
                  <a:pt x="535494" y="0"/>
                </a:cubicBezTo>
                <a:cubicBezTo>
                  <a:pt x="676621" y="-49128"/>
                  <a:pt x="797606" y="3704"/>
                  <a:pt x="965067" y="0"/>
                </a:cubicBezTo>
                <a:cubicBezTo>
                  <a:pt x="1132528" y="-3704"/>
                  <a:pt x="1335649" y="40168"/>
                  <a:pt x="1659444" y="0"/>
                </a:cubicBezTo>
                <a:cubicBezTo>
                  <a:pt x="1983239" y="-40168"/>
                  <a:pt x="2046261" y="22753"/>
                  <a:pt x="2194939" y="0"/>
                </a:cubicBezTo>
                <a:cubicBezTo>
                  <a:pt x="2343618" y="-22753"/>
                  <a:pt x="2593242" y="35767"/>
                  <a:pt x="2730433" y="0"/>
                </a:cubicBezTo>
                <a:cubicBezTo>
                  <a:pt x="2867624" y="-35767"/>
                  <a:pt x="3176951" y="1993"/>
                  <a:pt x="3424811" y="0"/>
                </a:cubicBezTo>
                <a:cubicBezTo>
                  <a:pt x="3672671" y="-1993"/>
                  <a:pt x="3723278" y="1777"/>
                  <a:pt x="3907344" y="0"/>
                </a:cubicBezTo>
                <a:cubicBezTo>
                  <a:pt x="4091410" y="-1777"/>
                  <a:pt x="4304376" y="31795"/>
                  <a:pt x="4601722" y="0"/>
                </a:cubicBezTo>
                <a:cubicBezTo>
                  <a:pt x="4899068" y="-31795"/>
                  <a:pt x="4990914" y="64842"/>
                  <a:pt x="5296099" y="0"/>
                </a:cubicBezTo>
                <a:cubicBezTo>
                  <a:pt x="5312354" y="198334"/>
                  <a:pt x="5250390" y="207676"/>
                  <a:pt x="5296099" y="400110"/>
                </a:cubicBezTo>
                <a:cubicBezTo>
                  <a:pt x="5341808" y="592544"/>
                  <a:pt x="5251141" y="647230"/>
                  <a:pt x="5296099" y="800219"/>
                </a:cubicBezTo>
                <a:cubicBezTo>
                  <a:pt x="5341057" y="953208"/>
                  <a:pt x="5254278" y="1041758"/>
                  <a:pt x="5296099" y="1200329"/>
                </a:cubicBezTo>
                <a:cubicBezTo>
                  <a:pt x="5183128" y="1236551"/>
                  <a:pt x="4995319" y="1156220"/>
                  <a:pt x="4866527" y="1200329"/>
                </a:cubicBezTo>
                <a:cubicBezTo>
                  <a:pt x="4737735" y="1244438"/>
                  <a:pt x="4409332" y="1194063"/>
                  <a:pt x="4172149" y="1200329"/>
                </a:cubicBezTo>
                <a:cubicBezTo>
                  <a:pt x="3934966" y="1206595"/>
                  <a:pt x="3817212" y="1145698"/>
                  <a:pt x="3689616" y="1200329"/>
                </a:cubicBezTo>
                <a:cubicBezTo>
                  <a:pt x="3562020" y="1254960"/>
                  <a:pt x="3394037" y="1182866"/>
                  <a:pt x="3101160" y="1200329"/>
                </a:cubicBezTo>
                <a:cubicBezTo>
                  <a:pt x="2808283" y="1217792"/>
                  <a:pt x="2586599" y="1179937"/>
                  <a:pt x="2406783" y="1200329"/>
                </a:cubicBezTo>
                <a:cubicBezTo>
                  <a:pt x="2226967" y="1220721"/>
                  <a:pt x="2065997" y="1188330"/>
                  <a:pt x="1818327" y="1200329"/>
                </a:cubicBezTo>
                <a:cubicBezTo>
                  <a:pt x="1570657" y="1212328"/>
                  <a:pt x="1599974" y="1163753"/>
                  <a:pt x="1388755" y="1200329"/>
                </a:cubicBezTo>
                <a:cubicBezTo>
                  <a:pt x="1177536" y="1236905"/>
                  <a:pt x="1081028" y="1169372"/>
                  <a:pt x="906221" y="1200329"/>
                </a:cubicBezTo>
                <a:cubicBezTo>
                  <a:pt x="731414" y="1231286"/>
                  <a:pt x="452779" y="1113208"/>
                  <a:pt x="0" y="1200329"/>
                </a:cubicBezTo>
                <a:cubicBezTo>
                  <a:pt x="-15715" y="1048143"/>
                  <a:pt x="42548" y="979647"/>
                  <a:pt x="0" y="800219"/>
                </a:cubicBezTo>
                <a:cubicBezTo>
                  <a:pt x="-42548" y="620791"/>
                  <a:pt x="17772" y="505373"/>
                  <a:pt x="0" y="400110"/>
                </a:cubicBezTo>
                <a:cubicBezTo>
                  <a:pt x="-17772" y="294847"/>
                  <a:pt x="33197" y="134185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machine learning, the ideal algorithm has </a:t>
            </a:r>
            <a:r>
              <a:rPr lang="en-US" sz="2400" b="1" dirty="0">
                <a:solidFill>
                  <a:schemeClr val="tx1"/>
                </a:solidFill>
              </a:rPr>
              <a:t>low bias </a:t>
            </a:r>
            <a:r>
              <a:rPr lang="en-US" sz="2400" dirty="0">
                <a:solidFill>
                  <a:schemeClr val="tx1"/>
                </a:solidFill>
              </a:rPr>
              <a:t>and can accurately model the true relationship.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A315D5B-6692-A1C6-6529-44C5A6FD4A7A}"/>
              </a:ext>
            </a:extLst>
          </p:cNvPr>
          <p:cNvSpPr/>
          <p:nvPr/>
        </p:nvSpPr>
        <p:spPr>
          <a:xfrm>
            <a:off x="2152996" y="851215"/>
            <a:ext cx="8728364" cy="4402429"/>
          </a:xfrm>
          <a:custGeom>
            <a:avLst/>
            <a:gdLst>
              <a:gd name="connsiteX0" fmla="*/ 0 w 8395855"/>
              <a:gd name="connsiteY0" fmla="*/ 4265025 h 4265025"/>
              <a:gd name="connsiteX1" fmla="*/ 4671753 w 8395855"/>
              <a:gd name="connsiteY1" fmla="*/ 590799 h 4265025"/>
              <a:gd name="connsiteX2" fmla="*/ 8395855 w 8395855"/>
              <a:gd name="connsiteY2" fmla="*/ 8908 h 4265025"/>
              <a:gd name="connsiteX3" fmla="*/ 8395855 w 8395855"/>
              <a:gd name="connsiteY3" fmla="*/ 8908 h 42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5855" h="4265025">
                <a:moveTo>
                  <a:pt x="0" y="4265025"/>
                </a:moveTo>
                <a:cubicBezTo>
                  <a:pt x="1636222" y="2782588"/>
                  <a:pt x="3272444" y="1300152"/>
                  <a:pt x="4671753" y="590799"/>
                </a:cubicBezTo>
                <a:cubicBezTo>
                  <a:pt x="6071062" y="-118554"/>
                  <a:pt x="8395855" y="8908"/>
                  <a:pt x="8395855" y="8908"/>
                </a:cubicBezTo>
                <a:lnTo>
                  <a:pt x="8395855" y="8908"/>
                </a:ln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E94AAD-55A7-8800-1EB8-BF543C43B90B}"/>
              </a:ext>
            </a:extLst>
          </p:cNvPr>
          <p:cNvGrpSpPr/>
          <p:nvPr/>
        </p:nvGrpSpPr>
        <p:grpSpPr>
          <a:xfrm>
            <a:off x="232558" y="1020120"/>
            <a:ext cx="5922776" cy="3802214"/>
            <a:chOff x="906858" y="442811"/>
            <a:chExt cx="10291884" cy="62659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AB5008-A133-5850-365F-D86AA439A808}"/>
                </a:ext>
              </a:extLst>
            </p:cNvPr>
            <p:cNvGrpSpPr/>
            <p:nvPr/>
          </p:nvGrpSpPr>
          <p:grpSpPr>
            <a:xfrm>
              <a:off x="906858" y="442811"/>
              <a:ext cx="10291884" cy="6265900"/>
              <a:chOff x="120461" y="146838"/>
              <a:chExt cx="11130904" cy="6613246"/>
            </a:xfrm>
          </p:grpSpPr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AECDE0FF-5C7A-AA53-847E-2B89526FD7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8012824"/>
                  </p:ext>
                </p:extLst>
              </p:nvPr>
            </p:nvGraphicFramePr>
            <p:xfrm>
              <a:off x="940634" y="146838"/>
              <a:ext cx="10310731" cy="6128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A806E-C2CC-5573-E850-8DFB30955B4D}"/>
                  </a:ext>
                </a:extLst>
              </p:cNvPr>
              <p:cNvSpPr txBox="1"/>
              <p:nvPr/>
            </p:nvSpPr>
            <p:spPr>
              <a:xfrm rot="16200000">
                <a:off x="-680898" y="2638781"/>
                <a:ext cx="2238976" cy="636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Jeepney Fare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2704E2-D324-8086-3808-8259768CFB4D}"/>
                  </a:ext>
                </a:extLst>
              </p:cNvPr>
              <p:cNvSpPr txBox="1"/>
              <p:nvPr/>
            </p:nvSpPr>
            <p:spPr>
              <a:xfrm>
                <a:off x="5277536" y="6171232"/>
                <a:ext cx="2317281" cy="588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Price of Fuel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EC6BB2D-32B9-72A3-77E7-4C128205205F}"/>
                      </a:ext>
                    </a:extLst>
                  </p14:cNvPr>
                  <p14:cNvContentPartPr/>
                  <p14:nvPr/>
                </p14:nvContentPartPr>
                <p14:xfrm>
                  <a:off x="1448276" y="912807"/>
                  <a:ext cx="8825760" cy="439992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EC6BB2D-32B9-72A3-77E7-4C128205205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380620" y="850193"/>
                    <a:ext cx="8960396" cy="45245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879A582-9525-28FB-19AD-3C23CDDC0673}"/>
                      </a:ext>
                    </a:extLst>
                  </p14:cNvPr>
                  <p14:cNvContentPartPr/>
                  <p14:nvPr/>
                </p14:nvContentPartPr>
                <p14:xfrm>
                  <a:off x="10273676" y="940887"/>
                  <a:ext cx="212400" cy="2714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879A582-9525-28FB-19AD-3C23CDDC067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206247" y="878343"/>
                    <a:ext cx="346583" cy="395902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A315D5B-6692-A1C6-6529-44C5A6FD4A7A}"/>
                </a:ext>
              </a:extLst>
            </p:cNvPr>
            <p:cNvSpPr/>
            <p:nvPr/>
          </p:nvSpPr>
          <p:spPr>
            <a:xfrm>
              <a:off x="2348864" y="851215"/>
              <a:ext cx="8532496" cy="4034655"/>
            </a:xfrm>
            <a:custGeom>
              <a:avLst/>
              <a:gdLst>
                <a:gd name="connsiteX0" fmla="*/ 0 w 8395855"/>
                <a:gd name="connsiteY0" fmla="*/ 4265025 h 4265025"/>
                <a:gd name="connsiteX1" fmla="*/ 4671753 w 8395855"/>
                <a:gd name="connsiteY1" fmla="*/ 590799 h 4265025"/>
                <a:gd name="connsiteX2" fmla="*/ 8395855 w 8395855"/>
                <a:gd name="connsiteY2" fmla="*/ 8908 h 4265025"/>
                <a:gd name="connsiteX3" fmla="*/ 8395855 w 8395855"/>
                <a:gd name="connsiteY3" fmla="*/ 8908 h 42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95855" h="4265025">
                  <a:moveTo>
                    <a:pt x="0" y="4265025"/>
                  </a:moveTo>
                  <a:cubicBezTo>
                    <a:pt x="1636222" y="2782588"/>
                    <a:pt x="3272444" y="1300152"/>
                    <a:pt x="4671753" y="590799"/>
                  </a:cubicBezTo>
                  <a:cubicBezTo>
                    <a:pt x="6071062" y="-118554"/>
                    <a:pt x="8395855" y="8908"/>
                    <a:pt x="8395855" y="8908"/>
                  </a:cubicBezTo>
                  <a:lnTo>
                    <a:pt x="8395855" y="8908"/>
                  </a:lnTo>
                </a:path>
              </a:pathLst>
            </a:custGeom>
            <a:noFill/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CB327E-2765-6648-F134-182A06E68BBA}"/>
              </a:ext>
            </a:extLst>
          </p:cNvPr>
          <p:cNvCxnSpPr>
            <a:cxnSpLocks/>
          </p:cNvCxnSpPr>
          <p:nvPr/>
        </p:nvCxnSpPr>
        <p:spPr>
          <a:xfrm>
            <a:off x="1263049" y="2878015"/>
            <a:ext cx="0" cy="52443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883199-7B97-B7DF-3F81-DAE28A0693A7}"/>
              </a:ext>
            </a:extLst>
          </p:cNvPr>
          <p:cNvCxnSpPr>
            <a:cxnSpLocks/>
          </p:cNvCxnSpPr>
          <p:nvPr/>
        </p:nvCxnSpPr>
        <p:spPr>
          <a:xfrm>
            <a:off x="2464319" y="2640450"/>
            <a:ext cx="0" cy="47340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CFB230-06C5-BA8F-AE73-A3FCF8C5DABE}"/>
              </a:ext>
            </a:extLst>
          </p:cNvPr>
          <p:cNvCxnSpPr>
            <a:cxnSpLocks/>
          </p:cNvCxnSpPr>
          <p:nvPr/>
        </p:nvCxnSpPr>
        <p:spPr>
          <a:xfrm>
            <a:off x="2778084" y="1871699"/>
            <a:ext cx="0" cy="30258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EEB98C-91A3-6504-0D13-12B3514FF064}"/>
              </a:ext>
            </a:extLst>
          </p:cNvPr>
          <p:cNvCxnSpPr>
            <a:cxnSpLocks/>
          </p:cNvCxnSpPr>
          <p:nvPr/>
        </p:nvCxnSpPr>
        <p:spPr>
          <a:xfrm>
            <a:off x="3970390" y="1632711"/>
            <a:ext cx="0" cy="2389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1BECD5-1CBD-E4F8-C260-F39EFA9E5C60}"/>
              </a:ext>
            </a:extLst>
          </p:cNvPr>
          <p:cNvCxnSpPr>
            <a:cxnSpLocks/>
          </p:cNvCxnSpPr>
          <p:nvPr/>
        </p:nvCxnSpPr>
        <p:spPr>
          <a:xfrm>
            <a:off x="5083334" y="1382420"/>
            <a:ext cx="0" cy="302586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28DF87-FE56-74A9-6E32-1AEC423D6206}"/>
              </a:ext>
            </a:extLst>
          </p:cNvPr>
          <p:cNvGrpSpPr/>
          <p:nvPr/>
        </p:nvGrpSpPr>
        <p:grpSpPr>
          <a:xfrm>
            <a:off x="6096000" y="1020120"/>
            <a:ext cx="5922776" cy="3802214"/>
            <a:chOff x="906858" y="442811"/>
            <a:chExt cx="10291884" cy="62659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F76779-CA17-0175-2FAA-AA839B0C3CE9}"/>
                </a:ext>
              </a:extLst>
            </p:cNvPr>
            <p:cNvGrpSpPr/>
            <p:nvPr/>
          </p:nvGrpSpPr>
          <p:grpSpPr>
            <a:xfrm>
              <a:off x="906858" y="442811"/>
              <a:ext cx="10291884" cy="6265900"/>
              <a:chOff x="120461" y="146838"/>
              <a:chExt cx="11130904" cy="6613246"/>
            </a:xfrm>
          </p:grpSpPr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AC99D02F-6DCD-BF7F-03AC-093C82E2126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0243793"/>
                  </p:ext>
                </p:extLst>
              </p:nvPr>
            </p:nvGraphicFramePr>
            <p:xfrm>
              <a:off x="940634" y="146838"/>
              <a:ext cx="10310731" cy="6128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AFB2E2C-FD94-E50C-F082-7E9C735380C9}"/>
                  </a:ext>
                </a:extLst>
              </p:cNvPr>
              <p:cNvSpPr txBox="1"/>
              <p:nvPr/>
            </p:nvSpPr>
            <p:spPr>
              <a:xfrm rot="16200000">
                <a:off x="-680898" y="2638781"/>
                <a:ext cx="2238976" cy="636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Jeepney Fare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28BDEF-87CB-CB8D-90FB-5451CDAA8D32}"/>
                  </a:ext>
                </a:extLst>
              </p:cNvPr>
              <p:cNvSpPr txBox="1"/>
              <p:nvPr/>
            </p:nvSpPr>
            <p:spPr>
              <a:xfrm>
                <a:off x="5277536" y="6171232"/>
                <a:ext cx="2317281" cy="588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Price of Fuel</a:t>
                </a:r>
                <a:endParaRPr lang="en-PH" sz="16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A13175A-7DEF-D115-CB1A-402C56E9511D}"/>
                </a:ext>
              </a:extLst>
            </p:cNvPr>
            <p:cNvSpPr/>
            <p:nvPr/>
          </p:nvSpPr>
          <p:spPr>
            <a:xfrm>
              <a:off x="2480262" y="851214"/>
              <a:ext cx="8532496" cy="4034655"/>
            </a:xfrm>
            <a:custGeom>
              <a:avLst/>
              <a:gdLst>
                <a:gd name="connsiteX0" fmla="*/ 0 w 8395855"/>
                <a:gd name="connsiteY0" fmla="*/ 4265025 h 4265025"/>
                <a:gd name="connsiteX1" fmla="*/ 4671753 w 8395855"/>
                <a:gd name="connsiteY1" fmla="*/ 590799 h 4265025"/>
                <a:gd name="connsiteX2" fmla="*/ 8395855 w 8395855"/>
                <a:gd name="connsiteY2" fmla="*/ 8908 h 4265025"/>
                <a:gd name="connsiteX3" fmla="*/ 8395855 w 8395855"/>
                <a:gd name="connsiteY3" fmla="*/ 8908 h 426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95855" h="4265025">
                  <a:moveTo>
                    <a:pt x="0" y="4265025"/>
                  </a:moveTo>
                  <a:cubicBezTo>
                    <a:pt x="1636222" y="2782588"/>
                    <a:pt x="3272444" y="1300152"/>
                    <a:pt x="4671753" y="590799"/>
                  </a:cubicBezTo>
                  <a:cubicBezTo>
                    <a:pt x="6071062" y="-118554"/>
                    <a:pt x="8395855" y="8908"/>
                    <a:pt x="8395855" y="8908"/>
                  </a:cubicBezTo>
                  <a:lnTo>
                    <a:pt x="8395855" y="8908"/>
                  </a:lnTo>
                </a:path>
              </a:pathLst>
            </a:custGeom>
            <a:noFill/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64C82-8ABA-3B7C-BC95-C1D24B785A51}"/>
              </a:ext>
            </a:extLst>
          </p:cNvPr>
          <p:cNvCxnSpPr>
            <a:cxnSpLocks/>
          </p:cNvCxnSpPr>
          <p:nvPr/>
        </p:nvCxnSpPr>
        <p:spPr>
          <a:xfrm>
            <a:off x="7635379" y="2373522"/>
            <a:ext cx="0" cy="74033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DB7B3B-5A04-547A-B06A-B752055A1D75}"/>
              </a:ext>
            </a:extLst>
          </p:cNvPr>
          <p:cNvCxnSpPr>
            <a:cxnSpLocks/>
          </p:cNvCxnSpPr>
          <p:nvPr/>
        </p:nvCxnSpPr>
        <p:spPr>
          <a:xfrm>
            <a:off x="9343761" y="1584227"/>
            <a:ext cx="0" cy="16797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7D6B4C-BBA8-06B9-CE6E-1863F33C3CFF}"/>
              </a:ext>
            </a:extLst>
          </p:cNvPr>
          <p:cNvCxnSpPr>
            <a:cxnSpLocks/>
          </p:cNvCxnSpPr>
          <p:nvPr/>
        </p:nvCxnSpPr>
        <p:spPr>
          <a:xfrm>
            <a:off x="8838156" y="2240783"/>
            <a:ext cx="0" cy="16797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106833-4372-11D2-F011-A6025890BE3B}"/>
              </a:ext>
            </a:extLst>
          </p:cNvPr>
          <p:cNvCxnSpPr>
            <a:cxnSpLocks/>
          </p:cNvCxnSpPr>
          <p:nvPr/>
        </p:nvCxnSpPr>
        <p:spPr>
          <a:xfrm>
            <a:off x="10326535" y="1476650"/>
            <a:ext cx="0" cy="27555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5653FD-971B-9C19-A0F3-9D2DA7007956}"/>
              </a:ext>
            </a:extLst>
          </p:cNvPr>
          <p:cNvCxnSpPr>
            <a:cxnSpLocks/>
          </p:cNvCxnSpPr>
          <p:nvPr/>
        </p:nvCxnSpPr>
        <p:spPr>
          <a:xfrm>
            <a:off x="11740148" y="1365735"/>
            <a:ext cx="0" cy="16797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020C999-FA08-ADFC-006C-EAF0EC6DF1BD}"/>
              </a:ext>
            </a:extLst>
          </p:cNvPr>
          <p:cNvSpPr txBox="1"/>
          <p:nvPr/>
        </p:nvSpPr>
        <p:spPr>
          <a:xfrm>
            <a:off x="1536959" y="5310914"/>
            <a:ext cx="9118081" cy="830997"/>
          </a:xfrm>
          <a:custGeom>
            <a:avLst/>
            <a:gdLst>
              <a:gd name="connsiteX0" fmla="*/ 0 w 9118081"/>
              <a:gd name="connsiteY0" fmla="*/ 0 h 830997"/>
              <a:gd name="connsiteX1" fmla="*/ 296338 w 9118081"/>
              <a:gd name="connsiteY1" fmla="*/ 0 h 830997"/>
              <a:gd name="connsiteX2" fmla="*/ 592675 w 9118081"/>
              <a:gd name="connsiteY2" fmla="*/ 0 h 830997"/>
              <a:gd name="connsiteX3" fmla="*/ 889013 w 9118081"/>
              <a:gd name="connsiteY3" fmla="*/ 0 h 830997"/>
              <a:gd name="connsiteX4" fmla="*/ 1641255 w 9118081"/>
              <a:gd name="connsiteY4" fmla="*/ 0 h 830997"/>
              <a:gd name="connsiteX5" fmla="*/ 2211135 w 9118081"/>
              <a:gd name="connsiteY5" fmla="*/ 0 h 830997"/>
              <a:gd name="connsiteX6" fmla="*/ 2507472 w 9118081"/>
              <a:gd name="connsiteY6" fmla="*/ 0 h 830997"/>
              <a:gd name="connsiteX7" fmla="*/ 3077352 w 9118081"/>
              <a:gd name="connsiteY7" fmla="*/ 0 h 830997"/>
              <a:gd name="connsiteX8" fmla="*/ 3829594 w 9118081"/>
              <a:gd name="connsiteY8" fmla="*/ 0 h 830997"/>
              <a:gd name="connsiteX9" fmla="*/ 4308293 w 9118081"/>
              <a:gd name="connsiteY9" fmla="*/ 0 h 830997"/>
              <a:gd name="connsiteX10" fmla="*/ 4786993 w 9118081"/>
              <a:gd name="connsiteY10" fmla="*/ 0 h 830997"/>
              <a:gd name="connsiteX11" fmla="*/ 5356873 w 9118081"/>
              <a:gd name="connsiteY11" fmla="*/ 0 h 830997"/>
              <a:gd name="connsiteX12" fmla="*/ 6017933 w 9118081"/>
              <a:gd name="connsiteY12" fmla="*/ 0 h 830997"/>
              <a:gd name="connsiteX13" fmla="*/ 6678994 w 9118081"/>
              <a:gd name="connsiteY13" fmla="*/ 0 h 830997"/>
              <a:gd name="connsiteX14" fmla="*/ 7340055 w 9118081"/>
              <a:gd name="connsiteY14" fmla="*/ 0 h 830997"/>
              <a:gd name="connsiteX15" fmla="*/ 8092297 w 9118081"/>
              <a:gd name="connsiteY15" fmla="*/ 0 h 830997"/>
              <a:gd name="connsiteX16" fmla="*/ 9118081 w 9118081"/>
              <a:gd name="connsiteY16" fmla="*/ 0 h 830997"/>
              <a:gd name="connsiteX17" fmla="*/ 9118081 w 9118081"/>
              <a:gd name="connsiteY17" fmla="*/ 423808 h 830997"/>
              <a:gd name="connsiteX18" fmla="*/ 9118081 w 9118081"/>
              <a:gd name="connsiteY18" fmla="*/ 830997 h 830997"/>
              <a:gd name="connsiteX19" fmla="*/ 8365839 w 9118081"/>
              <a:gd name="connsiteY19" fmla="*/ 830997 h 830997"/>
              <a:gd name="connsiteX20" fmla="*/ 7795959 w 9118081"/>
              <a:gd name="connsiteY20" fmla="*/ 830997 h 830997"/>
              <a:gd name="connsiteX21" fmla="*/ 7317260 w 9118081"/>
              <a:gd name="connsiteY21" fmla="*/ 830997 h 830997"/>
              <a:gd name="connsiteX22" fmla="*/ 6838561 w 9118081"/>
              <a:gd name="connsiteY22" fmla="*/ 830997 h 830997"/>
              <a:gd name="connsiteX23" fmla="*/ 6359861 w 9118081"/>
              <a:gd name="connsiteY23" fmla="*/ 830997 h 830997"/>
              <a:gd name="connsiteX24" fmla="*/ 5881162 w 9118081"/>
              <a:gd name="connsiteY24" fmla="*/ 830997 h 830997"/>
              <a:gd name="connsiteX25" fmla="*/ 5220101 w 9118081"/>
              <a:gd name="connsiteY25" fmla="*/ 830997 h 830997"/>
              <a:gd name="connsiteX26" fmla="*/ 4650221 w 9118081"/>
              <a:gd name="connsiteY26" fmla="*/ 830997 h 830997"/>
              <a:gd name="connsiteX27" fmla="*/ 4353884 w 9118081"/>
              <a:gd name="connsiteY27" fmla="*/ 830997 h 830997"/>
              <a:gd name="connsiteX28" fmla="*/ 3875184 w 9118081"/>
              <a:gd name="connsiteY28" fmla="*/ 830997 h 830997"/>
              <a:gd name="connsiteX29" fmla="*/ 3214124 w 9118081"/>
              <a:gd name="connsiteY29" fmla="*/ 830997 h 830997"/>
              <a:gd name="connsiteX30" fmla="*/ 2826605 w 9118081"/>
              <a:gd name="connsiteY30" fmla="*/ 830997 h 830997"/>
              <a:gd name="connsiteX31" fmla="*/ 2074363 w 9118081"/>
              <a:gd name="connsiteY31" fmla="*/ 830997 h 830997"/>
              <a:gd name="connsiteX32" fmla="*/ 1322122 w 9118081"/>
              <a:gd name="connsiteY32" fmla="*/ 830997 h 830997"/>
              <a:gd name="connsiteX33" fmla="*/ 752242 w 9118081"/>
              <a:gd name="connsiteY33" fmla="*/ 830997 h 830997"/>
              <a:gd name="connsiteX34" fmla="*/ 0 w 9118081"/>
              <a:gd name="connsiteY34" fmla="*/ 830997 h 830997"/>
              <a:gd name="connsiteX35" fmla="*/ 0 w 9118081"/>
              <a:gd name="connsiteY35" fmla="*/ 415499 h 830997"/>
              <a:gd name="connsiteX36" fmla="*/ 0 w 9118081"/>
              <a:gd name="connsiteY3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18081" h="830997" fill="none" extrusionOk="0">
                <a:moveTo>
                  <a:pt x="0" y="0"/>
                </a:moveTo>
                <a:cubicBezTo>
                  <a:pt x="121335" y="-25259"/>
                  <a:pt x="231373" y="10226"/>
                  <a:pt x="296338" y="0"/>
                </a:cubicBezTo>
                <a:cubicBezTo>
                  <a:pt x="361303" y="-10226"/>
                  <a:pt x="484052" y="23693"/>
                  <a:pt x="592675" y="0"/>
                </a:cubicBezTo>
                <a:cubicBezTo>
                  <a:pt x="701298" y="-23693"/>
                  <a:pt x="745293" y="10265"/>
                  <a:pt x="889013" y="0"/>
                </a:cubicBezTo>
                <a:cubicBezTo>
                  <a:pt x="1032733" y="-10265"/>
                  <a:pt x="1421835" y="32440"/>
                  <a:pt x="1641255" y="0"/>
                </a:cubicBezTo>
                <a:cubicBezTo>
                  <a:pt x="1860675" y="-32440"/>
                  <a:pt x="2052114" y="18720"/>
                  <a:pt x="2211135" y="0"/>
                </a:cubicBezTo>
                <a:cubicBezTo>
                  <a:pt x="2370156" y="-18720"/>
                  <a:pt x="2368316" y="8203"/>
                  <a:pt x="2507472" y="0"/>
                </a:cubicBezTo>
                <a:cubicBezTo>
                  <a:pt x="2646628" y="-8203"/>
                  <a:pt x="2866139" y="59896"/>
                  <a:pt x="3077352" y="0"/>
                </a:cubicBezTo>
                <a:cubicBezTo>
                  <a:pt x="3288565" y="-59896"/>
                  <a:pt x="3490549" y="56131"/>
                  <a:pt x="3829594" y="0"/>
                </a:cubicBezTo>
                <a:cubicBezTo>
                  <a:pt x="4168639" y="-56131"/>
                  <a:pt x="4197333" y="3230"/>
                  <a:pt x="4308293" y="0"/>
                </a:cubicBezTo>
                <a:cubicBezTo>
                  <a:pt x="4419253" y="-3230"/>
                  <a:pt x="4665149" y="43131"/>
                  <a:pt x="4786993" y="0"/>
                </a:cubicBezTo>
                <a:cubicBezTo>
                  <a:pt x="4908837" y="-43131"/>
                  <a:pt x="5213906" y="7214"/>
                  <a:pt x="5356873" y="0"/>
                </a:cubicBezTo>
                <a:cubicBezTo>
                  <a:pt x="5499840" y="-7214"/>
                  <a:pt x="5845581" y="30483"/>
                  <a:pt x="6017933" y="0"/>
                </a:cubicBezTo>
                <a:cubicBezTo>
                  <a:pt x="6190285" y="-30483"/>
                  <a:pt x="6411465" y="6767"/>
                  <a:pt x="6678994" y="0"/>
                </a:cubicBezTo>
                <a:cubicBezTo>
                  <a:pt x="6946523" y="-6767"/>
                  <a:pt x="7119948" y="44298"/>
                  <a:pt x="7340055" y="0"/>
                </a:cubicBezTo>
                <a:cubicBezTo>
                  <a:pt x="7560162" y="-44298"/>
                  <a:pt x="7822342" y="57216"/>
                  <a:pt x="8092297" y="0"/>
                </a:cubicBezTo>
                <a:cubicBezTo>
                  <a:pt x="8362252" y="-57216"/>
                  <a:pt x="8702411" y="99122"/>
                  <a:pt x="9118081" y="0"/>
                </a:cubicBezTo>
                <a:cubicBezTo>
                  <a:pt x="9123247" y="208768"/>
                  <a:pt x="9083867" y="290784"/>
                  <a:pt x="9118081" y="423808"/>
                </a:cubicBezTo>
                <a:cubicBezTo>
                  <a:pt x="9152295" y="556832"/>
                  <a:pt x="9089975" y="650729"/>
                  <a:pt x="9118081" y="830997"/>
                </a:cubicBezTo>
                <a:cubicBezTo>
                  <a:pt x="8870625" y="905985"/>
                  <a:pt x="8616087" y="746409"/>
                  <a:pt x="8365839" y="830997"/>
                </a:cubicBezTo>
                <a:cubicBezTo>
                  <a:pt x="8115591" y="915585"/>
                  <a:pt x="7960206" y="779909"/>
                  <a:pt x="7795959" y="830997"/>
                </a:cubicBezTo>
                <a:cubicBezTo>
                  <a:pt x="7631712" y="882085"/>
                  <a:pt x="7417942" y="829301"/>
                  <a:pt x="7317260" y="830997"/>
                </a:cubicBezTo>
                <a:cubicBezTo>
                  <a:pt x="7216578" y="832693"/>
                  <a:pt x="7021704" y="800434"/>
                  <a:pt x="6838561" y="830997"/>
                </a:cubicBezTo>
                <a:cubicBezTo>
                  <a:pt x="6655418" y="861560"/>
                  <a:pt x="6466774" y="821668"/>
                  <a:pt x="6359861" y="830997"/>
                </a:cubicBezTo>
                <a:cubicBezTo>
                  <a:pt x="6252948" y="840326"/>
                  <a:pt x="5988834" y="821858"/>
                  <a:pt x="5881162" y="830997"/>
                </a:cubicBezTo>
                <a:cubicBezTo>
                  <a:pt x="5773490" y="840136"/>
                  <a:pt x="5429299" y="757833"/>
                  <a:pt x="5220101" y="830997"/>
                </a:cubicBezTo>
                <a:cubicBezTo>
                  <a:pt x="5010903" y="904161"/>
                  <a:pt x="4801799" y="800765"/>
                  <a:pt x="4650221" y="830997"/>
                </a:cubicBezTo>
                <a:cubicBezTo>
                  <a:pt x="4498643" y="861229"/>
                  <a:pt x="4499809" y="826376"/>
                  <a:pt x="4353884" y="830997"/>
                </a:cubicBezTo>
                <a:cubicBezTo>
                  <a:pt x="4207959" y="835618"/>
                  <a:pt x="4110471" y="794719"/>
                  <a:pt x="3875184" y="830997"/>
                </a:cubicBezTo>
                <a:cubicBezTo>
                  <a:pt x="3639897" y="867275"/>
                  <a:pt x="3348309" y="769071"/>
                  <a:pt x="3214124" y="830997"/>
                </a:cubicBezTo>
                <a:cubicBezTo>
                  <a:pt x="3079939" y="892923"/>
                  <a:pt x="2975840" y="796102"/>
                  <a:pt x="2826605" y="830997"/>
                </a:cubicBezTo>
                <a:cubicBezTo>
                  <a:pt x="2677370" y="865892"/>
                  <a:pt x="2411257" y="819670"/>
                  <a:pt x="2074363" y="830997"/>
                </a:cubicBezTo>
                <a:cubicBezTo>
                  <a:pt x="1737469" y="842324"/>
                  <a:pt x="1582702" y="783736"/>
                  <a:pt x="1322122" y="830997"/>
                </a:cubicBezTo>
                <a:cubicBezTo>
                  <a:pt x="1061542" y="878258"/>
                  <a:pt x="954394" y="800157"/>
                  <a:pt x="752242" y="830997"/>
                </a:cubicBezTo>
                <a:cubicBezTo>
                  <a:pt x="550090" y="861837"/>
                  <a:pt x="261562" y="793775"/>
                  <a:pt x="0" y="830997"/>
                </a:cubicBezTo>
                <a:cubicBezTo>
                  <a:pt x="-11037" y="651552"/>
                  <a:pt x="6436" y="506830"/>
                  <a:pt x="0" y="415499"/>
                </a:cubicBezTo>
                <a:cubicBezTo>
                  <a:pt x="-6436" y="324168"/>
                  <a:pt x="31892" y="192332"/>
                  <a:pt x="0" y="0"/>
                </a:cubicBezTo>
                <a:close/>
              </a:path>
              <a:path w="9118081" h="830997" stroke="0" extrusionOk="0">
                <a:moveTo>
                  <a:pt x="0" y="0"/>
                </a:moveTo>
                <a:cubicBezTo>
                  <a:pt x="154623" y="-23504"/>
                  <a:pt x="379994" y="41378"/>
                  <a:pt x="478699" y="0"/>
                </a:cubicBezTo>
                <a:cubicBezTo>
                  <a:pt x="577404" y="-41378"/>
                  <a:pt x="648401" y="20525"/>
                  <a:pt x="775037" y="0"/>
                </a:cubicBezTo>
                <a:cubicBezTo>
                  <a:pt x="901673" y="-20525"/>
                  <a:pt x="1348203" y="32096"/>
                  <a:pt x="1527279" y="0"/>
                </a:cubicBezTo>
                <a:cubicBezTo>
                  <a:pt x="1706355" y="-32096"/>
                  <a:pt x="1773462" y="5251"/>
                  <a:pt x="2005978" y="0"/>
                </a:cubicBezTo>
                <a:cubicBezTo>
                  <a:pt x="2238494" y="-5251"/>
                  <a:pt x="2263549" y="43589"/>
                  <a:pt x="2484677" y="0"/>
                </a:cubicBezTo>
                <a:cubicBezTo>
                  <a:pt x="2705805" y="-43589"/>
                  <a:pt x="3069174" y="39955"/>
                  <a:pt x="3236919" y="0"/>
                </a:cubicBezTo>
                <a:cubicBezTo>
                  <a:pt x="3404664" y="-39955"/>
                  <a:pt x="3448051" y="44076"/>
                  <a:pt x="3624437" y="0"/>
                </a:cubicBezTo>
                <a:cubicBezTo>
                  <a:pt x="3800823" y="-44076"/>
                  <a:pt x="4141385" y="87387"/>
                  <a:pt x="4376679" y="0"/>
                </a:cubicBezTo>
                <a:cubicBezTo>
                  <a:pt x="4611973" y="-87387"/>
                  <a:pt x="4846931" y="64568"/>
                  <a:pt x="5128921" y="0"/>
                </a:cubicBezTo>
                <a:cubicBezTo>
                  <a:pt x="5410911" y="-64568"/>
                  <a:pt x="5564296" y="57987"/>
                  <a:pt x="5698801" y="0"/>
                </a:cubicBezTo>
                <a:cubicBezTo>
                  <a:pt x="5833306" y="-57987"/>
                  <a:pt x="6280571" y="67860"/>
                  <a:pt x="6451042" y="0"/>
                </a:cubicBezTo>
                <a:cubicBezTo>
                  <a:pt x="6621513" y="-67860"/>
                  <a:pt x="6727430" y="40426"/>
                  <a:pt x="6929742" y="0"/>
                </a:cubicBezTo>
                <a:cubicBezTo>
                  <a:pt x="7132054" y="-40426"/>
                  <a:pt x="7304367" y="49395"/>
                  <a:pt x="7408441" y="0"/>
                </a:cubicBezTo>
                <a:cubicBezTo>
                  <a:pt x="7512515" y="-49395"/>
                  <a:pt x="7905613" y="13314"/>
                  <a:pt x="8069502" y="0"/>
                </a:cubicBezTo>
                <a:cubicBezTo>
                  <a:pt x="8233391" y="-13314"/>
                  <a:pt x="8371120" y="30008"/>
                  <a:pt x="8548201" y="0"/>
                </a:cubicBezTo>
                <a:cubicBezTo>
                  <a:pt x="8725282" y="-30008"/>
                  <a:pt x="8854013" y="58418"/>
                  <a:pt x="9118081" y="0"/>
                </a:cubicBezTo>
                <a:cubicBezTo>
                  <a:pt x="9149507" y="125479"/>
                  <a:pt x="9117421" y="345224"/>
                  <a:pt x="9118081" y="432118"/>
                </a:cubicBezTo>
                <a:cubicBezTo>
                  <a:pt x="9118741" y="519012"/>
                  <a:pt x="9078833" y="700892"/>
                  <a:pt x="9118081" y="830997"/>
                </a:cubicBezTo>
                <a:cubicBezTo>
                  <a:pt x="8819726" y="907749"/>
                  <a:pt x="8727020" y="766594"/>
                  <a:pt x="8457020" y="830997"/>
                </a:cubicBezTo>
                <a:cubicBezTo>
                  <a:pt x="8187020" y="895400"/>
                  <a:pt x="8149266" y="800458"/>
                  <a:pt x="8069502" y="830997"/>
                </a:cubicBezTo>
                <a:cubicBezTo>
                  <a:pt x="7989738" y="861536"/>
                  <a:pt x="7639802" y="790614"/>
                  <a:pt x="7317260" y="830997"/>
                </a:cubicBezTo>
                <a:cubicBezTo>
                  <a:pt x="6994718" y="871380"/>
                  <a:pt x="6872253" y="806237"/>
                  <a:pt x="6747380" y="830997"/>
                </a:cubicBezTo>
                <a:cubicBezTo>
                  <a:pt x="6622507" y="855757"/>
                  <a:pt x="6490204" y="808194"/>
                  <a:pt x="6359861" y="830997"/>
                </a:cubicBezTo>
                <a:cubicBezTo>
                  <a:pt x="6229518" y="853800"/>
                  <a:pt x="5944912" y="802987"/>
                  <a:pt x="5789981" y="830997"/>
                </a:cubicBezTo>
                <a:cubicBezTo>
                  <a:pt x="5635050" y="859007"/>
                  <a:pt x="5621879" y="800048"/>
                  <a:pt x="5493644" y="830997"/>
                </a:cubicBezTo>
                <a:cubicBezTo>
                  <a:pt x="5365409" y="861946"/>
                  <a:pt x="5264116" y="822168"/>
                  <a:pt x="5197306" y="830997"/>
                </a:cubicBezTo>
                <a:cubicBezTo>
                  <a:pt x="5130496" y="839826"/>
                  <a:pt x="4795894" y="808589"/>
                  <a:pt x="4627426" y="830997"/>
                </a:cubicBezTo>
                <a:cubicBezTo>
                  <a:pt x="4458958" y="853405"/>
                  <a:pt x="4415418" y="812997"/>
                  <a:pt x="4239908" y="830997"/>
                </a:cubicBezTo>
                <a:cubicBezTo>
                  <a:pt x="4064398" y="848997"/>
                  <a:pt x="3898715" y="766134"/>
                  <a:pt x="3578847" y="830997"/>
                </a:cubicBezTo>
                <a:cubicBezTo>
                  <a:pt x="3258979" y="895860"/>
                  <a:pt x="3289291" y="816346"/>
                  <a:pt x="3191328" y="830997"/>
                </a:cubicBezTo>
                <a:cubicBezTo>
                  <a:pt x="3093365" y="845648"/>
                  <a:pt x="2761196" y="778142"/>
                  <a:pt x="2530267" y="830997"/>
                </a:cubicBezTo>
                <a:cubicBezTo>
                  <a:pt x="2299338" y="883852"/>
                  <a:pt x="2345353" y="819868"/>
                  <a:pt x="2233930" y="830997"/>
                </a:cubicBezTo>
                <a:cubicBezTo>
                  <a:pt x="2122507" y="842126"/>
                  <a:pt x="1820447" y="787840"/>
                  <a:pt x="1572869" y="830997"/>
                </a:cubicBezTo>
                <a:cubicBezTo>
                  <a:pt x="1325291" y="874154"/>
                  <a:pt x="1324952" y="828143"/>
                  <a:pt x="1185351" y="830997"/>
                </a:cubicBezTo>
                <a:cubicBezTo>
                  <a:pt x="1045750" y="833851"/>
                  <a:pt x="1001387" y="798514"/>
                  <a:pt x="889013" y="830997"/>
                </a:cubicBezTo>
                <a:cubicBezTo>
                  <a:pt x="776639" y="863480"/>
                  <a:pt x="585242" y="799641"/>
                  <a:pt x="501494" y="830997"/>
                </a:cubicBezTo>
                <a:cubicBezTo>
                  <a:pt x="417746" y="862353"/>
                  <a:pt x="207114" y="812435"/>
                  <a:pt x="0" y="830997"/>
                </a:cubicBezTo>
                <a:cubicBezTo>
                  <a:pt x="-2985" y="728273"/>
                  <a:pt x="14826" y="608987"/>
                  <a:pt x="0" y="432118"/>
                </a:cubicBezTo>
                <a:cubicBezTo>
                  <a:pt x="-14826" y="255249"/>
                  <a:pt x="325" y="8995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And it has </a:t>
            </a:r>
            <a:r>
              <a:rPr lang="en-US" sz="2400" b="1" dirty="0">
                <a:solidFill>
                  <a:schemeClr val="tx1"/>
                </a:solidFill>
              </a:rPr>
              <a:t>low variance</a:t>
            </a:r>
            <a:r>
              <a:rPr lang="en-US" sz="2400" dirty="0">
                <a:solidFill>
                  <a:schemeClr val="tx1"/>
                </a:solidFill>
              </a:rPr>
              <a:t>, by producing consistent predictions across different data sets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C07356-B43D-D334-6178-4FD8C581BE60}"/>
              </a:ext>
            </a:extLst>
          </p:cNvPr>
          <p:cNvGrpSpPr/>
          <p:nvPr/>
        </p:nvGrpSpPr>
        <p:grpSpPr>
          <a:xfrm>
            <a:off x="6096000" y="808326"/>
            <a:ext cx="5391771" cy="3929929"/>
            <a:chOff x="140694" y="146838"/>
            <a:chExt cx="11110671" cy="6525457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1F84C2B3-0392-DC1A-36CC-446CEAC1AC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734407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6C6774-1289-0F03-568D-E7B7DB989DAB}"/>
                </a:ext>
              </a:extLst>
            </p:cNvPr>
            <p:cNvSpPr txBox="1"/>
            <p:nvPr/>
          </p:nvSpPr>
          <p:spPr>
            <a:xfrm rot="16200000">
              <a:off x="-513992" y="2659010"/>
              <a:ext cx="1905171" cy="5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D5488E-EE55-38C7-1A9F-98911BCDB45F}"/>
                </a:ext>
              </a:extLst>
            </p:cNvPr>
            <p:cNvSpPr txBox="1"/>
            <p:nvPr/>
          </p:nvSpPr>
          <p:spPr>
            <a:xfrm>
              <a:off x="5277536" y="6171234"/>
              <a:ext cx="2169928" cy="50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7C6F37-34AB-FB22-E235-4FBAABD0AF8A}"/>
              </a:ext>
            </a:extLst>
          </p:cNvPr>
          <p:cNvGrpSpPr/>
          <p:nvPr/>
        </p:nvGrpSpPr>
        <p:grpSpPr>
          <a:xfrm>
            <a:off x="332509" y="808326"/>
            <a:ext cx="5232563" cy="3929929"/>
            <a:chOff x="144168" y="-49857"/>
            <a:chExt cx="11211555" cy="6749047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25C2985B-529E-E2B2-DD22-CD0308053C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1606005"/>
                </p:ext>
              </p:extLst>
            </p:nvPr>
          </p:nvGraphicFramePr>
          <p:xfrm>
            <a:off x="940634" y="146838"/>
            <a:ext cx="10310731" cy="6128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57AEBC-2DBB-B21F-C627-DBA55ECD4AF6}"/>
                </a:ext>
              </a:extLst>
            </p:cNvPr>
            <p:cNvSpPr txBox="1"/>
            <p:nvPr/>
          </p:nvSpPr>
          <p:spPr>
            <a:xfrm rot="16200000">
              <a:off x="-565129" y="2662486"/>
              <a:ext cx="2007438" cy="58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Jeepney Fare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B56099-2181-D5B0-7898-5E18F0995285}"/>
                </a:ext>
              </a:extLst>
            </p:cNvPr>
            <p:cNvSpPr txBox="1"/>
            <p:nvPr/>
          </p:nvSpPr>
          <p:spPr>
            <a:xfrm>
              <a:off x="5277536" y="6171233"/>
              <a:ext cx="2144599" cy="52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Price of Fuel</a:t>
              </a:r>
              <a:endParaRPr lang="en-PH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060AF0-342D-710A-DCD4-3F3D599AA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51" y="-49857"/>
              <a:ext cx="9670472" cy="4357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E8AF46-13E6-F7C8-244F-196D52B90DEF}"/>
              </a:ext>
            </a:extLst>
          </p:cNvPr>
          <p:cNvSpPr txBox="1"/>
          <p:nvPr/>
        </p:nvSpPr>
        <p:spPr>
          <a:xfrm>
            <a:off x="1968234" y="5122140"/>
            <a:ext cx="8638806" cy="461665"/>
          </a:xfrm>
          <a:custGeom>
            <a:avLst/>
            <a:gdLst>
              <a:gd name="connsiteX0" fmla="*/ 0 w 8638806"/>
              <a:gd name="connsiteY0" fmla="*/ 0 h 461665"/>
              <a:gd name="connsiteX1" fmla="*/ 748697 w 8638806"/>
              <a:gd name="connsiteY1" fmla="*/ 0 h 461665"/>
              <a:gd name="connsiteX2" fmla="*/ 1151841 w 8638806"/>
              <a:gd name="connsiteY2" fmla="*/ 0 h 461665"/>
              <a:gd name="connsiteX3" fmla="*/ 1814149 w 8638806"/>
              <a:gd name="connsiteY3" fmla="*/ 0 h 461665"/>
              <a:gd name="connsiteX4" fmla="*/ 2217294 w 8638806"/>
              <a:gd name="connsiteY4" fmla="*/ 0 h 461665"/>
              <a:gd name="connsiteX5" fmla="*/ 2793214 w 8638806"/>
              <a:gd name="connsiteY5" fmla="*/ 0 h 461665"/>
              <a:gd name="connsiteX6" fmla="*/ 3455522 w 8638806"/>
              <a:gd name="connsiteY6" fmla="*/ 0 h 461665"/>
              <a:gd name="connsiteX7" fmla="*/ 3772279 w 8638806"/>
              <a:gd name="connsiteY7" fmla="*/ 0 h 461665"/>
              <a:gd name="connsiteX8" fmla="*/ 4089035 w 8638806"/>
              <a:gd name="connsiteY8" fmla="*/ 0 h 461665"/>
              <a:gd name="connsiteX9" fmla="*/ 4837731 w 8638806"/>
              <a:gd name="connsiteY9" fmla="*/ 0 h 461665"/>
              <a:gd name="connsiteX10" fmla="*/ 5413652 w 8638806"/>
              <a:gd name="connsiteY10" fmla="*/ 0 h 461665"/>
              <a:gd name="connsiteX11" fmla="*/ 5730408 w 8638806"/>
              <a:gd name="connsiteY11" fmla="*/ 0 h 461665"/>
              <a:gd name="connsiteX12" fmla="*/ 6306328 w 8638806"/>
              <a:gd name="connsiteY12" fmla="*/ 0 h 461665"/>
              <a:gd name="connsiteX13" fmla="*/ 7055025 w 8638806"/>
              <a:gd name="connsiteY13" fmla="*/ 0 h 461665"/>
              <a:gd name="connsiteX14" fmla="*/ 7544557 w 8638806"/>
              <a:gd name="connsiteY14" fmla="*/ 0 h 461665"/>
              <a:gd name="connsiteX15" fmla="*/ 8034090 w 8638806"/>
              <a:gd name="connsiteY15" fmla="*/ 0 h 461665"/>
              <a:gd name="connsiteX16" fmla="*/ 8638806 w 8638806"/>
              <a:gd name="connsiteY16" fmla="*/ 0 h 461665"/>
              <a:gd name="connsiteX17" fmla="*/ 8638806 w 8638806"/>
              <a:gd name="connsiteY17" fmla="*/ 461665 h 461665"/>
              <a:gd name="connsiteX18" fmla="*/ 8062886 w 8638806"/>
              <a:gd name="connsiteY18" fmla="*/ 461665 h 461665"/>
              <a:gd name="connsiteX19" fmla="*/ 7400577 w 8638806"/>
              <a:gd name="connsiteY19" fmla="*/ 461665 h 461665"/>
              <a:gd name="connsiteX20" fmla="*/ 6738269 w 8638806"/>
              <a:gd name="connsiteY20" fmla="*/ 461665 h 461665"/>
              <a:gd name="connsiteX21" fmla="*/ 6335124 w 8638806"/>
              <a:gd name="connsiteY21" fmla="*/ 461665 h 461665"/>
              <a:gd name="connsiteX22" fmla="*/ 5586428 w 8638806"/>
              <a:gd name="connsiteY22" fmla="*/ 461665 h 461665"/>
              <a:gd name="connsiteX23" fmla="*/ 5010507 w 8638806"/>
              <a:gd name="connsiteY23" fmla="*/ 461665 h 461665"/>
              <a:gd name="connsiteX24" fmla="*/ 4693751 w 8638806"/>
              <a:gd name="connsiteY24" fmla="*/ 461665 h 461665"/>
              <a:gd name="connsiteX25" fmla="*/ 4117831 w 8638806"/>
              <a:gd name="connsiteY25" fmla="*/ 461665 h 461665"/>
              <a:gd name="connsiteX26" fmla="*/ 3628299 w 8638806"/>
              <a:gd name="connsiteY26" fmla="*/ 461665 h 461665"/>
              <a:gd name="connsiteX27" fmla="*/ 3138766 w 8638806"/>
              <a:gd name="connsiteY27" fmla="*/ 461665 h 461665"/>
              <a:gd name="connsiteX28" fmla="*/ 2649234 w 8638806"/>
              <a:gd name="connsiteY28" fmla="*/ 461665 h 461665"/>
              <a:gd name="connsiteX29" fmla="*/ 2159702 w 8638806"/>
              <a:gd name="connsiteY29" fmla="*/ 461665 h 461665"/>
              <a:gd name="connsiteX30" fmla="*/ 1497393 w 8638806"/>
              <a:gd name="connsiteY30" fmla="*/ 461665 h 461665"/>
              <a:gd name="connsiteX31" fmla="*/ 921473 w 8638806"/>
              <a:gd name="connsiteY31" fmla="*/ 461665 h 461665"/>
              <a:gd name="connsiteX32" fmla="*/ 604716 w 8638806"/>
              <a:gd name="connsiteY32" fmla="*/ 461665 h 461665"/>
              <a:gd name="connsiteX33" fmla="*/ 0 w 8638806"/>
              <a:gd name="connsiteY33" fmla="*/ 461665 h 461665"/>
              <a:gd name="connsiteX34" fmla="*/ 0 w 8638806"/>
              <a:gd name="connsiteY3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638806" h="461665" fill="none" extrusionOk="0">
                <a:moveTo>
                  <a:pt x="0" y="0"/>
                </a:moveTo>
                <a:cubicBezTo>
                  <a:pt x="235115" y="-21749"/>
                  <a:pt x="402410" y="31143"/>
                  <a:pt x="748697" y="0"/>
                </a:cubicBezTo>
                <a:cubicBezTo>
                  <a:pt x="1094984" y="-31143"/>
                  <a:pt x="1030275" y="26354"/>
                  <a:pt x="1151841" y="0"/>
                </a:cubicBezTo>
                <a:cubicBezTo>
                  <a:pt x="1273407" y="-26354"/>
                  <a:pt x="1611878" y="4193"/>
                  <a:pt x="1814149" y="0"/>
                </a:cubicBezTo>
                <a:cubicBezTo>
                  <a:pt x="2016420" y="-4193"/>
                  <a:pt x="2036014" y="7934"/>
                  <a:pt x="2217294" y="0"/>
                </a:cubicBezTo>
                <a:cubicBezTo>
                  <a:pt x="2398574" y="-7934"/>
                  <a:pt x="2509865" y="36276"/>
                  <a:pt x="2793214" y="0"/>
                </a:cubicBezTo>
                <a:cubicBezTo>
                  <a:pt x="3076563" y="-36276"/>
                  <a:pt x="3177677" y="17159"/>
                  <a:pt x="3455522" y="0"/>
                </a:cubicBezTo>
                <a:cubicBezTo>
                  <a:pt x="3733367" y="-17159"/>
                  <a:pt x="3638818" y="13930"/>
                  <a:pt x="3772279" y="0"/>
                </a:cubicBezTo>
                <a:cubicBezTo>
                  <a:pt x="3905740" y="-13930"/>
                  <a:pt x="3956370" y="28313"/>
                  <a:pt x="4089035" y="0"/>
                </a:cubicBezTo>
                <a:cubicBezTo>
                  <a:pt x="4221700" y="-28313"/>
                  <a:pt x="4680740" y="26128"/>
                  <a:pt x="4837731" y="0"/>
                </a:cubicBezTo>
                <a:cubicBezTo>
                  <a:pt x="4994722" y="-26128"/>
                  <a:pt x="5195258" y="65125"/>
                  <a:pt x="5413652" y="0"/>
                </a:cubicBezTo>
                <a:cubicBezTo>
                  <a:pt x="5632046" y="-65125"/>
                  <a:pt x="5623788" y="10257"/>
                  <a:pt x="5730408" y="0"/>
                </a:cubicBezTo>
                <a:cubicBezTo>
                  <a:pt x="5837028" y="-10257"/>
                  <a:pt x="6156897" y="61188"/>
                  <a:pt x="6306328" y="0"/>
                </a:cubicBezTo>
                <a:cubicBezTo>
                  <a:pt x="6455759" y="-61188"/>
                  <a:pt x="6798801" y="56733"/>
                  <a:pt x="7055025" y="0"/>
                </a:cubicBezTo>
                <a:cubicBezTo>
                  <a:pt x="7311249" y="-56733"/>
                  <a:pt x="7328805" y="1450"/>
                  <a:pt x="7544557" y="0"/>
                </a:cubicBezTo>
                <a:cubicBezTo>
                  <a:pt x="7760309" y="-1450"/>
                  <a:pt x="7839563" y="35390"/>
                  <a:pt x="8034090" y="0"/>
                </a:cubicBezTo>
                <a:cubicBezTo>
                  <a:pt x="8228617" y="-35390"/>
                  <a:pt x="8403211" y="49013"/>
                  <a:pt x="8638806" y="0"/>
                </a:cubicBezTo>
                <a:cubicBezTo>
                  <a:pt x="8653748" y="210266"/>
                  <a:pt x="8584741" y="364695"/>
                  <a:pt x="8638806" y="461665"/>
                </a:cubicBezTo>
                <a:cubicBezTo>
                  <a:pt x="8373356" y="527209"/>
                  <a:pt x="8224219" y="454473"/>
                  <a:pt x="8062886" y="461665"/>
                </a:cubicBezTo>
                <a:cubicBezTo>
                  <a:pt x="7901553" y="468857"/>
                  <a:pt x="7666547" y="437384"/>
                  <a:pt x="7400577" y="461665"/>
                </a:cubicBezTo>
                <a:cubicBezTo>
                  <a:pt x="7134607" y="485946"/>
                  <a:pt x="7045047" y="394385"/>
                  <a:pt x="6738269" y="461665"/>
                </a:cubicBezTo>
                <a:cubicBezTo>
                  <a:pt x="6431491" y="528945"/>
                  <a:pt x="6510054" y="456620"/>
                  <a:pt x="6335124" y="461665"/>
                </a:cubicBezTo>
                <a:cubicBezTo>
                  <a:pt x="6160194" y="466710"/>
                  <a:pt x="5920747" y="452918"/>
                  <a:pt x="5586428" y="461665"/>
                </a:cubicBezTo>
                <a:cubicBezTo>
                  <a:pt x="5252109" y="470412"/>
                  <a:pt x="5199872" y="395021"/>
                  <a:pt x="5010507" y="461665"/>
                </a:cubicBezTo>
                <a:cubicBezTo>
                  <a:pt x="4821142" y="528309"/>
                  <a:pt x="4817588" y="437791"/>
                  <a:pt x="4693751" y="461665"/>
                </a:cubicBezTo>
                <a:cubicBezTo>
                  <a:pt x="4569914" y="485539"/>
                  <a:pt x="4266035" y="448492"/>
                  <a:pt x="4117831" y="461665"/>
                </a:cubicBezTo>
                <a:cubicBezTo>
                  <a:pt x="3969627" y="474838"/>
                  <a:pt x="3839641" y="455683"/>
                  <a:pt x="3628299" y="461665"/>
                </a:cubicBezTo>
                <a:cubicBezTo>
                  <a:pt x="3416957" y="467647"/>
                  <a:pt x="3340201" y="420921"/>
                  <a:pt x="3138766" y="461665"/>
                </a:cubicBezTo>
                <a:cubicBezTo>
                  <a:pt x="2937331" y="502409"/>
                  <a:pt x="2887297" y="445760"/>
                  <a:pt x="2649234" y="461665"/>
                </a:cubicBezTo>
                <a:cubicBezTo>
                  <a:pt x="2411171" y="477570"/>
                  <a:pt x="2261589" y="428037"/>
                  <a:pt x="2159702" y="461665"/>
                </a:cubicBezTo>
                <a:cubicBezTo>
                  <a:pt x="2057815" y="495293"/>
                  <a:pt x="1674948" y="412755"/>
                  <a:pt x="1497393" y="461665"/>
                </a:cubicBezTo>
                <a:cubicBezTo>
                  <a:pt x="1319838" y="510575"/>
                  <a:pt x="1204688" y="458265"/>
                  <a:pt x="921473" y="461665"/>
                </a:cubicBezTo>
                <a:cubicBezTo>
                  <a:pt x="638258" y="465065"/>
                  <a:pt x="679147" y="443796"/>
                  <a:pt x="604716" y="461665"/>
                </a:cubicBezTo>
                <a:cubicBezTo>
                  <a:pt x="530285" y="479534"/>
                  <a:pt x="217076" y="410476"/>
                  <a:pt x="0" y="461665"/>
                </a:cubicBezTo>
                <a:cubicBezTo>
                  <a:pt x="-36656" y="235387"/>
                  <a:pt x="12457" y="111294"/>
                  <a:pt x="0" y="0"/>
                </a:cubicBezTo>
                <a:close/>
              </a:path>
              <a:path w="8638806" h="461665" stroke="0" extrusionOk="0">
                <a:moveTo>
                  <a:pt x="0" y="0"/>
                </a:moveTo>
                <a:cubicBezTo>
                  <a:pt x="118894" y="-6985"/>
                  <a:pt x="333827" y="20659"/>
                  <a:pt x="489532" y="0"/>
                </a:cubicBezTo>
                <a:cubicBezTo>
                  <a:pt x="645237" y="-20659"/>
                  <a:pt x="679961" y="22298"/>
                  <a:pt x="806289" y="0"/>
                </a:cubicBezTo>
                <a:cubicBezTo>
                  <a:pt x="932617" y="-22298"/>
                  <a:pt x="1404860" y="43331"/>
                  <a:pt x="1554985" y="0"/>
                </a:cubicBezTo>
                <a:cubicBezTo>
                  <a:pt x="1705110" y="-43331"/>
                  <a:pt x="1920387" y="57178"/>
                  <a:pt x="2044517" y="0"/>
                </a:cubicBezTo>
                <a:cubicBezTo>
                  <a:pt x="2168647" y="-57178"/>
                  <a:pt x="2396105" y="41982"/>
                  <a:pt x="2534050" y="0"/>
                </a:cubicBezTo>
                <a:cubicBezTo>
                  <a:pt x="2671995" y="-41982"/>
                  <a:pt x="3000034" y="4092"/>
                  <a:pt x="3282746" y="0"/>
                </a:cubicBezTo>
                <a:cubicBezTo>
                  <a:pt x="3565458" y="-4092"/>
                  <a:pt x="3515950" y="19316"/>
                  <a:pt x="3685891" y="0"/>
                </a:cubicBezTo>
                <a:cubicBezTo>
                  <a:pt x="3855833" y="-19316"/>
                  <a:pt x="4084742" y="83014"/>
                  <a:pt x="4434587" y="0"/>
                </a:cubicBezTo>
                <a:cubicBezTo>
                  <a:pt x="4784432" y="-83014"/>
                  <a:pt x="4813125" y="80940"/>
                  <a:pt x="5183284" y="0"/>
                </a:cubicBezTo>
                <a:cubicBezTo>
                  <a:pt x="5553443" y="-80940"/>
                  <a:pt x="5490828" y="4727"/>
                  <a:pt x="5759204" y="0"/>
                </a:cubicBezTo>
                <a:cubicBezTo>
                  <a:pt x="6027580" y="-4727"/>
                  <a:pt x="6309472" y="66223"/>
                  <a:pt x="6507901" y="0"/>
                </a:cubicBezTo>
                <a:cubicBezTo>
                  <a:pt x="6706330" y="-66223"/>
                  <a:pt x="6857561" y="33809"/>
                  <a:pt x="6997433" y="0"/>
                </a:cubicBezTo>
                <a:cubicBezTo>
                  <a:pt x="7137305" y="-33809"/>
                  <a:pt x="7330960" y="21448"/>
                  <a:pt x="7486965" y="0"/>
                </a:cubicBezTo>
                <a:cubicBezTo>
                  <a:pt x="7642970" y="-21448"/>
                  <a:pt x="7828443" y="55615"/>
                  <a:pt x="8149274" y="0"/>
                </a:cubicBezTo>
                <a:cubicBezTo>
                  <a:pt x="8470105" y="-55615"/>
                  <a:pt x="8522897" y="37374"/>
                  <a:pt x="8638806" y="0"/>
                </a:cubicBezTo>
                <a:cubicBezTo>
                  <a:pt x="8662646" y="211927"/>
                  <a:pt x="8600056" y="341961"/>
                  <a:pt x="8638806" y="461665"/>
                </a:cubicBezTo>
                <a:cubicBezTo>
                  <a:pt x="8438262" y="466585"/>
                  <a:pt x="8196454" y="398379"/>
                  <a:pt x="7976498" y="461665"/>
                </a:cubicBezTo>
                <a:cubicBezTo>
                  <a:pt x="7756542" y="524951"/>
                  <a:pt x="7545248" y="415869"/>
                  <a:pt x="7400577" y="461665"/>
                </a:cubicBezTo>
                <a:cubicBezTo>
                  <a:pt x="7255906" y="507461"/>
                  <a:pt x="7166894" y="433389"/>
                  <a:pt x="7083821" y="461665"/>
                </a:cubicBezTo>
                <a:cubicBezTo>
                  <a:pt x="7000748" y="489941"/>
                  <a:pt x="6805114" y="448987"/>
                  <a:pt x="6680677" y="461665"/>
                </a:cubicBezTo>
                <a:cubicBezTo>
                  <a:pt x="6556240" y="474343"/>
                  <a:pt x="6244599" y="380865"/>
                  <a:pt x="5931980" y="461665"/>
                </a:cubicBezTo>
                <a:cubicBezTo>
                  <a:pt x="5619361" y="542465"/>
                  <a:pt x="5560199" y="407577"/>
                  <a:pt x="5356060" y="461665"/>
                </a:cubicBezTo>
                <a:cubicBezTo>
                  <a:pt x="5151921" y="515753"/>
                  <a:pt x="5081419" y="422352"/>
                  <a:pt x="4952915" y="461665"/>
                </a:cubicBezTo>
                <a:cubicBezTo>
                  <a:pt x="4824411" y="500978"/>
                  <a:pt x="4531550" y="399181"/>
                  <a:pt x="4376995" y="461665"/>
                </a:cubicBezTo>
                <a:cubicBezTo>
                  <a:pt x="4222440" y="524149"/>
                  <a:pt x="4157673" y="452983"/>
                  <a:pt x="4060239" y="461665"/>
                </a:cubicBezTo>
                <a:cubicBezTo>
                  <a:pt x="3962805" y="470347"/>
                  <a:pt x="3877903" y="454651"/>
                  <a:pt x="3743483" y="461665"/>
                </a:cubicBezTo>
                <a:cubicBezTo>
                  <a:pt x="3609063" y="468679"/>
                  <a:pt x="3392515" y="413507"/>
                  <a:pt x="3167562" y="461665"/>
                </a:cubicBezTo>
                <a:cubicBezTo>
                  <a:pt x="2942609" y="509823"/>
                  <a:pt x="2880994" y="430462"/>
                  <a:pt x="2764418" y="461665"/>
                </a:cubicBezTo>
                <a:cubicBezTo>
                  <a:pt x="2647842" y="492868"/>
                  <a:pt x="2358768" y="444002"/>
                  <a:pt x="2102109" y="461665"/>
                </a:cubicBezTo>
                <a:cubicBezTo>
                  <a:pt x="1845450" y="479328"/>
                  <a:pt x="1841140" y="421171"/>
                  <a:pt x="1698965" y="461665"/>
                </a:cubicBezTo>
                <a:cubicBezTo>
                  <a:pt x="1556790" y="502159"/>
                  <a:pt x="1301740" y="410004"/>
                  <a:pt x="1036657" y="461665"/>
                </a:cubicBezTo>
                <a:cubicBezTo>
                  <a:pt x="771574" y="513326"/>
                  <a:pt x="823307" y="440065"/>
                  <a:pt x="719901" y="461665"/>
                </a:cubicBezTo>
                <a:cubicBezTo>
                  <a:pt x="616495" y="483265"/>
                  <a:pt x="228997" y="447428"/>
                  <a:pt x="0" y="461665"/>
                </a:cubicBezTo>
                <a:cubicBezTo>
                  <a:pt x="-14814" y="251231"/>
                  <a:pt x="6206" y="126322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is done by finding the </a:t>
            </a:r>
            <a:r>
              <a:rPr lang="en-US" sz="2400" b="1" dirty="0" err="1">
                <a:solidFill>
                  <a:srgbClr val="FFC000"/>
                </a:solidFill>
              </a:rPr>
              <a:t>sweetspot</a:t>
            </a:r>
            <a:r>
              <a:rPr lang="en-US" sz="2400" dirty="0">
                <a:solidFill>
                  <a:schemeClr val="tx1"/>
                </a:solidFill>
              </a:rPr>
              <a:t> between and </a:t>
            </a:r>
            <a:r>
              <a:rPr lang="en-US" sz="2400" b="1" dirty="0">
                <a:solidFill>
                  <a:schemeClr val="tx1"/>
                </a:solidFill>
              </a:rPr>
              <a:t>simple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B6BAD-A58D-6196-20A7-C62965AE6F01}"/>
              </a:ext>
            </a:extLst>
          </p:cNvPr>
          <p:cNvSpPr txBox="1"/>
          <p:nvPr/>
        </p:nvSpPr>
        <p:spPr>
          <a:xfrm>
            <a:off x="4649522" y="5774142"/>
            <a:ext cx="3166192" cy="461665"/>
          </a:xfrm>
          <a:custGeom>
            <a:avLst/>
            <a:gdLst>
              <a:gd name="connsiteX0" fmla="*/ 0 w 3166192"/>
              <a:gd name="connsiteY0" fmla="*/ 0 h 461665"/>
              <a:gd name="connsiteX1" fmla="*/ 591023 w 3166192"/>
              <a:gd name="connsiteY1" fmla="*/ 0 h 461665"/>
              <a:gd name="connsiteX2" fmla="*/ 1150383 w 3166192"/>
              <a:gd name="connsiteY2" fmla="*/ 0 h 461665"/>
              <a:gd name="connsiteX3" fmla="*/ 1709744 w 3166192"/>
              <a:gd name="connsiteY3" fmla="*/ 0 h 461665"/>
              <a:gd name="connsiteX4" fmla="*/ 2142457 w 3166192"/>
              <a:gd name="connsiteY4" fmla="*/ 0 h 461665"/>
              <a:gd name="connsiteX5" fmla="*/ 2606831 w 3166192"/>
              <a:gd name="connsiteY5" fmla="*/ 0 h 461665"/>
              <a:gd name="connsiteX6" fmla="*/ 3166192 w 3166192"/>
              <a:gd name="connsiteY6" fmla="*/ 0 h 461665"/>
              <a:gd name="connsiteX7" fmla="*/ 3166192 w 3166192"/>
              <a:gd name="connsiteY7" fmla="*/ 461665 h 461665"/>
              <a:gd name="connsiteX8" fmla="*/ 2638493 w 3166192"/>
              <a:gd name="connsiteY8" fmla="*/ 461665 h 461665"/>
              <a:gd name="connsiteX9" fmla="*/ 2205780 w 3166192"/>
              <a:gd name="connsiteY9" fmla="*/ 461665 h 461665"/>
              <a:gd name="connsiteX10" fmla="*/ 1773068 w 3166192"/>
              <a:gd name="connsiteY10" fmla="*/ 461665 h 461665"/>
              <a:gd name="connsiteX11" fmla="*/ 1213707 w 3166192"/>
              <a:gd name="connsiteY11" fmla="*/ 461665 h 461665"/>
              <a:gd name="connsiteX12" fmla="*/ 749332 w 3166192"/>
              <a:gd name="connsiteY12" fmla="*/ 461665 h 461665"/>
              <a:gd name="connsiteX13" fmla="*/ 0 w 3166192"/>
              <a:gd name="connsiteY13" fmla="*/ 461665 h 461665"/>
              <a:gd name="connsiteX14" fmla="*/ 0 w 3166192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66192" h="461665" fill="none" extrusionOk="0">
                <a:moveTo>
                  <a:pt x="0" y="0"/>
                </a:moveTo>
                <a:cubicBezTo>
                  <a:pt x="165753" y="-4822"/>
                  <a:pt x="427675" y="6867"/>
                  <a:pt x="591023" y="0"/>
                </a:cubicBezTo>
                <a:cubicBezTo>
                  <a:pt x="754371" y="-6867"/>
                  <a:pt x="974880" y="23810"/>
                  <a:pt x="1150383" y="0"/>
                </a:cubicBezTo>
                <a:cubicBezTo>
                  <a:pt x="1325886" y="-23810"/>
                  <a:pt x="1546137" y="30626"/>
                  <a:pt x="1709744" y="0"/>
                </a:cubicBezTo>
                <a:cubicBezTo>
                  <a:pt x="1873351" y="-30626"/>
                  <a:pt x="1972325" y="10751"/>
                  <a:pt x="2142457" y="0"/>
                </a:cubicBezTo>
                <a:cubicBezTo>
                  <a:pt x="2312589" y="-10751"/>
                  <a:pt x="2473459" y="29388"/>
                  <a:pt x="2606831" y="0"/>
                </a:cubicBezTo>
                <a:cubicBezTo>
                  <a:pt x="2740203" y="-29388"/>
                  <a:pt x="2952603" y="24485"/>
                  <a:pt x="3166192" y="0"/>
                </a:cubicBezTo>
                <a:cubicBezTo>
                  <a:pt x="3207883" y="138604"/>
                  <a:pt x="3136054" y="291342"/>
                  <a:pt x="3166192" y="461665"/>
                </a:cubicBezTo>
                <a:cubicBezTo>
                  <a:pt x="2978937" y="486319"/>
                  <a:pt x="2789912" y="444135"/>
                  <a:pt x="2638493" y="461665"/>
                </a:cubicBezTo>
                <a:cubicBezTo>
                  <a:pt x="2487074" y="479195"/>
                  <a:pt x="2396149" y="448334"/>
                  <a:pt x="2205780" y="461665"/>
                </a:cubicBezTo>
                <a:cubicBezTo>
                  <a:pt x="2015411" y="474996"/>
                  <a:pt x="1948879" y="429561"/>
                  <a:pt x="1773068" y="461665"/>
                </a:cubicBezTo>
                <a:cubicBezTo>
                  <a:pt x="1597257" y="493769"/>
                  <a:pt x="1395329" y="453941"/>
                  <a:pt x="1213707" y="461665"/>
                </a:cubicBezTo>
                <a:cubicBezTo>
                  <a:pt x="1032085" y="469389"/>
                  <a:pt x="978688" y="410281"/>
                  <a:pt x="749332" y="461665"/>
                </a:cubicBezTo>
                <a:cubicBezTo>
                  <a:pt x="519977" y="513049"/>
                  <a:pt x="156712" y="403833"/>
                  <a:pt x="0" y="461665"/>
                </a:cubicBezTo>
                <a:cubicBezTo>
                  <a:pt x="-23612" y="333439"/>
                  <a:pt x="37761" y="122091"/>
                  <a:pt x="0" y="0"/>
                </a:cubicBezTo>
                <a:close/>
              </a:path>
              <a:path w="3166192" h="461665" stroke="0" extrusionOk="0">
                <a:moveTo>
                  <a:pt x="0" y="0"/>
                </a:moveTo>
                <a:cubicBezTo>
                  <a:pt x="207206" y="-15525"/>
                  <a:pt x="262443" y="22"/>
                  <a:pt x="496037" y="0"/>
                </a:cubicBezTo>
                <a:cubicBezTo>
                  <a:pt x="729631" y="-22"/>
                  <a:pt x="729947" y="51084"/>
                  <a:pt x="928750" y="0"/>
                </a:cubicBezTo>
                <a:cubicBezTo>
                  <a:pt x="1127553" y="-51084"/>
                  <a:pt x="1243150" y="35489"/>
                  <a:pt x="1519772" y="0"/>
                </a:cubicBezTo>
                <a:cubicBezTo>
                  <a:pt x="1796394" y="-35489"/>
                  <a:pt x="1860463" y="34938"/>
                  <a:pt x="2015809" y="0"/>
                </a:cubicBezTo>
                <a:cubicBezTo>
                  <a:pt x="2171155" y="-34938"/>
                  <a:pt x="2343905" y="10351"/>
                  <a:pt x="2511846" y="0"/>
                </a:cubicBezTo>
                <a:cubicBezTo>
                  <a:pt x="2679787" y="-10351"/>
                  <a:pt x="2998655" y="37361"/>
                  <a:pt x="3166192" y="0"/>
                </a:cubicBezTo>
                <a:cubicBezTo>
                  <a:pt x="3187871" y="179957"/>
                  <a:pt x="3155191" y="253348"/>
                  <a:pt x="3166192" y="461665"/>
                </a:cubicBezTo>
                <a:cubicBezTo>
                  <a:pt x="2917909" y="469727"/>
                  <a:pt x="2799770" y="413835"/>
                  <a:pt x="2638493" y="461665"/>
                </a:cubicBezTo>
                <a:cubicBezTo>
                  <a:pt x="2477216" y="509495"/>
                  <a:pt x="2306950" y="452521"/>
                  <a:pt x="2205780" y="461665"/>
                </a:cubicBezTo>
                <a:cubicBezTo>
                  <a:pt x="2104610" y="470809"/>
                  <a:pt x="1883088" y="399808"/>
                  <a:pt x="1678082" y="461665"/>
                </a:cubicBezTo>
                <a:cubicBezTo>
                  <a:pt x="1473076" y="523522"/>
                  <a:pt x="1319371" y="443898"/>
                  <a:pt x="1150383" y="461665"/>
                </a:cubicBezTo>
                <a:cubicBezTo>
                  <a:pt x="981395" y="479432"/>
                  <a:pt x="766837" y="404390"/>
                  <a:pt x="654346" y="461665"/>
                </a:cubicBezTo>
                <a:cubicBezTo>
                  <a:pt x="541855" y="518940"/>
                  <a:pt x="278496" y="432327"/>
                  <a:pt x="0" y="461665"/>
                </a:cubicBezTo>
                <a:cubicBezTo>
                  <a:pt x="-30186" y="313245"/>
                  <a:pt x="31560" y="1112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And a </a:t>
            </a:r>
            <a:r>
              <a:rPr lang="en-US" sz="2400" b="1" dirty="0">
                <a:solidFill>
                  <a:schemeClr val="tx1"/>
                </a:solidFill>
              </a:rPr>
              <a:t>complex model</a:t>
            </a:r>
          </a:p>
        </p:txBody>
      </p:sp>
    </p:spTree>
    <p:extLst>
      <p:ext uri="{BB962C8B-B14F-4D97-AF65-F5344CB8AC3E}">
        <p14:creationId xmlns:p14="http://schemas.microsoft.com/office/powerpoint/2010/main" val="171670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E57A-F94B-1D35-21C5-0AEEF48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87747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3BC94-4260-C86E-ED48-7F9750EE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BE124-3A9B-3588-E591-9B90FB5E84C5}"/>
              </a:ext>
            </a:extLst>
          </p:cNvPr>
          <p:cNvSpPr txBox="1"/>
          <p:nvPr/>
        </p:nvSpPr>
        <p:spPr>
          <a:xfrm>
            <a:off x="459205" y="1357510"/>
            <a:ext cx="112735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https://www.youtube.com/watch?v=EuBBz3bI-aA&amp;list=PLblh5JKOoLUICTaGLRoHQDuF_7q2GfuJF&amp;index=6&amp;t=186s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https://</a:t>
            </a:r>
            <a:r>
              <a:rPr lang="en-US" sz="2400" dirty="0" err="1"/>
              <a:t>www.simplilearn.com</a:t>
            </a:r>
            <a:r>
              <a:rPr lang="en-US" sz="2400" dirty="0"/>
              <a:t>/tutorials/machine-learning-tutorial/bias-and-variance</a:t>
            </a:r>
          </a:p>
        </p:txBody>
      </p:sp>
    </p:spTree>
    <p:extLst>
      <p:ext uri="{BB962C8B-B14F-4D97-AF65-F5344CB8AC3E}">
        <p14:creationId xmlns:p14="http://schemas.microsoft.com/office/powerpoint/2010/main" val="1051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/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9BF9EF-A700-976C-3BCA-F8F05DA0468A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1E7F4-161D-7F4F-A3EB-A93EF6927E16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07E3F56-03DF-3AEC-B829-012E03647532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07E3F56-03DF-3AEC-B829-012E036475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F18058-9DE5-461C-ECF2-7C47B6DFFE08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F18058-9DE5-461C-ECF2-7C47B6DFFE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AF82E3C-4B9E-A830-0615-5994A4550DBE}"/>
              </a:ext>
            </a:extLst>
          </p:cNvPr>
          <p:cNvSpPr txBox="1"/>
          <p:nvPr/>
        </p:nvSpPr>
        <p:spPr>
          <a:xfrm>
            <a:off x="5465194" y="3050291"/>
            <a:ext cx="6274835" cy="1938992"/>
          </a:xfrm>
          <a:custGeom>
            <a:avLst/>
            <a:gdLst>
              <a:gd name="connsiteX0" fmla="*/ 0 w 6274835"/>
              <a:gd name="connsiteY0" fmla="*/ 0 h 1938992"/>
              <a:gd name="connsiteX1" fmla="*/ 633188 w 6274835"/>
              <a:gd name="connsiteY1" fmla="*/ 0 h 1938992"/>
              <a:gd name="connsiteX2" fmla="*/ 1140879 w 6274835"/>
              <a:gd name="connsiteY2" fmla="*/ 0 h 1938992"/>
              <a:gd name="connsiteX3" fmla="*/ 1711319 w 6274835"/>
              <a:gd name="connsiteY3" fmla="*/ 0 h 1938992"/>
              <a:gd name="connsiteX4" fmla="*/ 2407255 w 6274835"/>
              <a:gd name="connsiteY4" fmla="*/ 0 h 1938992"/>
              <a:gd name="connsiteX5" fmla="*/ 2852198 w 6274835"/>
              <a:gd name="connsiteY5" fmla="*/ 0 h 1938992"/>
              <a:gd name="connsiteX6" fmla="*/ 3485386 w 6274835"/>
              <a:gd name="connsiteY6" fmla="*/ 0 h 1938992"/>
              <a:gd name="connsiteX7" fmla="*/ 3930328 w 6274835"/>
              <a:gd name="connsiteY7" fmla="*/ 0 h 1938992"/>
              <a:gd name="connsiteX8" fmla="*/ 4500768 w 6274835"/>
              <a:gd name="connsiteY8" fmla="*/ 0 h 1938992"/>
              <a:gd name="connsiteX9" fmla="*/ 5133956 w 6274835"/>
              <a:gd name="connsiteY9" fmla="*/ 0 h 1938992"/>
              <a:gd name="connsiteX10" fmla="*/ 5516150 w 6274835"/>
              <a:gd name="connsiteY10" fmla="*/ 0 h 1938992"/>
              <a:gd name="connsiteX11" fmla="*/ 6274835 w 6274835"/>
              <a:gd name="connsiteY11" fmla="*/ 0 h 1938992"/>
              <a:gd name="connsiteX12" fmla="*/ 6274835 w 6274835"/>
              <a:gd name="connsiteY12" fmla="*/ 523528 h 1938992"/>
              <a:gd name="connsiteX13" fmla="*/ 6274835 w 6274835"/>
              <a:gd name="connsiteY13" fmla="*/ 1047056 h 1938992"/>
              <a:gd name="connsiteX14" fmla="*/ 6274835 w 6274835"/>
              <a:gd name="connsiteY14" fmla="*/ 1938992 h 1938992"/>
              <a:gd name="connsiteX15" fmla="*/ 5767144 w 6274835"/>
              <a:gd name="connsiteY15" fmla="*/ 1938992 h 1938992"/>
              <a:gd name="connsiteX16" fmla="*/ 5259453 w 6274835"/>
              <a:gd name="connsiteY16" fmla="*/ 1938992 h 1938992"/>
              <a:gd name="connsiteX17" fmla="*/ 4626265 w 6274835"/>
              <a:gd name="connsiteY17" fmla="*/ 1938992 h 1938992"/>
              <a:gd name="connsiteX18" fmla="*/ 4055825 w 6274835"/>
              <a:gd name="connsiteY18" fmla="*/ 1938992 h 1938992"/>
              <a:gd name="connsiteX19" fmla="*/ 3359889 w 6274835"/>
              <a:gd name="connsiteY19" fmla="*/ 1938992 h 1938992"/>
              <a:gd name="connsiteX20" fmla="*/ 2663953 w 6274835"/>
              <a:gd name="connsiteY20" fmla="*/ 1938992 h 1938992"/>
              <a:gd name="connsiteX21" fmla="*/ 2030765 w 6274835"/>
              <a:gd name="connsiteY21" fmla="*/ 1938992 h 1938992"/>
              <a:gd name="connsiteX22" fmla="*/ 1397577 w 6274835"/>
              <a:gd name="connsiteY22" fmla="*/ 1938992 h 1938992"/>
              <a:gd name="connsiteX23" fmla="*/ 764389 w 6274835"/>
              <a:gd name="connsiteY23" fmla="*/ 1938992 h 1938992"/>
              <a:gd name="connsiteX24" fmla="*/ 0 w 6274835"/>
              <a:gd name="connsiteY24" fmla="*/ 1938992 h 1938992"/>
              <a:gd name="connsiteX25" fmla="*/ 0 w 6274835"/>
              <a:gd name="connsiteY25" fmla="*/ 1415464 h 1938992"/>
              <a:gd name="connsiteX26" fmla="*/ 0 w 6274835"/>
              <a:gd name="connsiteY26" fmla="*/ 930716 h 1938992"/>
              <a:gd name="connsiteX27" fmla="*/ 0 w 6274835"/>
              <a:gd name="connsiteY27" fmla="*/ 504138 h 1938992"/>
              <a:gd name="connsiteX28" fmla="*/ 0 w 6274835"/>
              <a:gd name="connsiteY2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74835" h="1938992" fill="none" extrusionOk="0">
                <a:moveTo>
                  <a:pt x="0" y="0"/>
                </a:moveTo>
                <a:cubicBezTo>
                  <a:pt x="132753" y="-66478"/>
                  <a:pt x="393040" y="47600"/>
                  <a:pt x="633188" y="0"/>
                </a:cubicBezTo>
                <a:cubicBezTo>
                  <a:pt x="873336" y="-47600"/>
                  <a:pt x="958550" y="41068"/>
                  <a:pt x="1140879" y="0"/>
                </a:cubicBezTo>
                <a:cubicBezTo>
                  <a:pt x="1323208" y="-41068"/>
                  <a:pt x="1435787" y="59925"/>
                  <a:pt x="1711319" y="0"/>
                </a:cubicBezTo>
                <a:cubicBezTo>
                  <a:pt x="1986851" y="-59925"/>
                  <a:pt x="2232975" y="46565"/>
                  <a:pt x="2407255" y="0"/>
                </a:cubicBezTo>
                <a:cubicBezTo>
                  <a:pt x="2581535" y="-46565"/>
                  <a:pt x="2734678" y="10909"/>
                  <a:pt x="2852198" y="0"/>
                </a:cubicBezTo>
                <a:cubicBezTo>
                  <a:pt x="2969718" y="-10909"/>
                  <a:pt x="3170456" y="62586"/>
                  <a:pt x="3485386" y="0"/>
                </a:cubicBezTo>
                <a:cubicBezTo>
                  <a:pt x="3800316" y="-62586"/>
                  <a:pt x="3726447" y="11275"/>
                  <a:pt x="3930328" y="0"/>
                </a:cubicBezTo>
                <a:cubicBezTo>
                  <a:pt x="4134209" y="-11275"/>
                  <a:pt x="4343526" y="5541"/>
                  <a:pt x="4500768" y="0"/>
                </a:cubicBezTo>
                <a:cubicBezTo>
                  <a:pt x="4658010" y="-5541"/>
                  <a:pt x="4829701" y="26489"/>
                  <a:pt x="5133956" y="0"/>
                </a:cubicBezTo>
                <a:cubicBezTo>
                  <a:pt x="5438211" y="-26489"/>
                  <a:pt x="5346811" y="45522"/>
                  <a:pt x="5516150" y="0"/>
                </a:cubicBezTo>
                <a:cubicBezTo>
                  <a:pt x="5685489" y="-45522"/>
                  <a:pt x="5985257" y="51933"/>
                  <a:pt x="6274835" y="0"/>
                </a:cubicBezTo>
                <a:cubicBezTo>
                  <a:pt x="6276904" y="139613"/>
                  <a:pt x="6248575" y="380419"/>
                  <a:pt x="6274835" y="523528"/>
                </a:cubicBezTo>
                <a:cubicBezTo>
                  <a:pt x="6301095" y="666637"/>
                  <a:pt x="6261636" y="795900"/>
                  <a:pt x="6274835" y="1047056"/>
                </a:cubicBezTo>
                <a:cubicBezTo>
                  <a:pt x="6288034" y="1298212"/>
                  <a:pt x="6193185" y="1621394"/>
                  <a:pt x="6274835" y="1938992"/>
                </a:cubicBezTo>
                <a:cubicBezTo>
                  <a:pt x="6065979" y="1944675"/>
                  <a:pt x="5990410" y="1923409"/>
                  <a:pt x="5767144" y="1938992"/>
                </a:cubicBezTo>
                <a:cubicBezTo>
                  <a:pt x="5543878" y="1954575"/>
                  <a:pt x="5422394" y="1938117"/>
                  <a:pt x="5259453" y="1938992"/>
                </a:cubicBezTo>
                <a:cubicBezTo>
                  <a:pt x="5096512" y="1939867"/>
                  <a:pt x="4895430" y="1912776"/>
                  <a:pt x="4626265" y="1938992"/>
                </a:cubicBezTo>
                <a:cubicBezTo>
                  <a:pt x="4357100" y="1965208"/>
                  <a:pt x="4295002" y="1890756"/>
                  <a:pt x="4055825" y="1938992"/>
                </a:cubicBezTo>
                <a:cubicBezTo>
                  <a:pt x="3816648" y="1987228"/>
                  <a:pt x="3657380" y="1880757"/>
                  <a:pt x="3359889" y="1938992"/>
                </a:cubicBezTo>
                <a:cubicBezTo>
                  <a:pt x="3062398" y="1997227"/>
                  <a:pt x="2831021" y="1920821"/>
                  <a:pt x="2663953" y="1938992"/>
                </a:cubicBezTo>
                <a:cubicBezTo>
                  <a:pt x="2496885" y="1957163"/>
                  <a:pt x="2234993" y="1920403"/>
                  <a:pt x="2030765" y="1938992"/>
                </a:cubicBezTo>
                <a:cubicBezTo>
                  <a:pt x="1826537" y="1957581"/>
                  <a:pt x="1556411" y="1916008"/>
                  <a:pt x="1397577" y="1938992"/>
                </a:cubicBezTo>
                <a:cubicBezTo>
                  <a:pt x="1238743" y="1961976"/>
                  <a:pt x="967045" y="1909679"/>
                  <a:pt x="764389" y="1938992"/>
                </a:cubicBezTo>
                <a:cubicBezTo>
                  <a:pt x="561733" y="1968305"/>
                  <a:pt x="248455" y="1854917"/>
                  <a:pt x="0" y="1938992"/>
                </a:cubicBezTo>
                <a:cubicBezTo>
                  <a:pt x="-29549" y="1681599"/>
                  <a:pt x="29422" y="1563962"/>
                  <a:pt x="0" y="1415464"/>
                </a:cubicBezTo>
                <a:cubicBezTo>
                  <a:pt x="-29422" y="1266966"/>
                  <a:pt x="24079" y="1072394"/>
                  <a:pt x="0" y="930716"/>
                </a:cubicBezTo>
                <a:cubicBezTo>
                  <a:pt x="-24079" y="789038"/>
                  <a:pt x="39249" y="646286"/>
                  <a:pt x="0" y="504138"/>
                </a:cubicBezTo>
                <a:cubicBezTo>
                  <a:pt x="-39249" y="361990"/>
                  <a:pt x="7793" y="237611"/>
                  <a:pt x="0" y="0"/>
                </a:cubicBezTo>
                <a:close/>
              </a:path>
              <a:path w="6274835" h="1938992" stroke="0" extrusionOk="0">
                <a:moveTo>
                  <a:pt x="0" y="0"/>
                </a:moveTo>
                <a:cubicBezTo>
                  <a:pt x="140590" y="-34696"/>
                  <a:pt x="324170" y="33607"/>
                  <a:pt x="507691" y="0"/>
                </a:cubicBezTo>
                <a:cubicBezTo>
                  <a:pt x="691212" y="-33607"/>
                  <a:pt x="727730" y="22435"/>
                  <a:pt x="889886" y="0"/>
                </a:cubicBezTo>
                <a:cubicBezTo>
                  <a:pt x="1052043" y="-22435"/>
                  <a:pt x="1373878" y="17588"/>
                  <a:pt x="1585822" y="0"/>
                </a:cubicBezTo>
                <a:cubicBezTo>
                  <a:pt x="1797766" y="-17588"/>
                  <a:pt x="1864633" y="28302"/>
                  <a:pt x="2093513" y="0"/>
                </a:cubicBezTo>
                <a:cubicBezTo>
                  <a:pt x="2322393" y="-28302"/>
                  <a:pt x="2497727" y="9050"/>
                  <a:pt x="2601204" y="0"/>
                </a:cubicBezTo>
                <a:cubicBezTo>
                  <a:pt x="2704681" y="-9050"/>
                  <a:pt x="3131501" y="26607"/>
                  <a:pt x="3297141" y="0"/>
                </a:cubicBezTo>
                <a:cubicBezTo>
                  <a:pt x="3462781" y="-26607"/>
                  <a:pt x="3639715" y="32682"/>
                  <a:pt x="3742083" y="0"/>
                </a:cubicBezTo>
                <a:cubicBezTo>
                  <a:pt x="3844451" y="-32682"/>
                  <a:pt x="4248613" y="31683"/>
                  <a:pt x="4438020" y="0"/>
                </a:cubicBezTo>
                <a:cubicBezTo>
                  <a:pt x="4627427" y="-31683"/>
                  <a:pt x="4797411" y="53762"/>
                  <a:pt x="5133956" y="0"/>
                </a:cubicBezTo>
                <a:cubicBezTo>
                  <a:pt x="5470501" y="-53762"/>
                  <a:pt x="5506819" y="12792"/>
                  <a:pt x="5704395" y="0"/>
                </a:cubicBezTo>
                <a:cubicBezTo>
                  <a:pt x="5901971" y="-12792"/>
                  <a:pt x="5993354" y="59781"/>
                  <a:pt x="6274835" y="0"/>
                </a:cubicBezTo>
                <a:cubicBezTo>
                  <a:pt x="6328562" y="107489"/>
                  <a:pt x="6245410" y="368999"/>
                  <a:pt x="6274835" y="465358"/>
                </a:cubicBezTo>
                <a:cubicBezTo>
                  <a:pt x="6304260" y="561717"/>
                  <a:pt x="6246913" y="773201"/>
                  <a:pt x="6274835" y="891936"/>
                </a:cubicBezTo>
                <a:cubicBezTo>
                  <a:pt x="6302757" y="1010671"/>
                  <a:pt x="6241583" y="1208073"/>
                  <a:pt x="6274835" y="1376684"/>
                </a:cubicBezTo>
                <a:cubicBezTo>
                  <a:pt x="6308087" y="1545295"/>
                  <a:pt x="6207736" y="1811437"/>
                  <a:pt x="6274835" y="1938992"/>
                </a:cubicBezTo>
                <a:cubicBezTo>
                  <a:pt x="6103864" y="1976043"/>
                  <a:pt x="5847772" y="1916962"/>
                  <a:pt x="5704395" y="1938992"/>
                </a:cubicBezTo>
                <a:cubicBezTo>
                  <a:pt x="5561018" y="1961022"/>
                  <a:pt x="5327581" y="1890770"/>
                  <a:pt x="5008459" y="1938992"/>
                </a:cubicBezTo>
                <a:cubicBezTo>
                  <a:pt x="4689337" y="1987214"/>
                  <a:pt x="4679332" y="1906763"/>
                  <a:pt x="4438020" y="1938992"/>
                </a:cubicBezTo>
                <a:cubicBezTo>
                  <a:pt x="4196708" y="1971221"/>
                  <a:pt x="4198163" y="1910996"/>
                  <a:pt x="4055825" y="1938992"/>
                </a:cubicBezTo>
                <a:cubicBezTo>
                  <a:pt x="3913488" y="1966988"/>
                  <a:pt x="3807302" y="1904856"/>
                  <a:pt x="3610882" y="1938992"/>
                </a:cubicBezTo>
                <a:cubicBezTo>
                  <a:pt x="3414462" y="1973128"/>
                  <a:pt x="3201680" y="1888270"/>
                  <a:pt x="2914946" y="1938992"/>
                </a:cubicBezTo>
                <a:cubicBezTo>
                  <a:pt x="2628212" y="1989714"/>
                  <a:pt x="2529450" y="1910155"/>
                  <a:pt x="2344507" y="1938992"/>
                </a:cubicBezTo>
                <a:cubicBezTo>
                  <a:pt x="2159564" y="1967829"/>
                  <a:pt x="2121446" y="1885959"/>
                  <a:pt x="1899564" y="1938992"/>
                </a:cubicBezTo>
                <a:cubicBezTo>
                  <a:pt x="1677682" y="1992025"/>
                  <a:pt x="1568403" y="1931838"/>
                  <a:pt x="1329124" y="1938992"/>
                </a:cubicBezTo>
                <a:cubicBezTo>
                  <a:pt x="1089845" y="1946146"/>
                  <a:pt x="1076123" y="1914366"/>
                  <a:pt x="946930" y="1938992"/>
                </a:cubicBezTo>
                <a:cubicBezTo>
                  <a:pt x="817737" y="1963618"/>
                  <a:pt x="657138" y="1921066"/>
                  <a:pt x="564735" y="1938992"/>
                </a:cubicBezTo>
                <a:cubicBezTo>
                  <a:pt x="472333" y="1956918"/>
                  <a:pt x="190301" y="1905971"/>
                  <a:pt x="0" y="1938992"/>
                </a:cubicBezTo>
                <a:cubicBezTo>
                  <a:pt x="-30016" y="1801586"/>
                  <a:pt x="35296" y="1651620"/>
                  <a:pt x="0" y="1493024"/>
                </a:cubicBezTo>
                <a:cubicBezTo>
                  <a:pt x="-35296" y="1334428"/>
                  <a:pt x="17924" y="1207363"/>
                  <a:pt x="0" y="969496"/>
                </a:cubicBezTo>
                <a:cubicBezTo>
                  <a:pt x="-17924" y="731629"/>
                  <a:pt x="41768" y="640840"/>
                  <a:pt x="0" y="504138"/>
                </a:cubicBezTo>
                <a:cubicBezTo>
                  <a:pt x="-41768" y="367436"/>
                  <a:pt x="6113" y="16192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True Relationship Curve</a:t>
            </a:r>
          </a:p>
          <a:p>
            <a:r>
              <a:rPr lang="en-US" sz="3000" dirty="0">
                <a:solidFill>
                  <a:schemeClr val="tx1"/>
                </a:solidFill>
              </a:rPr>
              <a:t>This curve represents the relationship between </a:t>
            </a:r>
            <a:r>
              <a:rPr lang="en-US" sz="3000" b="1" dirty="0">
                <a:solidFill>
                  <a:schemeClr val="tx1"/>
                </a:solidFill>
              </a:rPr>
              <a:t>Price of Fuel </a:t>
            </a:r>
            <a:r>
              <a:rPr lang="en-US" sz="3000" dirty="0">
                <a:solidFill>
                  <a:schemeClr val="tx1"/>
                </a:solidFill>
              </a:rPr>
              <a:t>and </a:t>
            </a:r>
            <a:r>
              <a:rPr lang="en-US" sz="3000" b="1" dirty="0">
                <a:solidFill>
                  <a:schemeClr val="tx1"/>
                </a:solidFill>
              </a:rPr>
              <a:t>Jeepney Fare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825944D1-9FFD-BA3B-F40D-69474828EBCA}"/>
              </a:ext>
            </a:extLst>
          </p:cNvPr>
          <p:cNvSpPr/>
          <p:nvPr/>
        </p:nvSpPr>
        <p:spPr>
          <a:xfrm rot="1477417">
            <a:off x="5496397" y="2223981"/>
            <a:ext cx="1297617" cy="484632"/>
          </a:xfrm>
          <a:prstGeom prst="lef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554045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68C596-D1C8-77C3-09C6-527D68FBF177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73A1-8A9A-42D5-76F0-73EB9929F6CC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3340AF-C2E1-BDD2-610F-93A0AA07F2C3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3340AF-C2E1-BDD2-610F-93A0AA07F2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63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1C54CB-E46E-2093-443B-910DD8C6CDF3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1C54CB-E46E-2093-443B-910DD8C6CD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8036" y="905247"/>
                <a:ext cx="2840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97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29702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EDDA53-66FA-02BB-B288-2A326421FCA8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3523D-FA5F-1D1D-4F42-E3C06BF06026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53F0B8-8716-C697-AE40-B313E116D6CF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53F0B8-8716-C697-AE40-B313E116D6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63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187B44-2D45-BAAA-F943-1B282BCEDABB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187B44-2D45-BAAA-F943-1B282BCEDA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8036" y="905247"/>
                <a:ext cx="2840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6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899558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937591-4F25-FCE8-5D7C-CEA715A776E2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C47DA-9E32-346B-2AE5-34759CF2F27F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A9ABD8-8BF3-D453-F1D3-F9784B8DFB98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A9ABD8-8BF3-D453-F1D3-F9784B8DFB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63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97EA5F-B10D-79E8-AAF8-5C356936A1C6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97EA5F-B10D-79E8-AAF8-5C356936A1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8036" y="905247"/>
                <a:ext cx="2840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48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810106"/>
              </p:ext>
            </p:extLst>
          </p:nvPr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63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8036" y="905247"/>
                <a:ext cx="284040" cy="34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49711-02AB-C2D5-62AF-B6F70E181D49}"/>
              </a:ext>
            </a:extLst>
          </p:cNvPr>
          <p:cNvCxnSpPr>
            <a:cxnSpLocks/>
          </p:cNvCxnSpPr>
          <p:nvPr/>
        </p:nvCxnSpPr>
        <p:spPr>
          <a:xfrm flipV="1">
            <a:off x="1302327" y="146838"/>
            <a:ext cx="9670473" cy="43579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825668" y="3584860"/>
            <a:ext cx="5425697" cy="1200329"/>
          </a:xfrm>
          <a:custGeom>
            <a:avLst/>
            <a:gdLst>
              <a:gd name="connsiteX0" fmla="*/ 0 w 5425697"/>
              <a:gd name="connsiteY0" fmla="*/ 0 h 1200329"/>
              <a:gd name="connsiteX1" fmla="*/ 596827 w 5425697"/>
              <a:gd name="connsiteY1" fmla="*/ 0 h 1200329"/>
              <a:gd name="connsiteX2" fmla="*/ 976625 w 5425697"/>
              <a:gd name="connsiteY2" fmla="*/ 0 h 1200329"/>
              <a:gd name="connsiteX3" fmla="*/ 1464938 w 5425697"/>
              <a:gd name="connsiteY3" fmla="*/ 0 h 1200329"/>
              <a:gd name="connsiteX4" fmla="*/ 2116022 w 5425697"/>
              <a:gd name="connsiteY4" fmla="*/ 0 h 1200329"/>
              <a:gd name="connsiteX5" fmla="*/ 2658592 w 5425697"/>
              <a:gd name="connsiteY5" fmla="*/ 0 h 1200329"/>
              <a:gd name="connsiteX6" fmla="*/ 3255418 w 5425697"/>
              <a:gd name="connsiteY6" fmla="*/ 0 h 1200329"/>
              <a:gd name="connsiteX7" fmla="*/ 3743731 w 5425697"/>
              <a:gd name="connsiteY7" fmla="*/ 0 h 1200329"/>
              <a:gd name="connsiteX8" fmla="*/ 4286301 w 5425697"/>
              <a:gd name="connsiteY8" fmla="*/ 0 h 1200329"/>
              <a:gd name="connsiteX9" fmla="*/ 4937384 w 5425697"/>
              <a:gd name="connsiteY9" fmla="*/ 0 h 1200329"/>
              <a:gd name="connsiteX10" fmla="*/ 5425697 w 5425697"/>
              <a:gd name="connsiteY10" fmla="*/ 0 h 1200329"/>
              <a:gd name="connsiteX11" fmla="*/ 5425697 w 5425697"/>
              <a:gd name="connsiteY11" fmla="*/ 412113 h 1200329"/>
              <a:gd name="connsiteX12" fmla="*/ 5425697 w 5425697"/>
              <a:gd name="connsiteY12" fmla="*/ 788216 h 1200329"/>
              <a:gd name="connsiteX13" fmla="*/ 5425697 w 5425697"/>
              <a:gd name="connsiteY13" fmla="*/ 1200329 h 1200329"/>
              <a:gd name="connsiteX14" fmla="*/ 4883127 w 5425697"/>
              <a:gd name="connsiteY14" fmla="*/ 1200329 h 1200329"/>
              <a:gd name="connsiteX15" fmla="*/ 4340558 w 5425697"/>
              <a:gd name="connsiteY15" fmla="*/ 1200329 h 1200329"/>
              <a:gd name="connsiteX16" fmla="*/ 3906502 w 5425697"/>
              <a:gd name="connsiteY16" fmla="*/ 1200329 h 1200329"/>
              <a:gd name="connsiteX17" fmla="*/ 3363932 w 5425697"/>
              <a:gd name="connsiteY17" fmla="*/ 1200329 h 1200329"/>
              <a:gd name="connsiteX18" fmla="*/ 2821362 w 5425697"/>
              <a:gd name="connsiteY18" fmla="*/ 1200329 h 1200329"/>
              <a:gd name="connsiteX19" fmla="*/ 2278793 w 5425697"/>
              <a:gd name="connsiteY19" fmla="*/ 1200329 h 1200329"/>
              <a:gd name="connsiteX20" fmla="*/ 1736223 w 5425697"/>
              <a:gd name="connsiteY20" fmla="*/ 1200329 h 1200329"/>
              <a:gd name="connsiteX21" fmla="*/ 1247910 w 5425697"/>
              <a:gd name="connsiteY21" fmla="*/ 1200329 h 1200329"/>
              <a:gd name="connsiteX22" fmla="*/ 651084 w 5425697"/>
              <a:gd name="connsiteY22" fmla="*/ 1200329 h 1200329"/>
              <a:gd name="connsiteX23" fmla="*/ 0 w 5425697"/>
              <a:gd name="connsiteY23" fmla="*/ 1200329 h 1200329"/>
              <a:gd name="connsiteX24" fmla="*/ 0 w 5425697"/>
              <a:gd name="connsiteY24" fmla="*/ 776213 h 1200329"/>
              <a:gd name="connsiteX25" fmla="*/ 0 w 5425697"/>
              <a:gd name="connsiteY25" fmla="*/ 364100 h 1200329"/>
              <a:gd name="connsiteX26" fmla="*/ 0 w 5425697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25697" h="1200329" fill="none" extrusionOk="0">
                <a:moveTo>
                  <a:pt x="0" y="0"/>
                </a:moveTo>
                <a:cubicBezTo>
                  <a:pt x="158492" y="-33402"/>
                  <a:pt x="350026" y="23943"/>
                  <a:pt x="596827" y="0"/>
                </a:cubicBezTo>
                <a:cubicBezTo>
                  <a:pt x="843628" y="-23943"/>
                  <a:pt x="792042" y="28879"/>
                  <a:pt x="976625" y="0"/>
                </a:cubicBezTo>
                <a:cubicBezTo>
                  <a:pt x="1161208" y="-28879"/>
                  <a:pt x="1309544" y="35976"/>
                  <a:pt x="1464938" y="0"/>
                </a:cubicBezTo>
                <a:cubicBezTo>
                  <a:pt x="1620332" y="-35976"/>
                  <a:pt x="1843979" y="8825"/>
                  <a:pt x="2116022" y="0"/>
                </a:cubicBezTo>
                <a:cubicBezTo>
                  <a:pt x="2388065" y="-8825"/>
                  <a:pt x="2443641" y="13727"/>
                  <a:pt x="2658592" y="0"/>
                </a:cubicBezTo>
                <a:cubicBezTo>
                  <a:pt x="2873543" y="-13727"/>
                  <a:pt x="2997749" y="26908"/>
                  <a:pt x="3255418" y="0"/>
                </a:cubicBezTo>
                <a:cubicBezTo>
                  <a:pt x="3513087" y="-26908"/>
                  <a:pt x="3599500" y="3281"/>
                  <a:pt x="3743731" y="0"/>
                </a:cubicBezTo>
                <a:cubicBezTo>
                  <a:pt x="3887962" y="-3281"/>
                  <a:pt x="4173669" y="1861"/>
                  <a:pt x="4286301" y="0"/>
                </a:cubicBezTo>
                <a:cubicBezTo>
                  <a:pt x="4398933" y="-1861"/>
                  <a:pt x="4690644" y="56316"/>
                  <a:pt x="4937384" y="0"/>
                </a:cubicBezTo>
                <a:cubicBezTo>
                  <a:pt x="5184124" y="-56316"/>
                  <a:pt x="5232044" y="31242"/>
                  <a:pt x="5425697" y="0"/>
                </a:cubicBezTo>
                <a:cubicBezTo>
                  <a:pt x="5449775" y="129261"/>
                  <a:pt x="5389839" y="231333"/>
                  <a:pt x="5425697" y="412113"/>
                </a:cubicBezTo>
                <a:cubicBezTo>
                  <a:pt x="5461555" y="592893"/>
                  <a:pt x="5418254" y="616685"/>
                  <a:pt x="5425697" y="788216"/>
                </a:cubicBezTo>
                <a:cubicBezTo>
                  <a:pt x="5433140" y="959747"/>
                  <a:pt x="5377663" y="1025729"/>
                  <a:pt x="5425697" y="1200329"/>
                </a:cubicBezTo>
                <a:cubicBezTo>
                  <a:pt x="5255615" y="1244611"/>
                  <a:pt x="5084083" y="1143667"/>
                  <a:pt x="4883127" y="1200329"/>
                </a:cubicBezTo>
                <a:cubicBezTo>
                  <a:pt x="4682171" y="1256991"/>
                  <a:pt x="4471093" y="1156481"/>
                  <a:pt x="4340558" y="1200329"/>
                </a:cubicBezTo>
                <a:cubicBezTo>
                  <a:pt x="4210023" y="1244177"/>
                  <a:pt x="4054398" y="1187022"/>
                  <a:pt x="3906502" y="1200329"/>
                </a:cubicBezTo>
                <a:cubicBezTo>
                  <a:pt x="3758606" y="1213636"/>
                  <a:pt x="3587460" y="1160484"/>
                  <a:pt x="3363932" y="1200329"/>
                </a:cubicBezTo>
                <a:cubicBezTo>
                  <a:pt x="3140404" y="1240174"/>
                  <a:pt x="2966709" y="1162992"/>
                  <a:pt x="2821362" y="1200329"/>
                </a:cubicBezTo>
                <a:cubicBezTo>
                  <a:pt x="2676015" y="1237666"/>
                  <a:pt x="2432642" y="1170725"/>
                  <a:pt x="2278793" y="1200329"/>
                </a:cubicBezTo>
                <a:cubicBezTo>
                  <a:pt x="2124944" y="1229933"/>
                  <a:pt x="1951530" y="1153519"/>
                  <a:pt x="1736223" y="1200329"/>
                </a:cubicBezTo>
                <a:cubicBezTo>
                  <a:pt x="1520916" y="1247139"/>
                  <a:pt x="1441320" y="1191691"/>
                  <a:pt x="1247910" y="1200329"/>
                </a:cubicBezTo>
                <a:cubicBezTo>
                  <a:pt x="1054500" y="1208967"/>
                  <a:pt x="809228" y="1169391"/>
                  <a:pt x="651084" y="1200329"/>
                </a:cubicBezTo>
                <a:cubicBezTo>
                  <a:pt x="492940" y="1231267"/>
                  <a:pt x="311137" y="1124310"/>
                  <a:pt x="0" y="1200329"/>
                </a:cubicBezTo>
                <a:cubicBezTo>
                  <a:pt x="-2879" y="1031484"/>
                  <a:pt x="39306" y="912717"/>
                  <a:pt x="0" y="776213"/>
                </a:cubicBezTo>
                <a:cubicBezTo>
                  <a:pt x="-39306" y="639709"/>
                  <a:pt x="27424" y="568426"/>
                  <a:pt x="0" y="364100"/>
                </a:cubicBezTo>
                <a:cubicBezTo>
                  <a:pt x="-27424" y="159774"/>
                  <a:pt x="15278" y="159888"/>
                  <a:pt x="0" y="0"/>
                </a:cubicBezTo>
                <a:close/>
              </a:path>
              <a:path w="5425697" h="1200329" stroke="0" extrusionOk="0">
                <a:moveTo>
                  <a:pt x="0" y="0"/>
                </a:moveTo>
                <a:cubicBezTo>
                  <a:pt x="149244" y="-16032"/>
                  <a:pt x="261008" y="39954"/>
                  <a:pt x="488313" y="0"/>
                </a:cubicBezTo>
                <a:cubicBezTo>
                  <a:pt x="715618" y="-39954"/>
                  <a:pt x="719611" y="10213"/>
                  <a:pt x="868112" y="0"/>
                </a:cubicBezTo>
                <a:cubicBezTo>
                  <a:pt x="1016613" y="-10213"/>
                  <a:pt x="1335301" y="57399"/>
                  <a:pt x="1519195" y="0"/>
                </a:cubicBezTo>
                <a:cubicBezTo>
                  <a:pt x="1703089" y="-57399"/>
                  <a:pt x="1796333" y="25057"/>
                  <a:pt x="2007508" y="0"/>
                </a:cubicBezTo>
                <a:cubicBezTo>
                  <a:pt x="2218683" y="-25057"/>
                  <a:pt x="2266742" y="25147"/>
                  <a:pt x="2495821" y="0"/>
                </a:cubicBezTo>
                <a:cubicBezTo>
                  <a:pt x="2724900" y="-25147"/>
                  <a:pt x="2887446" y="25590"/>
                  <a:pt x="3146904" y="0"/>
                </a:cubicBezTo>
                <a:cubicBezTo>
                  <a:pt x="3406362" y="-25590"/>
                  <a:pt x="3428262" y="18402"/>
                  <a:pt x="3580960" y="0"/>
                </a:cubicBezTo>
                <a:cubicBezTo>
                  <a:pt x="3733658" y="-18402"/>
                  <a:pt x="4098909" y="10183"/>
                  <a:pt x="4232044" y="0"/>
                </a:cubicBezTo>
                <a:cubicBezTo>
                  <a:pt x="4365179" y="-10183"/>
                  <a:pt x="4583194" y="62824"/>
                  <a:pt x="4883127" y="0"/>
                </a:cubicBezTo>
                <a:cubicBezTo>
                  <a:pt x="5183060" y="-62824"/>
                  <a:pt x="5296684" y="19631"/>
                  <a:pt x="5425697" y="0"/>
                </a:cubicBezTo>
                <a:cubicBezTo>
                  <a:pt x="5438684" y="198003"/>
                  <a:pt x="5403276" y="334131"/>
                  <a:pt x="5425697" y="424116"/>
                </a:cubicBezTo>
                <a:cubicBezTo>
                  <a:pt x="5448118" y="514101"/>
                  <a:pt x="5382977" y="738045"/>
                  <a:pt x="5425697" y="836229"/>
                </a:cubicBezTo>
                <a:cubicBezTo>
                  <a:pt x="5468417" y="934413"/>
                  <a:pt x="5390412" y="1076920"/>
                  <a:pt x="5425697" y="1200329"/>
                </a:cubicBezTo>
                <a:cubicBezTo>
                  <a:pt x="5217839" y="1253399"/>
                  <a:pt x="4995133" y="1141402"/>
                  <a:pt x="4883127" y="1200329"/>
                </a:cubicBezTo>
                <a:cubicBezTo>
                  <a:pt x="4771121" y="1259256"/>
                  <a:pt x="4624497" y="1193500"/>
                  <a:pt x="4449072" y="1200329"/>
                </a:cubicBezTo>
                <a:cubicBezTo>
                  <a:pt x="4273647" y="1207158"/>
                  <a:pt x="4031119" y="1190448"/>
                  <a:pt x="3906502" y="1200329"/>
                </a:cubicBezTo>
                <a:cubicBezTo>
                  <a:pt x="3781885" y="1210210"/>
                  <a:pt x="3435640" y="1151085"/>
                  <a:pt x="3255418" y="1200329"/>
                </a:cubicBezTo>
                <a:cubicBezTo>
                  <a:pt x="3075196" y="1249573"/>
                  <a:pt x="2912606" y="1155290"/>
                  <a:pt x="2712849" y="1200329"/>
                </a:cubicBezTo>
                <a:cubicBezTo>
                  <a:pt x="2513092" y="1245368"/>
                  <a:pt x="2487455" y="1183460"/>
                  <a:pt x="2333050" y="1200329"/>
                </a:cubicBezTo>
                <a:cubicBezTo>
                  <a:pt x="2178645" y="1217198"/>
                  <a:pt x="2057705" y="1187806"/>
                  <a:pt x="1898994" y="1200329"/>
                </a:cubicBezTo>
                <a:cubicBezTo>
                  <a:pt x="1740283" y="1212852"/>
                  <a:pt x="1397055" y="1173287"/>
                  <a:pt x="1247910" y="1200329"/>
                </a:cubicBezTo>
                <a:cubicBezTo>
                  <a:pt x="1098765" y="1227371"/>
                  <a:pt x="928403" y="1166481"/>
                  <a:pt x="705341" y="1200329"/>
                </a:cubicBezTo>
                <a:cubicBezTo>
                  <a:pt x="482279" y="1234177"/>
                  <a:pt x="286396" y="1176802"/>
                  <a:pt x="0" y="1200329"/>
                </a:cubicBezTo>
                <a:cubicBezTo>
                  <a:pt x="-21605" y="1087001"/>
                  <a:pt x="33197" y="934404"/>
                  <a:pt x="0" y="800219"/>
                </a:cubicBezTo>
                <a:cubicBezTo>
                  <a:pt x="-33197" y="666034"/>
                  <a:pt x="24171" y="601396"/>
                  <a:pt x="0" y="436120"/>
                </a:cubicBezTo>
                <a:cubicBezTo>
                  <a:pt x="-24171" y="270844"/>
                  <a:pt x="44855" y="16346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simple model </a:t>
            </a:r>
            <a:r>
              <a:rPr lang="en-US" sz="2400" dirty="0">
                <a:solidFill>
                  <a:schemeClr val="tx1"/>
                </a:solidFill>
              </a:rPr>
              <a:t>using an algorithm like </a:t>
            </a:r>
            <a:r>
              <a:rPr lang="en-US" sz="2400" b="1" dirty="0">
                <a:solidFill>
                  <a:schemeClr val="tx1"/>
                </a:solidFill>
              </a:rPr>
              <a:t>Linear Regression </a:t>
            </a:r>
            <a:r>
              <a:rPr lang="en-US" sz="2400" dirty="0">
                <a:solidFill>
                  <a:schemeClr val="tx1"/>
                </a:solidFill>
              </a:rPr>
              <a:t>fits a </a:t>
            </a:r>
            <a:r>
              <a:rPr lang="en-US" sz="2400" b="1" dirty="0">
                <a:solidFill>
                  <a:srgbClr val="FF0000"/>
                </a:solidFill>
              </a:rPr>
              <a:t>straight line </a:t>
            </a:r>
            <a:r>
              <a:rPr lang="en-US" sz="2400" dirty="0">
                <a:solidFill>
                  <a:schemeClr val="tx1"/>
                </a:solidFill>
              </a:rPr>
              <a:t>to the </a:t>
            </a:r>
            <a:r>
              <a:rPr lang="en-US" sz="2400" b="1" dirty="0">
                <a:solidFill>
                  <a:srgbClr val="00B0F0"/>
                </a:solidFill>
              </a:rPr>
              <a:t>training set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56B121E0-EE7D-B772-5530-2E9FA098D374}"/>
              </a:ext>
            </a:extLst>
          </p:cNvPr>
          <p:cNvSpPr/>
          <p:nvPr/>
        </p:nvSpPr>
        <p:spPr>
          <a:xfrm rot="1477417">
            <a:off x="6077842" y="2540214"/>
            <a:ext cx="1297617" cy="484632"/>
          </a:xfrm>
          <a:prstGeom prst="lef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834AC0-51C2-B8C9-ADD1-74C58740F731}"/>
              </a:ext>
            </a:extLst>
          </p:cNvPr>
          <p:cNvGraphicFramePr/>
          <p:nvPr/>
        </p:nvGraphicFramePr>
        <p:xfrm>
          <a:off x="940634" y="146838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4DEFFA-914E-3F59-CD70-EA3226A7450E}"/>
              </a:ext>
            </a:extLst>
          </p:cNvPr>
          <p:cNvSpPr txBox="1"/>
          <p:nvPr/>
        </p:nvSpPr>
        <p:spPr>
          <a:xfrm rot="16200000">
            <a:off x="-379872" y="2749159"/>
            <a:ext cx="1636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Jeepney Fare</a:t>
            </a:r>
            <a:endParaRPr lang="en-PH" sz="21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232B-746C-0D37-EE3C-6CF48DFF3061}"/>
              </a:ext>
            </a:extLst>
          </p:cNvPr>
          <p:cNvSpPr txBox="1"/>
          <p:nvPr/>
        </p:nvSpPr>
        <p:spPr>
          <a:xfrm>
            <a:off x="5277537" y="6171233"/>
            <a:ext cx="15584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Price of Fuel</a:t>
            </a:r>
            <a:endParaRPr lang="en-PH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14:cNvPr>
              <p14:cNvContentPartPr/>
              <p14:nvPr/>
            </p14:nvContentPartPr>
            <p14:xfrm>
              <a:off x="1448276" y="912807"/>
              <a:ext cx="8825760" cy="439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F10AEF-235D-53C1-D7E8-3C94602F0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2276" y="876807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14:cNvPr>
              <p14:cNvContentPartPr/>
              <p14:nvPr/>
            </p14:nvContentPartPr>
            <p14:xfrm>
              <a:off x="10273676" y="940887"/>
              <a:ext cx="21240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D9ECEC-1A73-2C10-C180-3196A9FC90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7676" y="904839"/>
                <a:ext cx="284040" cy="343175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49711-02AB-C2D5-62AF-B6F70E181D49}"/>
              </a:ext>
            </a:extLst>
          </p:cNvPr>
          <p:cNvCxnSpPr>
            <a:cxnSpLocks/>
          </p:cNvCxnSpPr>
          <p:nvPr/>
        </p:nvCxnSpPr>
        <p:spPr>
          <a:xfrm flipV="1">
            <a:off x="1302327" y="146838"/>
            <a:ext cx="9670473" cy="43579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DAEB0-6849-4C5A-E78F-FA44B861EBEC}"/>
              </a:ext>
            </a:extLst>
          </p:cNvPr>
          <p:cNvSpPr txBox="1"/>
          <p:nvPr/>
        </p:nvSpPr>
        <p:spPr>
          <a:xfrm>
            <a:off x="5707213" y="3429000"/>
            <a:ext cx="5897768" cy="1200329"/>
          </a:xfrm>
          <a:custGeom>
            <a:avLst/>
            <a:gdLst>
              <a:gd name="connsiteX0" fmla="*/ 0 w 5897768"/>
              <a:gd name="connsiteY0" fmla="*/ 0 h 1200329"/>
              <a:gd name="connsiteX1" fmla="*/ 648754 w 5897768"/>
              <a:gd name="connsiteY1" fmla="*/ 0 h 1200329"/>
              <a:gd name="connsiteX2" fmla="*/ 1061598 w 5897768"/>
              <a:gd name="connsiteY2" fmla="*/ 0 h 1200329"/>
              <a:gd name="connsiteX3" fmla="*/ 1592397 w 5897768"/>
              <a:gd name="connsiteY3" fmla="*/ 0 h 1200329"/>
              <a:gd name="connsiteX4" fmla="*/ 2300130 w 5897768"/>
              <a:gd name="connsiteY4" fmla="*/ 0 h 1200329"/>
              <a:gd name="connsiteX5" fmla="*/ 2889906 w 5897768"/>
              <a:gd name="connsiteY5" fmla="*/ 0 h 1200329"/>
              <a:gd name="connsiteX6" fmla="*/ 3538661 w 5897768"/>
              <a:gd name="connsiteY6" fmla="*/ 0 h 1200329"/>
              <a:gd name="connsiteX7" fmla="*/ 4069460 w 5897768"/>
              <a:gd name="connsiteY7" fmla="*/ 0 h 1200329"/>
              <a:gd name="connsiteX8" fmla="*/ 4659237 w 5897768"/>
              <a:gd name="connsiteY8" fmla="*/ 0 h 1200329"/>
              <a:gd name="connsiteX9" fmla="*/ 5366969 w 5897768"/>
              <a:gd name="connsiteY9" fmla="*/ 0 h 1200329"/>
              <a:gd name="connsiteX10" fmla="*/ 5897768 w 5897768"/>
              <a:gd name="connsiteY10" fmla="*/ 0 h 1200329"/>
              <a:gd name="connsiteX11" fmla="*/ 5897768 w 5897768"/>
              <a:gd name="connsiteY11" fmla="*/ 412113 h 1200329"/>
              <a:gd name="connsiteX12" fmla="*/ 5897768 w 5897768"/>
              <a:gd name="connsiteY12" fmla="*/ 788216 h 1200329"/>
              <a:gd name="connsiteX13" fmla="*/ 5897768 w 5897768"/>
              <a:gd name="connsiteY13" fmla="*/ 1200329 h 1200329"/>
              <a:gd name="connsiteX14" fmla="*/ 5307991 w 5897768"/>
              <a:gd name="connsiteY14" fmla="*/ 1200329 h 1200329"/>
              <a:gd name="connsiteX15" fmla="*/ 4718214 w 5897768"/>
              <a:gd name="connsiteY15" fmla="*/ 1200329 h 1200329"/>
              <a:gd name="connsiteX16" fmla="*/ 4246393 w 5897768"/>
              <a:gd name="connsiteY16" fmla="*/ 1200329 h 1200329"/>
              <a:gd name="connsiteX17" fmla="*/ 3656616 w 5897768"/>
              <a:gd name="connsiteY17" fmla="*/ 1200329 h 1200329"/>
              <a:gd name="connsiteX18" fmla="*/ 3066839 w 5897768"/>
              <a:gd name="connsiteY18" fmla="*/ 1200329 h 1200329"/>
              <a:gd name="connsiteX19" fmla="*/ 2477063 w 5897768"/>
              <a:gd name="connsiteY19" fmla="*/ 1200329 h 1200329"/>
              <a:gd name="connsiteX20" fmla="*/ 1887286 w 5897768"/>
              <a:gd name="connsiteY20" fmla="*/ 1200329 h 1200329"/>
              <a:gd name="connsiteX21" fmla="*/ 1356487 w 5897768"/>
              <a:gd name="connsiteY21" fmla="*/ 1200329 h 1200329"/>
              <a:gd name="connsiteX22" fmla="*/ 707732 w 5897768"/>
              <a:gd name="connsiteY22" fmla="*/ 1200329 h 1200329"/>
              <a:gd name="connsiteX23" fmla="*/ 0 w 5897768"/>
              <a:gd name="connsiteY23" fmla="*/ 1200329 h 1200329"/>
              <a:gd name="connsiteX24" fmla="*/ 0 w 5897768"/>
              <a:gd name="connsiteY24" fmla="*/ 776213 h 1200329"/>
              <a:gd name="connsiteX25" fmla="*/ 0 w 5897768"/>
              <a:gd name="connsiteY25" fmla="*/ 364100 h 1200329"/>
              <a:gd name="connsiteX26" fmla="*/ 0 w 5897768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97768" h="1200329" fill="none" extrusionOk="0">
                <a:moveTo>
                  <a:pt x="0" y="0"/>
                </a:moveTo>
                <a:cubicBezTo>
                  <a:pt x="228005" y="-74889"/>
                  <a:pt x="364464" y="21504"/>
                  <a:pt x="648754" y="0"/>
                </a:cubicBezTo>
                <a:cubicBezTo>
                  <a:pt x="933044" y="-21504"/>
                  <a:pt x="915036" y="22552"/>
                  <a:pt x="1061598" y="0"/>
                </a:cubicBezTo>
                <a:cubicBezTo>
                  <a:pt x="1208160" y="-22552"/>
                  <a:pt x="1416606" y="42628"/>
                  <a:pt x="1592397" y="0"/>
                </a:cubicBezTo>
                <a:cubicBezTo>
                  <a:pt x="1768188" y="-42628"/>
                  <a:pt x="2073629" y="288"/>
                  <a:pt x="2300130" y="0"/>
                </a:cubicBezTo>
                <a:cubicBezTo>
                  <a:pt x="2526631" y="-288"/>
                  <a:pt x="2651124" y="63472"/>
                  <a:pt x="2889906" y="0"/>
                </a:cubicBezTo>
                <a:cubicBezTo>
                  <a:pt x="3128688" y="-63472"/>
                  <a:pt x="3386595" y="51054"/>
                  <a:pt x="3538661" y="0"/>
                </a:cubicBezTo>
                <a:cubicBezTo>
                  <a:pt x="3690727" y="-51054"/>
                  <a:pt x="3875920" y="893"/>
                  <a:pt x="4069460" y="0"/>
                </a:cubicBezTo>
                <a:cubicBezTo>
                  <a:pt x="4263000" y="-893"/>
                  <a:pt x="4365750" y="2890"/>
                  <a:pt x="4659237" y="0"/>
                </a:cubicBezTo>
                <a:cubicBezTo>
                  <a:pt x="4952724" y="-2890"/>
                  <a:pt x="5121523" y="30283"/>
                  <a:pt x="5366969" y="0"/>
                </a:cubicBezTo>
                <a:cubicBezTo>
                  <a:pt x="5612415" y="-30283"/>
                  <a:pt x="5746079" y="25472"/>
                  <a:pt x="5897768" y="0"/>
                </a:cubicBezTo>
                <a:cubicBezTo>
                  <a:pt x="5921846" y="129261"/>
                  <a:pt x="5861910" y="231333"/>
                  <a:pt x="5897768" y="412113"/>
                </a:cubicBezTo>
                <a:cubicBezTo>
                  <a:pt x="5933626" y="592893"/>
                  <a:pt x="5890325" y="616685"/>
                  <a:pt x="5897768" y="788216"/>
                </a:cubicBezTo>
                <a:cubicBezTo>
                  <a:pt x="5905211" y="959747"/>
                  <a:pt x="5849734" y="1025729"/>
                  <a:pt x="5897768" y="1200329"/>
                </a:cubicBezTo>
                <a:cubicBezTo>
                  <a:pt x="5704097" y="1207171"/>
                  <a:pt x="5569090" y="1165294"/>
                  <a:pt x="5307991" y="1200329"/>
                </a:cubicBezTo>
                <a:cubicBezTo>
                  <a:pt x="5046892" y="1235364"/>
                  <a:pt x="4848475" y="1198562"/>
                  <a:pt x="4718214" y="1200329"/>
                </a:cubicBezTo>
                <a:cubicBezTo>
                  <a:pt x="4587953" y="1202096"/>
                  <a:pt x="4432059" y="1196656"/>
                  <a:pt x="4246393" y="1200329"/>
                </a:cubicBezTo>
                <a:cubicBezTo>
                  <a:pt x="4060727" y="1204002"/>
                  <a:pt x="3875893" y="1171212"/>
                  <a:pt x="3656616" y="1200329"/>
                </a:cubicBezTo>
                <a:cubicBezTo>
                  <a:pt x="3437339" y="1229446"/>
                  <a:pt x="3321532" y="1138385"/>
                  <a:pt x="3066839" y="1200329"/>
                </a:cubicBezTo>
                <a:cubicBezTo>
                  <a:pt x="2812146" y="1262273"/>
                  <a:pt x="2721014" y="1177860"/>
                  <a:pt x="2477063" y="1200329"/>
                </a:cubicBezTo>
                <a:cubicBezTo>
                  <a:pt x="2233112" y="1222798"/>
                  <a:pt x="2088127" y="1196597"/>
                  <a:pt x="1887286" y="1200329"/>
                </a:cubicBezTo>
                <a:cubicBezTo>
                  <a:pt x="1686445" y="1204061"/>
                  <a:pt x="1529350" y="1182690"/>
                  <a:pt x="1356487" y="1200329"/>
                </a:cubicBezTo>
                <a:cubicBezTo>
                  <a:pt x="1183624" y="1217968"/>
                  <a:pt x="946037" y="1200008"/>
                  <a:pt x="707732" y="1200329"/>
                </a:cubicBezTo>
                <a:cubicBezTo>
                  <a:pt x="469427" y="1200650"/>
                  <a:pt x="337125" y="1161969"/>
                  <a:pt x="0" y="1200329"/>
                </a:cubicBezTo>
                <a:cubicBezTo>
                  <a:pt x="-2879" y="1031484"/>
                  <a:pt x="39306" y="912717"/>
                  <a:pt x="0" y="776213"/>
                </a:cubicBezTo>
                <a:cubicBezTo>
                  <a:pt x="-39306" y="639709"/>
                  <a:pt x="27424" y="568426"/>
                  <a:pt x="0" y="364100"/>
                </a:cubicBezTo>
                <a:cubicBezTo>
                  <a:pt x="-27424" y="159774"/>
                  <a:pt x="15278" y="159888"/>
                  <a:pt x="0" y="0"/>
                </a:cubicBezTo>
                <a:close/>
              </a:path>
              <a:path w="5897768" h="1200329" stroke="0" extrusionOk="0">
                <a:moveTo>
                  <a:pt x="0" y="0"/>
                </a:moveTo>
                <a:cubicBezTo>
                  <a:pt x="203920" y="-21755"/>
                  <a:pt x="407418" y="54403"/>
                  <a:pt x="530799" y="0"/>
                </a:cubicBezTo>
                <a:cubicBezTo>
                  <a:pt x="654180" y="-54403"/>
                  <a:pt x="836673" y="23105"/>
                  <a:pt x="943643" y="0"/>
                </a:cubicBezTo>
                <a:cubicBezTo>
                  <a:pt x="1050613" y="-23105"/>
                  <a:pt x="1393704" y="54945"/>
                  <a:pt x="1651375" y="0"/>
                </a:cubicBezTo>
                <a:cubicBezTo>
                  <a:pt x="1909046" y="-54945"/>
                  <a:pt x="2044865" y="52601"/>
                  <a:pt x="2182174" y="0"/>
                </a:cubicBezTo>
                <a:cubicBezTo>
                  <a:pt x="2319483" y="-52601"/>
                  <a:pt x="2455244" y="22514"/>
                  <a:pt x="2712973" y="0"/>
                </a:cubicBezTo>
                <a:cubicBezTo>
                  <a:pt x="2970702" y="-22514"/>
                  <a:pt x="3191811" y="7618"/>
                  <a:pt x="3420705" y="0"/>
                </a:cubicBezTo>
                <a:cubicBezTo>
                  <a:pt x="3649599" y="-7618"/>
                  <a:pt x="3744072" y="21819"/>
                  <a:pt x="3892527" y="0"/>
                </a:cubicBezTo>
                <a:cubicBezTo>
                  <a:pt x="4040982" y="-21819"/>
                  <a:pt x="4354273" y="79837"/>
                  <a:pt x="4600259" y="0"/>
                </a:cubicBezTo>
                <a:cubicBezTo>
                  <a:pt x="4846245" y="-79837"/>
                  <a:pt x="4961232" y="27732"/>
                  <a:pt x="5307991" y="0"/>
                </a:cubicBezTo>
                <a:cubicBezTo>
                  <a:pt x="5654750" y="-27732"/>
                  <a:pt x="5645785" y="42513"/>
                  <a:pt x="5897768" y="0"/>
                </a:cubicBezTo>
                <a:cubicBezTo>
                  <a:pt x="5910755" y="198003"/>
                  <a:pt x="5875347" y="334131"/>
                  <a:pt x="5897768" y="424116"/>
                </a:cubicBezTo>
                <a:cubicBezTo>
                  <a:pt x="5920189" y="514101"/>
                  <a:pt x="5855048" y="738045"/>
                  <a:pt x="5897768" y="836229"/>
                </a:cubicBezTo>
                <a:cubicBezTo>
                  <a:pt x="5940488" y="934413"/>
                  <a:pt x="5862483" y="1076920"/>
                  <a:pt x="5897768" y="1200329"/>
                </a:cubicBezTo>
                <a:cubicBezTo>
                  <a:pt x="5700261" y="1265149"/>
                  <a:pt x="5592772" y="1190590"/>
                  <a:pt x="5307991" y="1200329"/>
                </a:cubicBezTo>
                <a:cubicBezTo>
                  <a:pt x="5023210" y="1210068"/>
                  <a:pt x="4963028" y="1160128"/>
                  <a:pt x="4836170" y="1200329"/>
                </a:cubicBezTo>
                <a:cubicBezTo>
                  <a:pt x="4709312" y="1240530"/>
                  <a:pt x="4541175" y="1150789"/>
                  <a:pt x="4246393" y="1200329"/>
                </a:cubicBezTo>
                <a:cubicBezTo>
                  <a:pt x="3951611" y="1249869"/>
                  <a:pt x="3867915" y="1168592"/>
                  <a:pt x="3538661" y="1200329"/>
                </a:cubicBezTo>
                <a:cubicBezTo>
                  <a:pt x="3209407" y="1232066"/>
                  <a:pt x="3091080" y="1161986"/>
                  <a:pt x="2948884" y="1200329"/>
                </a:cubicBezTo>
                <a:cubicBezTo>
                  <a:pt x="2806688" y="1238672"/>
                  <a:pt x="2694364" y="1188330"/>
                  <a:pt x="2536040" y="1200329"/>
                </a:cubicBezTo>
                <a:cubicBezTo>
                  <a:pt x="2377716" y="1212328"/>
                  <a:pt x="2267923" y="1164375"/>
                  <a:pt x="2064219" y="1200329"/>
                </a:cubicBezTo>
                <a:cubicBezTo>
                  <a:pt x="1860515" y="1236283"/>
                  <a:pt x="1657943" y="1127029"/>
                  <a:pt x="1356487" y="1200329"/>
                </a:cubicBezTo>
                <a:cubicBezTo>
                  <a:pt x="1055031" y="1273629"/>
                  <a:pt x="982014" y="1140929"/>
                  <a:pt x="766710" y="1200329"/>
                </a:cubicBezTo>
                <a:cubicBezTo>
                  <a:pt x="551406" y="1259729"/>
                  <a:pt x="364864" y="1165453"/>
                  <a:pt x="0" y="1200329"/>
                </a:cubicBezTo>
                <a:cubicBezTo>
                  <a:pt x="-21605" y="1087001"/>
                  <a:pt x="33197" y="934404"/>
                  <a:pt x="0" y="800219"/>
                </a:cubicBezTo>
                <a:cubicBezTo>
                  <a:pt x="-33197" y="666034"/>
                  <a:pt x="24171" y="601396"/>
                  <a:pt x="0" y="436120"/>
                </a:cubicBezTo>
                <a:cubicBezTo>
                  <a:pt x="-24171" y="270844"/>
                  <a:pt x="44855" y="16346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Straight Line </a:t>
            </a:r>
            <a:r>
              <a:rPr lang="en-US" sz="2400" dirty="0">
                <a:solidFill>
                  <a:schemeClr val="tx1"/>
                </a:solidFill>
              </a:rPr>
              <a:t>does not have the flexibility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to accurately replicate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arc in the “true” relationship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56B121E0-EE7D-B772-5530-2E9FA098D374}"/>
              </a:ext>
            </a:extLst>
          </p:cNvPr>
          <p:cNvSpPr/>
          <p:nvPr/>
        </p:nvSpPr>
        <p:spPr>
          <a:xfrm rot="2291946">
            <a:off x="6187168" y="2592933"/>
            <a:ext cx="1297617" cy="484632"/>
          </a:xfrm>
          <a:prstGeom prst="lef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2736</TotalTime>
  <Words>969</Words>
  <Application>Microsoft Macintosh PowerPoint</Application>
  <PresentationFormat>Widescreen</PresentationFormat>
  <Paragraphs>217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Body</vt:lpstr>
      <vt:lpstr>Calibri Light</vt:lpstr>
      <vt:lpstr>Helvetica</vt:lpstr>
      <vt:lpstr>Wingdings</vt:lpstr>
      <vt:lpstr>Office Theme</vt:lpstr>
      <vt:lpstr>Bias and Variance</vt:lpstr>
      <vt:lpstr>Outline</vt:lpstr>
      <vt:lpstr>Sample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684</cp:revision>
  <dcterms:created xsi:type="dcterms:W3CDTF">2022-05-11T03:47:05Z</dcterms:created>
  <dcterms:modified xsi:type="dcterms:W3CDTF">2024-08-28T08:05:12Z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2024-07-11T14:05:09Z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cc2cc8e5-6ceb-4ff4-bda9-8296ca361659</vt:lpwstr>
  </property>
  <property fmtid="{D5CDD505-2E9C-101B-9397-08002B2CF9AE}" pid="9" name="MSIP_Label_8a813f4b-519a-4481-a498-85770f517757_ContentBits">
    <vt:lpwstr>0</vt:lpwstr>
  </property>
</Properties>
</file>