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7" r:id="rId5"/>
    <p:sldId id="340" r:id="rId6"/>
    <p:sldId id="367" r:id="rId7"/>
    <p:sldId id="375" r:id="rId8"/>
    <p:sldId id="373" r:id="rId9"/>
    <p:sldId id="374" r:id="rId10"/>
    <p:sldId id="376" r:id="rId11"/>
    <p:sldId id="379" r:id="rId12"/>
    <p:sldId id="380" r:id="rId13"/>
    <p:sldId id="381" r:id="rId14"/>
    <p:sldId id="38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053" autoAdjust="0"/>
  </p:normalViewPr>
  <p:slideViewPr>
    <p:cSldViewPr snapToGrid="0">
      <p:cViewPr varScale="1">
        <p:scale>
          <a:sx n="103" d="100"/>
          <a:sy n="103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9-E34E-95DD-861613779D3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29-E34E-95DD-861613779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1969 783 24575,'0'-12'0,"-3"0"0,2-1 0,-6-2 0,-1 3 0,-2-11 0,-11-13 0,4 2 0,-7-9 0,-10-4 0,-25-17-870,-4-7 870,15 37 0,-4 1 0,6-3 0,-2 3 0,-7 7 0,-2 2 0,-5-9 0,-1-1 0,6 5 0,0 2 0,-4 6 0,0 2 0,10 0 0,3 4 0,-36 5 0,33 2 0,10 8 0,5 0 0,9 0 0,-4 0 870,-2 13-870,15-3 0,-39 35 0,13-1 0,-6 19 0,1-5 0,0 2 0,18-17 0,0 1-679,-13 26 0,-1 2 679,7-18 0,4-3 0,14-1 0,0 0-281,-7-1 0,1 1 281,-1 46 0,2-9 0,15 8 0,3-11 0,7 12 0,0 3 0,2-44 0,4 0 0,5-5 0,3-1 0,2-1 0,4-1 0,9 4 0,5-3 0,-4-7 0,1-1 0,4 5 0,2-1 0,30 23 0,0 1 0,-28-33 0,0 0 0,31 32 0,-31-35 0,0-1 0,1 4 0,-1-2 0,31 20-154,-3 5 154,-13-12 0,-23-15 0,9 9 1307,-9-9-1307,12 12 597,18 3-597,-25-14 170,40 0-170,-34-10 0,9-8 0,2 6 0,-26-15 0,16 2 0,-12-7 0,11 0 0,-8 0 0,32-8 0,-24-13 0,38-14 0,-33-8 0,25-7 0,-15-4 0,-13 17 0,-6-21 0,-20 31 0,-5-16 0,4 1 0,4-16 0,-3-14 0,-2 12 0,-2-6 0,-12 32 0,4-20 0,-2 26 0,-3-6 0,2 18 0,-3-7 0,0-1 0,0-7 0,7 7 0,-5-6 0,5-6 0,-7 9 0,0-14 0,0 23 0,0-11 0,0 11 0,0-11 0,0 11 0,0-11 0,0 5 0,0-7 0,0-12 0,0 20 0,0-41 0,0 26 0,0-13 0,0-14 0,0 35 0,0-24 0,-4 23 0,3-24 0,-8 25 0,9-34 0,-26 13 0,16 12 0,-13-13 0,16 38 0,2-15 0,-4 11 0,0-1 0,5 8 0,-3 3 0,6 3 0,-3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4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9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1217 305 24575,'-9'-16'0,"1"0"0,5 0 0,-2 0 0,1-1 0,-3 1 0,2 0 0,-3 0 0,0 4 0,-9-22 0,3 17 0,-4-14 0,3 16 0,2 6 0,1 1 0,-10 0 0,1-3 0,-3 4 0,1-2 0,-11 9 0,-5-6 0,-19 4 0,13-4 0,-10 6 0,10 0 0,-13 0 0,1 0 0,-1 0 0,1 0 0,-12 0 0,20 5 0,-5 0 0,23 6 0,7-2 0,1-4 0,-5 18 0,2-9 0,-3 14 0,10-13 0,1 7 0,9-8 0,-14 27 0,13-20 0,-13 20 0,13-17 0,-1 7 0,0 11 0,10 6 0,-6 10 0,7 13 0,0-23 0,0 30 0,0-29 0,0 32 0,0-21 0,8 21 0,9-9 0,-2-11 0,6-7 0,-11-23 0,18 16 0,-13-12 0,21 23 0,-21-30 0,9 13 0,15-1 0,-15-12 0,27 23 0,-26-30 0,5 4 0,27 18 0,-26-27 0,43 41 0,-27-34 0,2 11 0,18-4 0,-14 6 0,-1-12 0,5 12 0,-30-20 0,5 2 0,-10-4 0,13 13 0,-13-15 0,17 15 0,-16-18 0,1 5 0,-3-3 0,7 3 0,-14-5 0,27 9 0,-14-7 0,9 7 0,-16-13 0,-5 2 0,-3-6 0,11 3 0,-5 3 0,1-5 0,3 5 0,-8-7 0,15 0 0,-15 0 0,4 0 0,1 0 0,-5 0 0,8 0 0,-6 0 0,7 0 0,-5 0 0,11 0 0,-11 0 0,11 0 0,-15 0 0,8-4 0,-9 0 0,-1-4 0,10-6 0,2-5 0,1 0 0,2 1 0,7-3 0,-17 11 0,13-8 0,-22 7 0,4-2 0,2-9 0,-1 4 0,1-5 0,-6 11 0,9-22 0,-5 10 0,9-12 0,-6 7 0,-5 15 0,8-14 0,-9 13 0,2-4 0,0 4 0,-5-4 0,7-5 0,-6-1 0,6 3 0,-9 9 0,1-2 0,-1 2 0,0-9 0,-3 8 0,4-8 0,-1 3 0,1 1 0,1-5 0,-3 11 0,-3-10 0,0 8 0,0-15 0,0 15 0,0-15 0,-3 15 0,-7-15 0,-5 5 0,-6-7 0,6 6 0,-2 3 0,4 6 0,0-7 0,-3 5 0,3-4 0,-26-10 0,11 10 0,-19-12 0,16 14 0,-16-14 0,12 15 0,-12-14 0,16 17 0,7 1 0,1 2 0,7 5 0,0-1 0,3 1 0,-2-3 0,3 2 0,-5-6 0,5 6 0,-3-3 0,6 4 0,-13-1 0,11 1 0,-3-2 0,7 2 0,2 0 0,1 0 0,-7-3 0,6-2 0,-4 1 0,2 0 0,3 0 0,-1 0 0,-5-4 0,4 3 0,-2-2 0,1 6 0,6-3 0,-6 4 0,6-4 0,-3 4 0,1-4 0,-2 4 0,-3 0 0,4-4 0,0 3 0,1-3 0,-2 1 0,1 2 0,-7-6 0,6 6 0,-7-3 0,4 4 0,0 0 0,-4-4 0,3 7 0,-2-6 0,2 7 0,1-4 0,0 3 0,-3-2 0,2 6 0,-3-3 0,8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4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667 24575,'0'-8'0,"0"0"0,0-3 0,0-2 0,0-10 0,0 6 0,0-13 0,0 13 0,0-13 0,-5 6 0,-18-23 0,0 1 0,-32-13 0,5 5 0,-1 17 0,7 6 0,2 3 0,8 6 0,-7-7 0,-2 0 0,3 14 0,-4-13 0,-8 8 0,24 9 0,-14-8 0,-1 14 0,-2 0 0,-13 5 0,13 0 0,-22 0 0,19 0 0,-21 0 0,30 0 0,-2 0 0,23 7 0,-11-1 0,15 6 0,-5-3 0,-4 15 0,7-8 0,-24 24 0,21-21 0,-21 21 0,19-15 0,-10 12 0,11-6 0,1-7 0,-4 17 0,8-14 0,-3 9 0,13-7 0,-2-11 0,-4 11 0,6-4 0,-5 6 0,7-6 0,2-2 0,-3-7 0,4 7 0,0-9 0,0 14 0,0-14 0,0 15 0,0-11 0,0 1 0,0 3 0,0 11 0,0-10 0,5 17 0,1-19 0,-1 0 0,9 7 0,-12-14 0,27 21 0,-25-20 0,22 31 0,-24-32 0,7 15 0,5 1 0,-7-16 0,9 20 0,-11-22 0,3 1 0,9 20 0,-7-19 0,8 19 0,-10-20 0,5 10 0,-3-6 0,0 2 0,-3-3 0,-3-4 0,1 1 0,11 20 0,-9-19 0,10 16 0,-9-19 0,4 2 0,-3 0 0,3 2 0,-4-6 0,3 6 0,-5-6 0,4 3 0,-5-1 0,3-2 0,0 6 0,0-6 0,0 3 0,0-4 0,10-3 0,-3 5 0,4-4 0,-8 5 0,-3-3 0,0 0 0,0 1 0,4 2 0,1-2 0,3 3 0,0-1 0,18 1 0,-13 1 0,20 3 0,-17-6 0,7 5 0,-10-6 0,7 6 0,-14-5 0,5 3 0,3-4 0,-1 5 0,3-3 0,-1 2 0,-7-5 0,0 0 0,-3 0 0,2 0 0,-6 0 0,6 1 0,-2 2 0,3-2 0,-4 3 0,4-8 0,-7 3 0,6 1 0,4 7 0,-5-2 0,14 6 0,-17-13 0,17 8 0,-14-13 0,9 7 0,0-2 0,1 7 0,-3-6 0,1 6 0,8-6 0,-12 2 0,15 2 0,-20-3 0,9 1 0,-4-1 0,5-2 0,-7-3 0,0 1 0,7-3 0,1 7 0,0-3 0,-1 0 0,0-1 0,-9-4 0,8 0 0,-3 0 0,-5 0 0,14 0 0,-17 0 0,7 0 0,0 0 0,-7 0 0,7 0 0,0 0 0,-7 0 0,7-4 0,0 3 0,-4-2 0,15-2 0,-14 4 0,6-7 0,-8 7 0,3-10 0,18 3 0,-13-1 0,20-2 0,-27 10 0,8-7 0,-9 7 0,-1-3 0,3-3 0,-6 6 0,7-10 0,-7 6 0,6-3 0,-3-3 0,1 2 0,2-3 0,-6 4 0,6-4 0,-6 3 0,8-12 0,-7 6 0,0-4 0,-3 4 0,-6 6 0,3-6 0,-4 2 0,3-3 0,-2 4 0,3-4 0,-4 7 0,0-6 0,0-4 0,0 5 0,0-14 0,0 13 0,0-4 0,0 4 0,0 3 0,0-1 0,0-2 0,0 2 0,0 1 0,0-3 0,0 2 0,0-3 0,0 0 0,0 0 0,0-7 0,0 9 0,0-15 0,0 19 0,0-12 0,-7-9 0,2 14 0,-15-35 0,10 35 0,-4-17 0,7 17 0,-3-5 0,-3 4 0,-3-11 0,1 11 0,5-5 0,-2 11 0,4 0 0,-3 1 0,2 2 0,-3-3 0,0 0 0,0 3 0,-1-2 0,2 3 0,2 0 0,-2 0 0,-15-10 0,10 8 0,-20-8 0,22 10 0,-15-3 0,11 0 0,-1 1 0,-3-3 0,12 5 0,-12-5 0,13 8 0,-3-6 0,-18 4 0,13-6 0,-14 2 0,16-1 0,6 4 0,-6-4 0,6 3 0,-3-2 0,4 3 0,-4-4 0,4 3 0,-4-3 0,4 4 0,3 0 0,2 0 0,-1 0 0,3 0 0,-7-10 0,7 7 0,-4-7 0,-2 6 0,5 3 0,-5-2 0,7 3 0,0-11 0,0 9 0,-3-8 0,2 6 0,-3 3 0,1-3 0,2 8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5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1776 281 24575,'4'-8'0,"-4"-7"0,-10-5 0,-9-3 0,-19 0 0,-31-4 0,-18 8-835,21 2 1,-3-2 834,5-1 0,0 1 0,-5 6 0,0 1 0,1-7 0,2 3-438,9 14 1,1 2 437,-7-5 0,3 1 0,-27 4 0,25 0 0,-3 15 0,35-7 1591,-25 13-1591,8 7 0,-4 5 0,-16 25 0,23-21 0,-10 31 0,32-37 0,-8 13 0,0 5 0,6 3 21,2 6 1,-1 4-22,-10 28 0,18 9 0,2-47 0,1 0 0,12 35 0,0 0 0,4-34 0,0-2 0,6 25 0,1-23 0,4 1 0,19 33 0,-16-39 0,1 0 0,6-1 0,1 1 0,-4 7 0,3 1-723,16 4 1,4-1 722,-5 1 0,3-1 0,14-3 0,5-3 0,-3-2 0,2-2 0,-2-3 0,3-2 0,7-2 0,0-3 0,-11-5 0,1-2 0,8-7 0,0-1 0,-10 3 0,-1 0-199,1-8 1,-3 0 198,30 22 0,-3-8 0,-32-12 0,29 18 0,-30-23 0,33 16 0,-9-9 0,12-4 0,-18-10 0,1-2 0,29 1 0,-15-8 0,-5 0 0,-10 0 0,-13-3 0,-4-2 0,-12-1 0,11-6 824,-7-6-824,-20 4 1479,13-8-1479,-6-6 449,-7 2-449,4-4 0,-7-22 0,-7 10 0,11-28 0,-12 25 0,3-21 0,-13 17 0,0-32 0,0 21 0,0-21 0,0 9 0,0 0 0,0 14 0,-8-8 0,0 17 0,-24-24 0,21 14 0,-27-14 0,31 31 0,-31-34 0,24 45 0,-32-39 0,27 35 0,-28-36 0,23 35 0,-31-27 0,35 40 0,-40-30 0,23 29 0,-6-16 0,-10 12 0,9-4 0,-14 0 0,8-2 0,14 12 0,13 7 0,7 0 0,0 2 0,4 1 0,0-4 0,4 4 0,-16-16 0,12 9 0,-12-16 0,14 11 0,1 3 0,-4-1 0,8 13 0,-7-12 0,11 10 0,-7-11 0,4 10 0,-1-4 0,2-1 0,3 1 0,-4 4 0,3-3 0,-3 6 0,4-3 0,0 4 0,0-4 0,0 3 0,0-2 0,0 6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 441 24575,'0'-13'0,"0"-2"0,0 2 0,0-3 0,0-18 0,0 13 0,-22-36 0,9 35 0,-41-32 0,14 29 0,-33-23 0,12 23 0,-20-21 0,9 26 0,-12-4 0,24 16 0,-18 8 0,29 0 0,-32 0 0,21 0 0,-21 15 0,-3 5-886,-3 22 886,33-24 0,1 2 0,8 9 0,-1 1 0,-15 0 0,-1 1 0,12 6 0,2 1 0,-1 0 0,2-1 0,-25 15 0,34-5 0,1-17 0,21 1 0,2-7 0,8 5 0,3-11 886,3 11-886,0-14 0,0 25 0,0-23 0,0 36 0,0-26 0,0 15 0,0-11 0,0 26 0,9-20 0,-7 13 0,20-9 0,-15-21 0,19 33 0,-15-32 0,7 20 0,-9-17 0,16 12 0,-12-10 0,26 14 0,-21-14 0,7 3 0,-8-9 0,-3 1 0,-1-10 0,17 23 0,-19-22 0,14 21 0,-6-17 0,-8 4 0,23 9 0,-22-17 0,11 12 0,12 3 0,-21-15 0,24 15 0,5 0 0,-19-14 0,28 15 0,-22-4 0,2-11 0,-2 11 0,11-5 0,-24-9 0,23 8 0,-29-13 0,17 4 0,-14-1 0,9 2 0,-11-2 0,0-1 0,0-2 0,0-1 0,1 4 0,-1-4 0,6 5 0,-8-1 0,12 1 0,-9-4 0,3 6 0,6-5 0,-4 6 0,11-7 0,-11 3 0,23-1 0,-24 2 0,23 2 0,-25-6 0,14 0 0,-15-2 0,4-2 0,0 7 0,-4-6 0,27 8 0,-23-4 0,12 1 0,-12 1 0,-4-3 0,15 0 0,-11 2 0,5-6 0,-7 3 0,6-4 0,14 13 0,-8-10 0,3 10 0,-10-13 0,-7 0 0,27 0 0,-20 0 0,20 0 0,-17 0 0,7 0 0,12-7 0,-9 1 0,2-1 0,-13-2 0,-1 8 0,-4-9 0,1 4 0,-7-2 0,-1 1 0,2-1 0,3-4 0,-3-1 0,14-14 0,-12 15 0,10-12 0,-10 16 0,-2-3 0,0-9 0,-5 6 0,1-8 0,-9 14 0,4-14 0,5 1 0,-2-10 0,3 10 0,1-19 0,-9 27 0,4-27 0,-6 7 0,0 6 0,0-26 0,0 14 0,0 0 0,0-25 0,0 33 0,0-23 0,0-1 0,0 19 0,0-31 0,0 40 0,-9-14 0,2 17 0,-9-19 0,6 20 0,-12-41 0,11 47 0,-14-34 0,12 36 0,-7-14 0,7 15 0,-5-8 0,9 10 0,-11-23 0,6 15 0,-4-11 0,6 15 0,4 4 0,-6-11 0,-1-1 0,-1-7 0,-1 7 0,10 5 0,-3 7 0,5 4 0,1 0 0,-4-10 0,-1 4 0,-1-9 0,-1 10 0,6 2 0,-2 3 0,6-4 0,-6 3 0,2-3 0,-3 4 0,0-3 0,4-2 0,-3 1 0,6 4 0,-3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5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1975 815 24575,'-13'-22'0,"3"4"0,-35-50 0,14 29 0,-1-3 0,-5-3-603,-3 3 1,-2 2 602,3 7 0,-3 0 0,-21-16 0,-2 1 0,19 15 0,-2 2-565,-25-10 0,-1 1 565,20 9 0,0 4 0,-13 1 0,-1 3-398,13 4 0,0 3 398,0 9 0,-1 2 0,-5-8 0,0 1 0,10 10 0,0 2 0,-5-5 0,4 1 0,-1 4 0,-12 0 808,44 3-808,-20 3 1424,24 6-1424,-6 1 899,-5 15-899,-3 3 0,-15 23 0,14-20 0,-7 35 0,28-39 0,-12 48 0,9-29 0,-2 45 0,3-30 0,8 31 0,5-35 0,0 9 0,0-23 0,0 8 0,0-8 0,6 11 0,9 1 0,17 11 0,-9-21 0,15 30 0,-7-25 0,2 17 0,15-3 0,-21-21 0,17 7 0,-21-21 0,8 4 0,-13-12 0,23 14 0,-19-18 0,23 13 0,-27-16 0,5 1 0,5 10 0,-13-12 0,24 23 0,-17-22 0,22 18 0,12-8 0,-19-7 0,40 11 0,-35-11 0,39 5 0,-21 3 0,9-11 0,-11 3 0,-1-5 0,12 8 0,-8-13 0,20 5 0,-9-8-489,23 3 489,-8 0 0,-27-6 0,0 0 0,30-4 0,-36 0 0,-1 0 0,31 0 0,0 0 0,0 0 0,-24 0 0,7 0 0,-22 0 0,-9 0 0,4 0 0,-26-4 489,9-4-489,-7-1 0,12-18 0,-9 15 0,6-12 0,-14 13 0,-3 2 0,6-13 0,-5 11 0,5-10 0,-10-10 0,4 10 0,-8-13 0,4 17 0,-4-17 0,0 13 0,0-13 0,0 18 0,0-7 0,0 5 0,0-23 0,0 24 0,-5-23 0,-5 19 0,0-3 0,-4 1 0,6 11 0,-4-3 0,7 2 0,-9-3 0,12 0 0,-12 0 0,8 0 0,-5-1 0,2-5 0,-3 4 0,1-11 0,-5 11 0,10-1 0,-10-3 0,6 8 0,-4-9 0,-14-5 0,16 13 0,-12-19 0,12 20 0,-14-21 0,11 20 0,-24-24 0,23 23 0,-34-35 0,28 29 0,-29-28 0,25 29 0,-29-29 0,29 27 0,-11-11 0,10-4 0,18 23 0,-17-19 0,12 4 0,1 13 0,-6-17 0,8 21 0,6 1 0,-2 4 0,-1-3 0,3 5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4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1487 345 24575,'9'-12'0,"-2"0"0,-7 4 0,0-22 0,0 17 0,-22-44 0,-10 34 0,-34-33 0,-6 30 0,-12-5 0,12 9 0,-9 3 0,9 5 0,0 0 0,-9 12 0,21-4 0,-9 6 0,-1 0 0,-2 0 0,-12 0 0,12 0 0,3 13 0,12-4 0,11 15 0,-13 7 0,31-9 0,-13 16 0,23-14 0,-16 23 0,15-12 0,-11 24 0,23-2 0,1 15 0,3-18 0,2 22 0,-3-22 0,4 30 0,0 0 0,0 0 0,0 0-502,12-31 1,2 1 501,-7-3 0,1 0 0,13 11 0,3-1 0,-11-11 0,1-2-129,19 36 129,-8-3 0,12-16 0,-9 17 0,11-17 0,-12-8 0,-7-14 0,14 7 0,-5-9 997,9 10-997,3-9 135,-18-10-135,7 4 0,-11-12 0,-1-1 0,10 5 0,-9-9 0,11 16 0,-13-21 0,13 20 0,-15-22 0,31 20 0,-29-18 0,24 10 0,-23-7 0,23 6 0,-24-9 0,47 15 0,-38-17 0,40 4 0,-32-12 0,21 3 0,-10-6 0,1 6 0,8-7 0,-20 0 0,20 0 0,-20-5 0,9-5 0,-1-10 0,-2-11 0,31-19 0,-16 9 0,-11 6 0,0 2 0,5 3 0,1-5 0,-3 0 0,-13 10 0,39-31 0,-42 25 0,0 0 0,-3 3 0,4-11 0,-16 17 0,14-35 0,-6 24 0,2-34 0,2 25 0,0-25 0,-16 40 0,8-26 0,-11 7 0,-2-1 0,-4 3 0,-3 15 0,0 5 0,0-7 0,0 7 0,0-17 0,-4 14 0,-6-16 0,-2 12 0,-2 10 0,4-7 0,6 14 0,-17-22 0,12 9 0,-18-11 0,13 14 0,-4 2 0,0-1 0,5 5 0,-16-17 0,13 16 0,-17-27 0,19 29 0,-7-17 0,12 22 0,-6-4 0,0-7 0,2 9 0,-6-15 0,10 15 0,-5-5 0,5-3 0,-15-4 0,11 1 0,-16-10 0,16 17 0,2-4 0,-1-1 0,8 5 0,-2-5 0,-2 1 0,3 4 0,0-5 0,1 1 0,4 4 0,-3-1 0,2 4 0,-6 6 0,2-3 0,-3 8 0,0-4 0,0 8 0,0-4 0,-4 4 0,0 0 0,-1 0 0,-9 0 0,8 0 0,-8 0 0,5 0 0,5 0 0,-3 0 0,6 0 0,-3 0 0,4 0 0,-4 7 0,3-5 0,-2 5 0,-7-2 0,7-4 0,-11 7 0,17-7 0,-2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9.5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1888 397 24575,'0'-8'0,"0"0"0,0-10 0,0 7 0,0-10 0,-6-10 0,-3 10 0,-40-39 0,-6 37 0,2-7 0,-5-1-446,8 19 1,-2 2 445,-8-8 0,-2 0 0,0 3 0,1 2 0,10 7 0,1 0 0,-11-8 0,2 2 0,-16 10 0,-6-6 0,36 8 0,8 0 0,-4 0 0,21 7 891,-33 1-891,14 7 0,-12 12 0,-5-3 0,12 18 0,-39 10-874,21-2 874,11-13 0,1 0 0,1 7 0,-17 22 0,42-31 0,-23 35 0,26-21 0,-9 20 0,15 0 0,6-27 874,2 35-874,-8 2 0,11-1 0,-4-24 0,1-1 0,7 7 0,0 21 0,0-32 0,0 17 0,0-20 0,15 23 0,-4 3 0,13-18 0,-7 22 0,5-34 0,18 31 0,3-10 0,22-3 0,-5 5 0,3-22-392,-20-9 0,2 0 392,31 10 0,-27-13 0,1 0 0,-4-4 0,4-1 0,30 15 0,3-1 0,-20-13 0,0 0-859,25 9 1,-1 1 858,-23-8 0,-3-1 0,-4-8 0,1 2 0,16 12 0,1 0 0,-16-13 0,-2-3-322,5 1 1,-1 1 321,-12 1 0,-2-1 0,25-1 0,1 27 690,-33-34-690,6 11 1722,-29-20-1722,13-2 732,-13 6-732,13-6 0,-13 3 0,13-4 0,-13-7 0,6 1 0,16-32 0,-17 20 0,39-36 0,-27 22 0,13-20 0,11-29 0,-22 4-334,-3 20 1,-2 0 333,-10-18 0,4 23 0,-1 0 0,-11-23 0,5 27 0,-2 0 0,-7-36-212,6 0 212,-6 12 0,0 3 0,-3 23 0,-6-8 0,0 8 0,0-23 660,0 9-660,0-9 219,0 11-219,-4 13 0,-4-10 0,-21 5 0,13 4 0,-11 9 0,15-3 0,-11 2 0,-11-31 0,1 18 0,4-3 0,10 23 0,-7-5 0,-7-2 0,5 11 0,-11-13 0,23 28 0,-18-12 0,16 12 0,-11-3 0,15 1 0,-15-5 0,15 6 0,-9-1 0,7 6 0,-6-5 0,4 7 0,-1-4 0,7 3 0,-6 6 0,7-6 0,-7 6 0,0-7 0,7 3 0,-7-4 0,7 1 0,2 3 0,-3-2 0,0-1 0,3 3 0,-2-6 0,3 10 0,-10-7 0,3 3 0,-7-4 0,9 1 0,1 4 0,4 0 0,-3 1 0,2 2 0,-3-3 0,4 4 0,0-3 0,-4 2 0,7-3 0,-2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524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7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76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85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3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88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50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65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55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10/15/23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Although there are many choices available for choosing the optimal number of clusters,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Elbow Method</a:t>
            </a:r>
            <a:r>
              <a:rPr lang="en-PH" sz="3000" dirty="0">
                <a:latin typeface="+mn-lt"/>
              </a:rPr>
              <a:t> is one of the most popular and appropriate methods.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The Elbow Method uses the idea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 value</a:t>
            </a:r>
            <a:r>
              <a:rPr lang="en-PH" sz="3000" dirty="0">
                <a:latin typeface="+mn-lt"/>
              </a:rPr>
              <a:t>, which is short for for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Within Cluster Sum of Squares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defines the total number of variations within a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</p:spTree>
    <p:extLst>
      <p:ext uri="{BB962C8B-B14F-4D97-AF65-F5344CB8AC3E}">
        <p14:creationId xmlns:p14="http://schemas.microsoft.com/office/powerpoint/2010/main" val="262718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384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The K-means algorithm aims at keeping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at a minimum level.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k-means clustering aims to partition the number observations into K clusters so as to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minimize the within-cluster sum of squares (WCSS)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/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blipFill>
                <a:blip r:embed="rId4"/>
                <a:stretch>
                  <a:fillRect t="-107477" b="-16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2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CFEA-60D9-C6D5-5734-63C583A7841E}"/>
              </a:ext>
            </a:extLst>
          </p:cNvPr>
          <p:cNvSpPr txBox="1"/>
          <p:nvPr/>
        </p:nvSpPr>
        <p:spPr>
          <a:xfrm>
            <a:off x="4839469" y="5354710"/>
            <a:ext cx="2712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Number of Clusters (K)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EFC13-C186-B217-EEE1-AD8DB2263CE8}"/>
              </a:ext>
            </a:extLst>
          </p:cNvPr>
          <p:cNvSpPr txBox="1"/>
          <p:nvPr/>
        </p:nvSpPr>
        <p:spPr>
          <a:xfrm rot="16200000">
            <a:off x="3111317" y="3152001"/>
            <a:ext cx="936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wcss</a:t>
            </a:r>
            <a:endParaRPr lang="en-PH" sz="3000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22D693-F098-F202-7BE9-DEC7051D2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62738"/>
              </p:ext>
            </p:extLst>
          </p:nvPr>
        </p:nvGraphicFramePr>
        <p:xfrm>
          <a:off x="3929202" y="1542079"/>
          <a:ext cx="4894004" cy="3787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78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620412" y="1149178"/>
            <a:ext cx="5298474" cy="5521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In K-Means clustering, data is grouped in terms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characteristics</a:t>
            </a:r>
            <a:r>
              <a:rPr lang="en-PH" sz="3000" dirty="0">
                <a:latin typeface="+mn-lt"/>
              </a:rPr>
              <a:t> and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similarities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3000" dirty="0">
                <a:latin typeface="+mn-lt"/>
              </a:rPr>
              <a:t> is a letter that represents the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number of clusters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For example, if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K=5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5</a:t>
            </a:r>
            <a:r>
              <a:rPr lang="en-PH" sz="3000" dirty="0">
                <a:latin typeface="+mn-lt"/>
              </a:rPr>
              <a:t>. If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K=10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10</a:t>
            </a:r>
            <a:r>
              <a:rPr lang="en-PH" sz="3000" dirty="0">
                <a:latin typeface="+mn-lt"/>
              </a:rPr>
              <a:t>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B8F00-2D83-E92F-3D58-BB7DC593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7" y="1456587"/>
            <a:ext cx="4266341" cy="3443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B1263-690C-66B9-526F-B07247CEAE5E}"/>
              </a:ext>
            </a:extLst>
          </p:cNvPr>
          <p:cNvSpPr txBox="1"/>
          <p:nvPr/>
        </p:nvSpPr>
        <p:spPr>
          <a:xfrm>
            <a:off x="9833005" y="458958"/>
            <a:ext cx="21595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1: </a:t>
            </a:r>
          </a:p>
          <a:p>
            <a:pPr algn="l"/>
            <a:r>
              <a:rPr lang="en-PH" sz="2400" b="1" dirty="0">
                <a:solidFill>
                  <a:srgbClr val="00B0F0"/>
                </a:solidFill>
                <a:latin typeface="+mn-lt"/>
              </a:rPr>
              <a:t>Select the number of clusters</a:t>
            </a:r>
            <a:r>
              <a:rPr lang="en-PH" sz="2400" dirty="0">
                <a:latin typeface="+mn-lt"/>
              </a:rPr>
              <a:t> you want to identify in your data. This is the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in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b="1" dirty="0">
                <a:latin typeface="+mn-lt"/>
              </a:rPr>
              <a:t>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FFAA93-8497-EE3F-BD98-F021544CC2BE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2: </a:t>
            </a:r>
            <a:r>
              <a:rPr lang="en-PH" sz="2400" dirty="0">
                <a:latin typeface="+mn-lt"/>
              </a:rPr>
              <a:t>Randomly select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distinct data points. These are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14:cNvPr>
              <p14:cNvContentPartPr/>
              <p14:nvPr/>
            </p14:nvContentPartPr>
            <p14:xfrm>
              <a:off x="3862460" y="1063440"/>
              <a:ext cx="767520" cy="10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3820" y="1054440"/>
                <a:ext cx="78516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14:cNvPr>
              <p14:cNvContentPartPr/>
              <p14:nvPr/>
            </p14:nvContentPartPr>
            <p14:xfrm>
              <a:off x="6678380" y="596520"/>
              <a:ext cx="1013400" cy="100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9380" y="587520"/>
                <a:ext cx="103104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14:cNvPr>
              <p14:cNvContentPartPr/>
              <p14:nvPr/>
            </p14:nvContentPartPr>
            <p14:xfrm>
              <a:off x="3159740" y="4858920"/>
              <a:ext cx="828720" cy="76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1100" y="4849920"/>
                <a:ext cx="8463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14:cNvPr>
              <p14:cNvContentPartPr/>
              <p14:nvPr/>
            </p14:nvContentPartPr>
            <p14:xfrm>
              <a:off x="8502500" y="3809160"/>
              <a:ext cx="965880" cy="78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3860" y="3800520"/>
                <a:ext cx="98352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520"/>
                <a:ext cx="986040" cy="963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70ABCA-E514-9DCB-059C-AECB300573EE}"/>
              </a:ext>
            </a:extLst>
          </p:cNvPr>
          <p:cNvCxnSpPr>
            <a:cxnSpLocks/>
          </p:cNvCxnSpPr>
          <p:nvPr/>
        </p:nvCxnSpPr>
        <p:spPr>
          <a:xfrm flipV="1">
            <a:off x="3114455" y="1031624"/>
            <a:ext cx="3692739" cy="19485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2758E-4B6D-8C37-A19F-3F98CC7E1643}"/>
              </a:ext>
            </a:extLst>
          </p:cNvPr>
          <p:cNvCxnSpPr>
            <a:cxnSpLocks/>
          </p:cNvCxnSpPr>
          <p:nvPr/>
        </p:nvCxnSpPr>
        <p:spPr>
          <a:xfrm>
            <a:off x="2890144" y="1794613"/>
            <a:ext cx="700463" cy="31292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2DCFA-3319-880B-10D9-C7B55B010D04}"/>
              </a:ext>
            </a:extLst>
          </p:cNvPr>
          <p:cNvCxnSpPr>
            <a:cxnSpLocks/>
          </p:cNvCxnSpPr>
          <p:nvPr/>
        </p:nvCxnSpPr>
        <p:spPr>
          <a:xfrm>
            <a:off x="3295460" y="1714558"/>
            <a:ext cx="5271623" cy="225821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60902-BCE1-F094-9387-C6BB44E5F600}"/>
              </a:ext>
            </a:extLst>
          </p:cNvPr>
          <p:cNvSpPr txBox="1"/>
          <p:nvPr/>
        </p:nvSpPr>
        <p:spPr>
          <a:xfrm>
            <a:off x="9833005" y="458958"/>
            <a:ext cx="21595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3:</a:t>
            </a:r>
            <a:r>
              <a:rPr lang="en-PH" sz="2400" dirty="0">
                <a:latin typeface="+mn-lt"/>
              </a:rPr>
              <a:t> Measure the </a:t>
            </a:r>
            <a:r>
              <a:rPr lang="en-PH" sz="2400" b="1" dirty="0">
                <a:solidFill>
                  <a:srgbClr val="00B0F0"/>
                </a:solidFill>
              </a:rPr>
              <a:t>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uclidean distance </a:t>
            </a:r>
            <a:r>
              <a:rPr lang="en-PH" sz="2400" dirty="0">
                <a:latin typeface="+mn-lt"/>
              </a:rPr>
              <a:t>between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first point </a:t>
            </a:r>
            <a:r>
              <a:rPr lang="en-PH" sz="2400" dirty="0">
                <a:latin typeface="+mn-lt"/>
              </a:rPr>
              <a:t>and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/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blipFill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</a:p>
        </p:txBody>
      </p:sp>
    </p:spTree>
    <p:extLst>
      <p:ext uri="{BB962C8B-B14F-4D97-AF65-F5344CB8AC3E}">
        <p14:creationId xmlns:p14="http://schemas.microsoft.com/office/powerpoint/2010/main" val="12523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  <a:br>
              <a:rPr lang="en-PH" sz="2400" dirty="0">
                <a:latin typeface="+mn-lt"/>
              </a:rPr>
            </a:br>
            <a:br>
              <a:rPr lang="en-PH" sz="2400" dirty="0">
                <a:latin typeface="+mn-lt"/>
              </a:rPr>
            </a:br>
            <a:r>
              <a:rPr lang="en-PH" sz="2400" dirty="0">
                <a:latin typeface="+mn-lt"/>
              </a:rPr>
              <a:t>Do this for all data points</a:t>
            </a:r>
          </a:p>
        </p:txBody>
      </p:sp>
    </p:spTree>
    <p:extLst>
      <p:ext uri="{BB962C8B-B14F-4D97-AF65-F5344CB8AC3E}">
        <p14:creationId xmlns:p14="http://schemas.microsoft.com/office/powerpoint/2010/main" val="2614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</a:t>
            </a:r>
            <a:r>
              <a:rPr lang="en-PH" sz="2400" b="1" dirty="0"/>
              <a:t>5</a:t>
            </a:r>
            <a:r>
              <a:rPr lang="en-PH" sz="2400" b="1" dirty="0">
                <a:latin typeface="+mn-lt"/>
              </a:rPr>
              <a:t>: </a:t>
            </a:r>
          </a:p>
          <a:p>
            <a:pPr algn="l"/>
            <a:r>
              <a:rPr lang="en-PH" sz="2400" dirty="0">
                <a:latin typeface="+mn-lt"/>
              </a:rPr>
              <a:t>Find the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b="1" dirty="0">
                <a:solidFill>
                  <a:srgbClr val="7030A0"/>
                </a:solidFill>
                <a:latin typeface="+mn-lt"/>
              </a:rPr>
              <a:t>centroid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dirty="0">
                <a:latin typeface="+mn-lt"/>
              </a:rPr>
              <a:t>by calculating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center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dirty="0">
                <a:latin typeface="+mn-lt"/>
              </a:rPr>
              <a:t>or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mean</a:t>
            </a:r>
            <a:r>
              <a:rPr lang="en-PH" sz="2400" dirty="0">
                <a:latin typeface="+mn-lt"/>
              </a:rPr>
              <a:t> of each cluster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14:cNvPr>
              <p14:cNvContentPartPr/>
              <p14:nvPr/>
            </p14:nvContentPartPr>
            <p14:xfrm>
              <a:off x="8629940" y="3832560"/>
              <a:ext cx="829080" cy="90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0940" y="3823560"/>
                <a:ext cx="84672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14:cNvPr>
              <p14:cNvContentPartPr/>
              <p14:nvPr/>
            </p14:nvContentPartPr>
            <p14:xfrm>
              <a:off x="3818900" y="1090440"/>
              <a:ext cx="1024560" cy="102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9900" y="1081440"/>
                <a:ext cx="10422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14:cNvPr>
              <p14:cNvContentPartPr/>
              <p14:nvPr/>
            </p14:nvContentPartPr>
            <p14:xfrm>
              <a:off x="6729500" y="627480"/>
              <a:ext cx="771120" cy="74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0500" y="618480"/>
                <a:ext cx="7887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14:cNvPr>
              <p14:cNvContentPartPr/>
              <p14:nvPr/>
            </p14:nvContentPartPr>
            <p14:xfrm>
              <a:off x="3203300" y="4853880"/>
              <a:ext cx="819720" cy="78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304" y="4844880"/>
                <a:ext cx="837352" cy="80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F8FED7-CEEE-660A-39D1-42916ADE4A20}"/>
              </a:ext>
            </a:extLst>
          </p:cNvPr>
          <p:cNvSpPr txBox="1"/>
          <p:nvPr/>
        </p:nvSpPr>
        <p:spPr>
          <a:xfrm>
            <a:off x="3368206" y="1632409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32A7B-BA32-6668-4423-72936D7A9BB6}"/>
              </a:ext>
            </a:extLst>
          </p:cNvPr>
          <p:cNvSpPr txBox="1"/>
          <p:nvPr/>
        </p:nvSpPr>
        <p:spPr>
          <a:xfrm>
            <a:off x="7749688" y="128792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45430-4ABD-3933-647B-55E909716FCE}"/>
              </a:ext>
            </a:extLst>
          </p:cNvPr>
          <p:cNvSpPr txBox="1"/>
          <p:nvPr/>
        </p:nvSpPr>
        <p:spPr>
          <a:xfrm>
            <a:off x="3345743" y="4282560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93188-309C-4468-E8A0-AA59E45BA524}"/>
              </a:ext>
            </a:extLst>
          </p:cNvPr>
          <p:cNvSpPr txBox="1"/>
          <p:nvPr/>
        </p:nvSpPr>
        <p:spPr>
          <a:xfrm>
            <a:off x="8117697" y="4204756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66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000" dirty="0">
                <a:latin typeface="+mn-lt"/>
              </a:rPr>
              <a:t>How to Choose the Value of </a:t>
            </a:r>
            <a:r>
              <a:rPr lang="en-PH" sz="5000" b="1" dirty="0">
                <a:solidFill>
                  <a:srgbClr val="FFC000"/>
                </a:solidFill>
                <a:latin typeface="+mn-lt"/>
              </a:rPr>
              <a:t>"K number of clusters" </a:t>
            </a:r>
            <a:r>
              <a:rPr lang="en-PH" sz="5000" dirty="0">
                <a:latin typeface="+mn-lt"/>
              </a:rPr>
              <a:t>in K-Means Clustering?</a:t>
            </a:r>
          </a:p>
          <a:p>
            <a:endParaRPr lang="en-PH" sz="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0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2848</TotalTime>
  <Words>726</Words>
  <Application>Microsoft Macintosh PowerPoint</Application>
  <PresentationFormat>Widescreen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Charter</vt:lpstr>
      <vt:lpstr>Office Theme</vt:lpstr>
      <vt:lpstr>K-Means</vt:lpstr>
      <vt:lpstr>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value of K</vt:lpstr>
      <vt:lpstr>Choosing the value of K</vt:lpstr>
      <vt:lpstr>Choosing the value of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383</cp:revision>
  <dcterms:created xsi:type="dcterms:W3CDTF">2022-05-11T03:47:05Z</dcterms:created>
  <dcterms:modified xsi:type="dcterms:W3CDTF">2023-10-15T14:54:07Z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