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363" r:id="rId3"/>
    <p:sldId id="386" r:id="rId4"/>
    <p:sldId id="43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CC99"/>
    <a:srgbClr val="009999"/>
    <a:srgbClr val="008080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65"/>
    <p:restoredTop sz="94499"/>
  </p:normalViewPr>
  <p:slideViewPr>
    <p:cSldViewPr snapToGrid="0">
      <p:cViewPr varScale="1">
        <p:scale>
          <a:sx n="142" d="100"/>
          <a:sy n="142" d="100"/>
        </p:scale>
        <p:origin x="178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Model-View-Controller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A845-8598-B400-82A4-C0B1804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6333-2F25-D0DB-EA95-DCB48F4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Components of MVC</a:t>
            </a:r>
          </a:p>
        </p:txBody>
      </p:sp>
    </p:spTree>
    <p:extLst>
      <p:ext uri="{BB962C8B-B14F-4D97-AF65-F5344CB8AC3E}">
        <p14:creationId xmlns:p14="http://schemas.microsoft.com/office/powerpoint/2010/main" val="163249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F14C5-3C04-FC67-4F45-B57E1BD77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5C1AC-A617-C43D-D2E0-BBDAAD031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444444"/>
                </a:solidFill>
                <a:effectLst/>
                <a:latin typeface="PTSans-Bold"/>
              </a:rPr>
              <a:t>Summary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130E6-7480-D176-6D2A-BF342569AB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15128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98132-830B-21D7-E177-72FC4DB7F2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D8988-6ACF-9BD2-F8F4-B62EBA974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i="0" dirty="0">
                <a:solidFill>
                  <a:srgbClr val="444444"/>
                </a:solidFill>
                <a:effectLst/>
                <a:latin typeface="PTSans-Bold"/>
              </a:rPr>
              <a:t>References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BD3E2-FCCF-AA0F-C76A-B6CFEE5A4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https://refactoring.guru/design-patterns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55836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17</Words>
  <Application>Microsoft Office PowerPoint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PTSans-Bold</vt:lpstr>
      <vt:lpstr>Wingdings</vt:lpstr>
      <vt:lpstr>Office Theme</vt:lpstr>
      <vt:lpstr>Model-View-Controller</vt:lpstr>
      <vt:lpstr>Outline</vt:lpstr>
      <vt:lpstr>Summary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1001</cp:revision>
  <dcterms:created xsi:type="dcterms:W3CDTF">2024-08-08T01:29:50Z</dcterms:created>
  <dcterms:modified xsi:type="dcterms:W3CDTF">2025-05-05T04:36:54Z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