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36" r:id="rId2"/>
    <p:sldId id="364" r:id="rId3"/>
    <p:sldId id="371" r:id="rId4"/>
    <p:sldId id="379" r:id="rId5"/>
    <p:sldId id="378" r:id="rId6"/>
    <p:sldId id="381" r:id="rId7"/>
    <p:sldId id="38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96" autoAdjust="0"/>
    <p:restoredTop sz="94131" autoAdjust="0"/>
  </p:normalViewPr>
  <p:slideViewPr>
    <p:cSldViewPr snapToGrid="0">
      <p:cViewPr varScale="1">
        <p:scale>
          <a:sx n="141" d="100"/>
          <a:sy n="141" d="100"/>
        </p:scale>
        <p:origin x="10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072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16154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67161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50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37902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4310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97602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05/05/2025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8A90462-6A86-5CD5-1B2C-5DD4BB6DD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/>
              <a:t>Model-View-Controller Architecture</a:t>
            </a:r>
            <a:endParaRPr lang="en-PH" b="1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7A04A449-9B85-BDD3-CC20-CC22F9DB05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algn="l"/>
            <a:endParaRPr lang="en-PH" sz="2000" dirty="0"/>
          </a:p>
          <a:p>
            <a:pPr algn="l"/>
            <a:r>
              <a:rPr lang="en-PH" sz="2000" dirty="0"/>
              <a:t>Presented by:</a:t>
            </a:r>
          </a:p>
          <a:p>
            <a:pPr algn="l"/>
            <a:r>
              <a:rPr lang="en-PH" sz="2000" dirty="0" err="1"/>
              <a:t>Elizer</a:t>
            </a:r>
            <a:r>
              <a:rPr lang="en-PH" sz="2000" dirty="0"/>
              <a:t> Ponio Jr</a:t>
            </a:r>
            <a:r>
              <a:rPr lang="en-PH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9071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/>
              <a:t>Outline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151644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b="1" dirty="0">
                <a:latin typeface="Calibri (Body)"/>
              </a:rPr>
              <a:t>Introduction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Model</a:t>
            </a: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b="1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View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solidFill>
                <a:schemeClr val="bg2">
                  <a:lumMod val="75000"/>
                </a:schemeClr>
              </a:solidFill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2">
                    <a:lumMod val="75000"/>
                  </a:schemeClr>
                </a:solidFill>
                <a:latin typeface="Calibri (Body)"/>
              </a:rPr>
              <a:t>Controller</a:t>
            </a:r>
          </a:p>
          <a:p>
            <a:pPr algn="l">
              <a:lnSpc>
                <a:spcPct val="100000"/>
              </a:lnSpc>
            </a:pPr>
            <a:endParaRPr lang="en-US" sz="2500" b="1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164731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Model-View-Controller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384926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The Model-View-Controller (MVC) is a well-known design pattern in the web development field.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It is way to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organize our code</a:t>
            </a:r>
            <a:r>
              <a:rPr lang="en-PH" sz="2400" dirty="0">
                <a:latin typeface="+mn-lt"/>
              </a:rPr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It specifies that a program or application shall consist of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data model, presentation information and control information</a:t>
            </a:r>
            <a:r>
              <a:rPr lang="en-PH" sz="2400" dirty="0">
                <a:latin typeface="+mn-lt"/>
              </a:rPr>
              <a:t>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dirty="0">
                <a:latin typeface="+mn-lt"/>
              </a:rPr>
              <a:t>The MVC pattern needs all these components to be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separated as different objects</a:t>
            </a:r>
            <a:r>
              <a:rPr lang="en-PH" sz="2400" dirty="0">
                <a:latin typeface="+mn-lt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3945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B88AF-27E5-E632-88D9-B23AFB6FD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021" y="0"/>
            <a:ext cx="7451957" cy="590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Model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represents the business layer of application.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model represents the data and the rules that govern access to and updates of this data.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context of JavaFX, this layer contains all </a:t>
            </a:r>
            <a:r>
              <a:rPr lang="en-PH" sz="2400" b="1" i="0" u="none" strike="noStrike">
                <a:solidFill>
                  <a:srgbClr val="0070C0"/>
                </a:solidFill>
                <a:effectLst/>
                <a:latin typeface="+mn-lt"/>
              </a:rPr>
              <a:t>classes and interfaces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  <a:latin typeface="+mn-lt"/>
              </a:rPr>
              <a:t>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565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View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represents the presentation layer of application.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used to visualize the data that the model contains.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The view renders the contents of a model. It specifies exactly how the model data should be presented.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context of JavaFX, this layer contains all </a:t>
            </a:r>
            <a:r>
              <a:rPr lang="en-PH" sz="2400" b="1" i="0" u="none" strike="noStrike" dirty="0" err="1">
                <a:solidFill>
                  <a:srgbClr val="0070C0"/>
                </a:solidFill>
                <a:effectLst/>
                <a:latin typeface="+mn-lt"/>
              </a:rPr>
              <a:t>fxml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  <a:latin typeface="+mn-lt"/>
              </a:rPr>
              <a:t> files.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761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97150"/>
            <a:ext cx="9144000" cy="718459"/>
          </a:xfrm>
        </p:spPr>
        <p:txBody>
          <a:bodyPr>
            <a:noAutofit/>
          </a:bodyPr>
          <a:lstStyle/>
          <a:p>
            <a:r>
              <a:rPr lang="en-PH" sz="5400" b="1" dirty="0"/>
              <a:t>Controller Layer</a:t>
            </a:r>
            <a:endParaRPr lang="en-PH" sz="5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91646" y="1215609"/>
            <a:ext cx="11208707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endParaRPr lang="en-PH" sz="2400" dirty="0"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works on both the model and view. 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is used to manage the flow of application.</a:t>
            </a:r>
          </a:p>
          <a:p>
            <a:pPr marL="342900" indent="-342900" algn="just">
              <a:buFont typeface="Wingdings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It translates the user's interactions with the view into actions that the model will perform. 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a stand-alone GUI client, user interactions could be button clicks or menu selections.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PH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In the context of JavaFX, this layer contains all </a:t>
            </a:r>
            <a:r>
              <a:rPr lang="en-PH" sz="2400" b="1" dirty="0">
                <a:solidFill>
                  <a:srgbClr val="0070C0"/>
                </a:solidFill>
                <a:latin typeface="+mn-lt"/>
              </a:rPr>
              <a:t>controller</a:t>
            </a:r>
            <a:r>
              <a:rPr lang="en-PH" sz="2400" b="1" i="0" u="none" strike="noStrike" dirty="0">
                <a:solidFill>
                  <a:srgbClr val="0070C0"/>
                </a:solidFill>
                <a:effectLst/>
                <a:latin typeface="+mn-lt"/>
              </a:rPr>
              <a:t> files.</a:t>
            </a: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PH" sz="2400" dirty="0">
              <a:solidFill>
                <a:srgbClr val="000000"/>
              </a:solidFill>
              <a:latin typeface="+mn-lt"/>
            </a:endParaRPr>
          </a:p>
          <a:p>
            <a:pPr algn="l">
              <a:lnSpc>
                <a:spcPct val="100000"/>
              </a:lnSpc>
            </a:pPr>
            <a:endParaRPr lang="en-PH" sz="2400" dirty="0">
              <a:solidFill>
                <a:srgbClr val="0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38456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2408</TotalTime>
  <Words>249</Words>
  <Application>Microsoft Office PowerPoint</Application>
  <PresentationFormat>Widescreen</PresentationFormat>
  <Paragraphs>87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(Body)</vt:lpstr>
      <vt:lpstr>Calibri Light</vt:lpstr>
      <vt:lpstr>Wingdings</vt:lpstr>
      <vt:lpstr>Office Theme</vt:lpstr>
      <vt:lpstr>Model-View-Controller Architecture</vt:lpstr>
      <vt:lpstr>Outline</vt:lpstr>
      <vt:lpstr>Model-View-Controller</vt:lpstr>
      <vt:lpstr>PowerPoint Presentation</vt:lpstr>
      <vt:lpstr>Model Layer</vt:lpstr>
      <vt:lpstr>View Layer</vt:lpstr>
      <vt:lpstr>Controller Layer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358</cp:revision>
  <dcterms:created xsi:type="dcterms:W3CDTF">2022-05-11T03:47:05Z</dcterms:created>
  <dcterms:modified xsi:type="dcterms:W3CDTF">2025-05-05T04:35:49Z</dcterms:modified>
</cp:coreProperties>
</file>