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4" r:id="rId3"/>
    <p:sldId id="329" r:id="rId4"/>
    <p:sldId id="316" r:id="rId5"/>
    <p:sldId id="324" r:id="rId6"/>
    <p:sldId id="319" r:id="rId7"/>
    <p:sldId id="325" r:id="rId8"/>
    <p:sldId id="321" r:id="rId9"/>
    <p:sldId id="326" r:id="rId10"/>
    <p:sldId id="322" r:id="rId11"/>
    <p:sldId id="327" r:id="rId12"/>
    <p:sldId id="323" r:id="rId13"/>
    <p:sldId id="3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102" autoAdjust="0"/>
  </p:normalViewPr>
  <p:slideViewPr>
    <p:cSldViewPr snapToGrid="0">
      <p:cViewPr varScale="1">
        <p:scale>
          <a:sx n="91" d="100"/>
          <a:sy n="91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39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0881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89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291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62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857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46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251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541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762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683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Forms of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292" y="450401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Multiple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F2374-0FC4-8780-0A6D-560CA5F562A4}"/>
              </a:ext>
            </a:extLst>
          </p:cNvPr>
          <p:cNvSpPr txBox="1"/>
          <p:nvPr/>
        </p:nvSpPr>
        <p:spPr>
          <a:xfrm>
            <a:off x="1122149" y="309933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FC4A6E-3F0E-1938-AE54-2361E044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06650"/>
              </p:ext>
            </p:extLst>
          </p:nvPr>
        </p:nvGraphicFramePr>
        <p:xfrm>
          <a:off x="5093748" y="3736414"/>
          <a:ext cx="1653088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Daughter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EE2DC-3CC9-BE67-0028-2A692AA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50621"/>
              </p:ext>
            </p:extLst>
          </p:nvPr>
        </p:nvGraphicFramePr>
        <p:xfrm>
          <a:off x="2533427" y="1674607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FB4726-72CC-D548-1C91-294881B8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86241"/>
              </p:ext>
            </p:extLst>
          </p:nvPr>
        </p:nvGraphicFramePr>
        <p:xfrm>
          <a:off x="7804674" y="1674607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678909D-3139-F55A-7BB2-C8EE54A8E2FC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746836" y="3030967"/>
            <a:ext cx="1884382" cy="12464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760375B-DD04-BE27-0A98-9F006B7AD68B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>
            <a:off x="3359972" y="3030968"/>
            <a:ext cx="1733777" cy="12464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1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Multiple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278239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Father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2081703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1D47-0CAE-CE3B-051F-CDDC66EE41DE}"/>
              </a:ext>
            </a:extLst>
          </p:cNvPr>
          <p:cNvSpPr txBox="1"/>
          <p:nvPr/>
        </p:nvSpPr>
        <p:spPr>
          <a:xfrm>
            <a:off x="1524000" y="3014560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077F-F407-6254-08B6-AE5B4B4DFA21}"/>
              </a:ext>
            </a:extLst>
          </p:cNvPr>
          <p:cNvSpPr txBox="1"/>
          <p:nvPr/>
        </p:nvSpPr>
        <p:spPr>
          <a:xfrm>
            <a:off x="1524000" y="388392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7E16-899B-7B02-F95B-FFE3A2D4D31B}"/>
              </a:ext>
            </a:extLst>
          </p:cNvPr>
          <p:cNvSpPr txBox="1"/>
          <p:nvPr/>
        </p:nvSpPr>
        <p:spPr>
          <a:xfrm>
            <a:off x="1524000" y="4750881"/>
            <a:ext cx="7788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Daughter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Father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8D069-A155-8414-0369-86EBC4BB1730}"/>
              </a:ext>
            </a:extLst>
          </p:cNvPr>
          <p:cNvSpPr txBox="1"/>
          <p:nvPr/>
        </p:nvSpPr>
        <p:spPr>
          <a:xfrm>
            <a:off x="1524000" y="544521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436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292" y="450401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Hybrid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F2374-0FC4-8780-0A6D-560CA5F562A4}"/>
              </a:ext>
            </a:extLst>
          </p:cNvPr>
          <p:cNvSpPr txBox="1"/>
          <p:nvPr/>
        </p:nvSpPr>
        <p:spPr>
          <a:xfrm>
            <a:off x="1122149" y="309933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FC4A6E-3F0E-1938-AE54-2361E044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45358"/>
              </p:ext>
            </p:extLst>
          </p:nvPr>
        </p:nvGraphicFramePr>
        <p:xfrm>
          <a:off x="5104506" y="4701508"/>
          <a:ext cx="1653088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Daughter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EE2DC-3CC9-BE67-0028-2A692AA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259"/>
              </p:ext>
            </p:extLst>
          </p:nvPr>
        </p:nvGraphicFramePr>
        <p:xfrm>
          <a:off x="2736093" y="2750820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Father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FB4726-72CC-D548-1C91-294881B8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36377"/>
              </p:ext>
            </p:extLst>
          </p:nvPr>
        </p:nvGraphicFramePr>
        <p:xfrm>
          <a:off x="7589521" y="2750820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39063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828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828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678909D-3139-F55A-7BB2-C8EE54A8E2FC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757594" y="4107180"/>
            <a:ext cx="1658471" cy="11353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760375B-DD04-BE27-0A98-9F006B7AD68B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>
            <a:off x="3562638" y="4107180"/>
            <a:ext cx="1541869" cy="11353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2F0548-875B-A192-F872-DA3D6178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68921"/>
              </p:ext>
            </p:extLst>
          </p:nvPr>
        </p:nvGraphicFramePr>
        <p:xfrm>
          <a:off x="5104506" y="1312787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FEE5230-AFF6-897E-124C-1C3C2C34F1FC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3953645" y="1599960"/>
            <a:ext cx="759853" cy="15418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F52A918-54E3-AC35-7A29-8D729EE2F3D5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rot="16200000" flipV="1">
            <a:off x="7206904" y="1541658"/>
            <a:ext cx="759853" cy="1658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5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Hybrid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278239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181186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1D47-0CAE-CE3B-051F-CDDC66EE41DE}"/>
              </a:ext>
            </a:extLst>
          </p:cNvPr>
          <p:cNvSpPr txBox="1"/>
          <p:nvPr/>
        </p:nvSpPr>
        <p:spPr>
          <a:xfrm>
            <a:off x="1524000" y="2444088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Father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077F-F407-6254-08B6-AE5B4B4DFA21}"/>
              </a:ext>
            </a:extLst>
          </p:cNvPr>
          <p:cNvSpPr txBox="1"/>
          <p:nvPr/>
        </p:nvSpPr>
        <p:spPr>
          <a:xfrm>
            <a:off x="1524000" y="297263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7E16-899B-7B02-F95B-FFE3A2D4D31B}"/>
              </a:ext>
            </a:extLst>
          </p:cNvPr>
          <p:cNvSpPr txBox="1"/>
          <p:nvPr/>
        </p:nvSpPr>
        <p:spPr>
          <a:xfrm>
            <a:off x="1524000" y="4842835"/>
            <a:ext cx="77888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Daughter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Father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8D069-A155-8414-0369-86EBC4BB1730}"/>
              </a:ext>
            </a:extLst>
          </p:cNvPr>
          <p:cNvSpPr txBox="1"/>
          <p:nvPr/>
        </p:nvSpPr>
        <p:spPr>
          <a:xfrm>
            <a:off x="1524000" y="544521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ADE0A-BE0D-D221-A165-3E0B279EE9F4}"/>
              </a:ext>
            </a:extLst>
          </p:cNvPr>
          <p:cNvSpPr txBox="1"/>
          <p:nvPr/>
        </p:nvSpPr>
        <p:spPr>
          <a:xfrm>
            <a:off x="1524000" y="3541068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59A69-8B45-76C1-286D-1552BE8705E1}"/>
              </a:ext>
            </a:extLst>
          </p:cNvPr>
          <p:cNvSpPr txBox="1"/>
          <p:nvPr/>
        </p:nvSpPr>
        <p:spPr>
          <a:xfrm>
            <a:off x="1524000" y="406961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2272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Forms of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500" b="1" dirty="0">
                <a:solidFill>
                  <a:srgbClr val="000000"/>
                </a:solidFill>
                <a:latin typeface="+mn-lt"/>
              </a:rPr>
              <a:t>Single Inheritance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PH" sz="2500" b="0" i="0" u="none" strike="noStrike" dirty="0">
                <a:solidFill>
                  <a:srgbClr val="161616"/>
                </a:solidFill>
                <a:effectLst/>
                <a:latin typeface="+mn-lt"/>
              </a:rPr>
              <a:t>a child class is created from a single parent class.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5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2500" b="1" dirty="0">
                <a:solidFill>
                  <a:srgbClr val="000000"/>
                </a:solidFill>
                <a:latin typeface="+mn-lt"/>
              </a:rPr>
              <a:t>Multi-level Inheritance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PH" sz="2500" b="0" i="0" u="none" strike="noStrike" dirty="0">
                <a:solidFill>
                  <a:srgbClr val="161616"/>
                </a:solidFill>
                <a:effectLst/>
                <a:latin typeface="+mn-lt"/>
              </a:rPr>
              <a:t>a child class is created from another child class.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5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2500" b="1" dirty="0">
                <a:solidFill>
                  <a:srgbClr val="000000"/>
                </a:solidFill>
                <a:latin typeface="+mn-lt"/>
              </a:rPr>
              <a:t>Hierarchical Inheritance</a:t>
            </a:r>
          </a:p>
          <a:p>
            <a:pPr algn="l">
              <a:lnSpc>
                <a:spcPct val="100000"/>
              </a:lnSpc>
            </a:pPr>
            <a:r>
              <a:rPr lang="en-US" sz="2500" dirty="0">
                <a:latin typeface="+mn-lt"/>
              </a:rPr>
              <a:t>- </a:t>
            </a:r>
            <a:r>
              <a:rPr lang="en-PH" sz="2500" b="0" i="0" u="none" strike="noStrike" dirty="0">
                <a:effectLst/>
                <a:latin typeface="+mn-lt"/>
              </a:rPr>
              <a:t>one class serves as a parent class for more than one child class</a:t>
            </a:r>
            <a:endParaRPr lang="en-US" sz="25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Forms of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+mn-lt"/>
              </a:rPr>
              <a:t>Multiple Inheritance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PH" sz="2400" b="0" i="0" u="none" strike="noStrike" dirty="0">
                <a:effectLst/>
                <a:latin typeface="+mn-lt"/>
              </a:rPr>
              <a:t>one class can have more than one parent class and inherit features from all parent classes. In </a:t>
            </a:r>
            <a:r>
              <a:rPr lang="en-PH" sz="2400" dirty="0">
                <a:latin typeface="+mn-lt"/>
              </a:rPr>
              <a:t>J</a:t>
            </a:r>
            <a:r>
              <a:rPr lang="en-PH" sz="2400" b="0" i="0" u="none" strike="noStrike" dirty="0">
                <a:effectLst/>
                <a:latin typeface="+mn-lt"/>
              </a:rPr>
              <a:t>ava, multiple inheritances can only be implemented. through </a:t>
            </a:r>
            <a:r>
              <a:rPr lang="en-PH" sz="2400" b="1" i="0" u="none" strike="noStrike" dirty="0">
                <a:effectLst/>
                <a:latin typeface="+mn-lt"/>
              </a:rPr>
              <a:t>interfaces.</a:t>
            </a:r>
          </a:p>
          <a:p>
            <a:pPr algn="l">
              <a:lnSpc>
                <a:spcPct val="100000"/>
              </a:lnSpc>
            </a:pPr>
            <a:endParaRPr lang="en-US" sz="2400" b="1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+mn-lt"/>
              </a:rPr>
              <a:t>Hybrid Inheritance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en-US" sz="2400" dirty="0">
                <a:latin typeface="+mn-lt"/>
              </a:rPr>
              <a:t>A mix of two or more forms of inheritance.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endParaRPr lang="en-US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8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292" y="450401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F2374-0FC4-8780-0A6D-560CA5F562A4}"/>
              </a:ext>
            </a:extLst>
          </p:cNvPr>
          <p:cNvSpPr txBox="1"/>
          <p:nvPr/>
        </p:nvSpPr>
        <p:spPr>
          <a:xfrm>
            <a:off x="1122149" y="309933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FC4A6E-3F0E-1938-AE54-2361E044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62235"/>
              </p:ext>
            </p:extLst>
          </p:nvPr>
        </p:nvGraphicFramePr>
        <p:xfrm>
          <a:off x="5093748" y="1593079"/>
          <a:ext cx="1653088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EE2DC-3CC9-BE67-0028-2A692AA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12309"/>
              </p:ext>
            </p:extLst>
          </p:nvPr>
        </p:nvGraphicFramePr>
        <p:xfrm>
          <a:off x="5093748" y="3944186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Daughter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C55782-31CF-17FB-2438-E8AFCAFB063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920292" y="2675119"/>
            <a:ext cx="0" cy="1269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0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Single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278239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2081703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1D47-0CAE-CE3B-051F-CDDC66EE41DE}"/>
              </a:ext>
            </a:extLst>
          </p:cNvPr>
          <p:cNvSpPr txBox="1"/>
          <p:nvPr/>
        </p:nvSpPr>
        <p:spPr>
          <a:xfrm>
            <a:off x="1524000" y="3231836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Daughter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077F-F407-6254-08B6-AE5B4B4DFA21}"/>
              </a:ext>
            </a:extLst>
          </p:cNvPr>
          <p:cNvSpPr txBox="1"/>
          <p:nvPr/>
        </p:nvSpPr>
        <p:spPr>
          <a:xfrm>
            <a:off x="1524000" y="4110622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5553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292" y="450401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Multi-level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F2374-0FC4-8780-0A6D-560CA5F562A4}"/>
              </a:ext>
            </a:extLst>
          </p:cNvPr>
          <p:cNvSpPr txBox="1"/>
          <p:nvPr/>
        </p:nvSpPr>
        <p:spPr>
          <a:xfrm>
            <a:off x="1122149" y="309933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FC4A6E-3F0E-1938-AE54-2361E044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0532"/>
              </p:ext>
            </p:extLst>
          </p:nvPr>
        </p:nvGraphicFramePr>
        <p:xfrm>
          <a:off x="5093748" y="1519666"/>
          <a:ext cx="1653088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Grandmother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EE2DC-3CC9-BE67-0028-2A692AA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58368"/>
              </p:ext>
            </p:extLst>
          </p:nvPr>
        </p:nvGraphicFramePr>
        <p:xfrm>
          <a:off x="5093748" y="3017155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C55782-31CF-17FB-2438-E8AFCAFB063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920292" y="2601706"/>
            <a:ext cx="0" cy="41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FB4726-72CC-D548-1C91-294881B8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91598"/>
              </p:ext>
            </p:extLst>
          </p:nvPr>
        </p:nvGraphicFramePr>
        <p:xfrm>
          <a:off x="5093748" y="4660154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Daughter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FC7FF-E271-7236-93E8-C683CA12B390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5920292" y="4373515"/>
            <a:ext cx="0" cy="286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6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Multi-level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278239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Grandmother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2081703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1D47-0CAE-CE3B-051F-CDDC66EE41DE}"/>
              </a:ext>
            </a:extLst>
          </p:cNvPr>
          <p:cNvSpPr txBox="1"/>
          <p:nvPr/>
        </p:nvSpPr>
        <p:spPr>
          <a:xfrm>
            <a:off x="1524000" y="3014560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Grandmother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077F-F407-6254-08B6-AE5B4B4DFA21}"/>
              </a:ext>
            </a:extLst>
          </p:cNvPr>
          <p:cNvSpPr txBox="1"/>
          <p:nvPr/>
        </p:nvSpPr>
        <p:spPr>
          <a:xfrm>
            <a:off x="1524000" y="388392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7E16-899B-7B02-F95B-FFE3A2D4D31B}"/>
              </a:ext>
            </a:extLst>
          </p:cNvPr>
          <p:cNvSpPr txBox="1"/>
          <p:nvPr/>
        </p:nvSpPr>
        <p:spPr>
          <a:xfrm>
            <a:off x="1524000" y="4750881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Daughter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8D069-A155-8414-0369-86EBC4BB1730}"/>
              </a:ext>
            </a:extLst>
          </p:cNvPr>
          <p:cNvSpPr txBox="1"/>
          <p:nvPr/>
        </p:nvSpPr>
        <p:spPr>
          <a:xfrm>
            <a:off x="1524000" y="544521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3356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292" y="450401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Hierarchical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F2374-0FC4-8780-0A6D-560CA5F562A4}"/>
              </a:ext>
            </a:extLst>
          </p:cNvPr>
          <p:cNvSpPr txBox="1"/>
          <p:nvPr/>
        </p:nvSpPr>
        <p:spPr>
          <a:xfrm>
            <a:off x="1122149" y="309933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FC4A6E-3F0E-1938-AE54-2361E044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55742"/>
              </p:ext>
            </p:extLst>
          </p:nvPr>
        </p:nvGraphicFramePr>
        <p:xfrm>
          <a:off x="5093748" y="1519666"/>
          <a:ext cx="1653088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EE2DC-3CC9-BE67-0028-2A692AA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32983"/>
              </p:ext>
            </p:extLst>
          </p:nvPr>
        </p:nvGraphicFramePr>
        <p:xfrm>
          <a:off x="2468882" y="3017155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FB4726-72CC-D548-1C91-294881B86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44867"/>
              </p:ext>
            </p:extLst>
          </p:nvPr>
        </p:nvGraphicFramePr>
        <p:xfrm>
          <a:off x="7643310" y="3022169"/>
          <a:ext cx="1653088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3088">
                  <a:extLst>
                    <a:ext uri="{9D8B030D-6E8A-4147-A177-3AD203B41FA5}">
                      <a16:colId xmlns:a16="http://schemas.microsoft.com/office/drawing/2014/main" val="1843435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Daughter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7302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848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17754"/>
                  </a:ext>
                </a:extLst>
              </a:tr>
            </a:tbl>
          </a:graphicData>
        </a:graphic>
      </p:graphicFrame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678909D-3139-F55A-7BB2-C8EE54A8E2FC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7127604" y="1679919"/>
            <a:ext cx="961483" cy="17230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760375B-DD04-BE27-0A98-9F006B7AD68B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rot="5400000" flipH="1" flipV="1">
            <a:off x="3716353" y="1639760"/>
            <a:ext cx="956469" cy="17983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Hierarchical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498EA-E3B2-4C18-BCC7-CD2F91399E9C}"/>
              </a:ext>
            </a:extLst>
          </p:cNvPr>
          <p:cNvSpPr txBox="1"/>
          <p:nvPr/>
        </p:nvSpPr>
        <p:spPr>
          <a:xfrm>
            <a:off x="1524000" y="1278239"/>
            <a:ext cx="4231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D5121-5306-00FD-AA68-B199CE99601B}"/>
              </a:ext>
            </a:extLst>
          </p:cNvPr>
          <p:cNvSpPr txBox="1"/>
          <p:nvPr/>
        </p:nvSpPr>
        <p:spPr>
          <a:xfrm>
            <a:off x="1524000" y="2081703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B1D47-0CAE-CE3B-051F-CDDC66EE41DE}"/>
              </a:ext>
            </a:extLst>
          </p:cNvPr>
          <p:cNvSpPr txBox="1"/>
          <p:nvPr/>
        </p:nvSpPr>
        <p:spPr>
          <a:xfrm>
            <a:off x="1524000" y="3014560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Son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077F-F407-6254-08B6-AE5B4B4DFA21}"/>
              </a:ext>
            </a:extLst>
          </p:cNvPr>
          <p:cNvSpPr txBox="1"/>
          <p:nvPr/>
        </p:nvSpPr>
        <p:spPr>
          <a:xfrm>
            <a:off x="1524000" y="388392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57E16-899B-7B02-F95B-FFE3A2D4D31B}"/>
              </a:ext>
            </a:extLst>
          </p:cNvPr>
          <p:cNvSpPr txBox="1"/>
          <p:nvPr/>
        </p:nvSpPr>
        <p:spPr>
          <a:xfrm>
            <a:off x="1524000" y="4750881"/>
            <a:ext cx="6498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Daughter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Mother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8D069-A155-8414-0369-86EBC4BB1730}"/>
              </a:ext>
            </a:extLst>
          </p:cNvPr>
          <p:cNvSpPr txBox="1"/>
          <p:nvPr/>
        </p:nvSpPr>
        <p:spPr>
          <a:xfrm>
            <a:off x="1524000" y="544521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5446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1336</TotalTime>
  <Words>233</Words>
  <Application>Microsoft Macintosh PowerPoint</Application>
  <PresentationFormat>Widescreen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Forms of Inheritance</vt:lpstr>
      <vt:lpstr>Forms of Inheritance</vt:lpstr>
      <vt:lpstr>Forms of Inheritance</vt:lpstr>
      <vt:lpstr>Single</vt:lpstr>
      <vt:lpstr>Single</vt:lpstr>
      <vt:lpstr>Multi-level</vt:lpstr>
      <vt:lpstr>Multi-level</vt:lpstr>
      <vt:lpstr>Hierarchical</vt:lpstr>
      <vt:lpstr>Hierarchical</vt:lpstr>
      <vt:lpstr>Multiple</vt:lpstr>
      <vt:lpstr>Multiple</vt:lpstr>
      <vt:lpstr>Hybrid</vt:lpstr>
      <vt:lpstr>Hybrid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217</cp:revision>
  <dcterms:created xsi:type="dcterms:W3CDTF">2022-05-11T03:47:05Z</dcterms:created>
  <dcterms:modified xsi:type="dcterms:W3CDTF">2023-04-11T08:14:57Z</dcterms:modified>
</cp:coreProperties>
</file>