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7" r:id="rId3"/>
    <p:sldId id="318" r:id="rId4"/>
    <p:sldId id="319" r:id="rId5"/>
    <p:sldId id="329" r:id="rId6"/>
    <p:sldId id="330" r:id="rId7"/>
    <p:sldId id="331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tention_deficit_hyperactivity_disorder_managemen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w/window.htm" TargetMode="External"/><Relationship Id="rId3" Type="http://schemas.openxmlformats.org/officeDocument/2006/relationships/hyperlink" Target="https://www.computerhope.com/jargon/o/os.htm" TargetMode="External"/><Relationship Id="rId7" Type="http://schemas.openxmlformats.org/officeDocument/2006/relationships/hyperlink" Target="https://www.computerhope.com/jargon/a/application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p/process.htm" TargetMode="External"/><Relationship Id="rId5" Type="http://schemas.openxmlformats.org/officeDocument/2006/relationships/hyperlink" Target="https://www.computerhope.com/jargon/t/task.htm" TargetMode="External"/><Relationship Id="rId4" Type="http://schemas.openxmlformats.org/officeDocument/2006/relationships/hyperlink" Target="https://www.computerhope.com/jargon/p/program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91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40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573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631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68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2218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8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Human multitasking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concept that one can split their attention on more than one task or activity at the same time, such as speaking on the phone while driving a car. Multitasking can result in time wasted due to human context switching and becoming prone to errors due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Attention deficit hyperactivity disorder management"/>
              </a:rPr>
              <a:t>insufficient attention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If one becomes proficient at two tasks, it is possible to rapidly shift attention between the tasks and perform the tasks well.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When referring to multitasking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3"/>
              </a:rPr>
              <a:t>operating systems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the </a:t>
            </a:r>
            <a:r>
              <a:rPr lang="en-US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background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is the place an active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4"/>
              </a:rPr>
              <a:t>program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is running, but not visible to the user.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Foreground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refers to the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5"/>
              </a:rPr>
              <a:t>task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6"/>
              </a:rPr>
              <a:t>process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7"/>
              </a:rPr>
              <a:t>application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or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8"/>
              </a:rPr>
              <a:t>window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on an operating system that the user is currently using.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2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75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336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43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846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54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2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Implementing a Runnable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5282-A147-49E6-959C-FAD202E26B2C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myThread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implements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Runnable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4072-E162-690F-F474-35AF6637EA82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F0BAC-48BC-12D7-4628-028A500146AF}"/>
              </a:ext>
            </a:extLst>
          </p:cNvPr>
          <p:cNvSpPr txBox="1"/>
          <p:nvPr/>
        </p:nvSpPr>
        <p:spPr>
          <a:xfrm>
            <a:off x="1899781" y="2421032"/>
            <a:ext cx="824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(“Thread is running”);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554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25336-F742-2A51-E156-CD38D257A34C}"/>
              </a:ext>
            </a:extLst>
          </p:cNvPr>
          <p:cNvSpPr/>
          <p:nvPr/>
        </p:nvSpPr>
        <p:spPr>
          <a:xfrm>
            <a:off x="2605899" y="1285559"/>
            <a:ext cx="1129619" cy="6191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New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8E03B-83F4-366A-5F3E-8915C16FC5BE}"/>
              </a:ext>
            </a:extLst>
          </p:cNvPr>
          <p:cNvSpPr/>
          <p:nvPr/>
        </p:nvSpPr>
        <p:spPr>
          <a:xfrm>
            <a:off x="8702633" y="2971800"/>
            <a:ext cx="1805049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Dead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092CE-C273-8F9D-F367-2D97D2D2EABA}"/>
              </a:ext>
            </a:extLst>
          </p:cNvPr>
          <p:cNvSpPr/>
          <p:nvPr/>
        </p:nvSpPr>
        <p:spPr>
          <a:xfrm>
            <a:off x="2396878" y="2520820"/>
            <a:ext cx="1555502" cy="71845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Runnable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8CB72E-5EAF-B750-10DD-DBA406F6F475}"/>
              </a:ext>
            </a:extLst>
          </p:cNvPr>
          <p:cNvSpPr/>
          <p:nvPr/>
        </p:nvSpPr>
        <p:spPr>
          <a:xfrm>
            <a:off x="2396878" y="3698558"/>
            <a:ext cx="1555502" cy="81752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Running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7BF79-17F2-1225-73A3-55F86D84F26C}"/>
              </a:ext>
            </a:extLst>
          </p:cNvPr>
          <p:cNvSpPr/>
          <p:nvPr/>
        </p:nvSpPr>
        <p:spPr>
          <a:xfrm>
            <a:off x="2552663" y="5179359"/>
            <a:ext cx="1236089" cy="6927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Blocked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33C256-C5FF-1AA2-D5CC-A59B4D187191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735518" y="1595124"/>
            <a:ext cx="5869640" cy="137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F38A7-D745-23DA-9435-E2B98113B524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952380" y="2880050"/>
            <a:ext cx="4750253" cy="548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A7E24-AEA9-B57B-A06A-464ED7E6079A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 flipV="1">
            <a:off x="3952380" y="3429000"/>
            <a:ext cx="4750253" cy="67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420DA8-E91C-B7CF-54D1-40F24D06282E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3788752" y="3886200"/>
            <a:ext cx="5816406" cy="1639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42F068-7ECF-7183-CA8C-A2501E7AA6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170709" y="1904688"/>
            <a:ext cx="3920" cy="61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BB82E-C828-3452-084F-DEF6D3B2B53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174629" y="3239279"/>
            <a:ext cx="0" cy="45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9B11F8-EC81-6191-D87D-9EF752D7A51A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3170708" y="4516087"/>
            <a:ext cx="3921" cy="663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534606-8CF7-231E-BEB8-DA9A882E0DCB}"/>
              </a:ext>
            </a:extLst>
          </p:cNvPr>
          <p:cNvSpPr txBox="1"/>
          <p:nvPr/>
        </p:nvSpPr>
        <p:spPr>
          <a:xfrm>
            <a:off x="6594954" y="19618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5DE7DD-29D7-A767-3E63-267E9AB116F5}"/>
              </a:ext>
            </a:extLst>
          </p:cNvPr>
          <p:cNvSpPr txBox="1"/>
          <p:nvPr/>
        </p:nvSpPr>
        <p:spPr>
          <a:xfrm>
            <a:off x="5852443" y="27901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148DD-C26E-01E3-696A-96C359685AD0}"/>
              </a:ext>
            </a:extLst>
          </p:cNvPr>
          <p:cNvSpPr txBox="1"/>
          <p:nvPr/>
        </p:nvSpPr>
        <p:spPr>
          <a:xfrm>
            <a:off x="5363045" y="3903354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5969A6-B9D4-457C-BD46-B84ED8D117BF}"/>
              </a:ext>
            </a:extLst>
          </p:cNvPr>
          <p:cNvSpPr txBox="1"/>
          <p:nvPr/>
        </p:nvSpPr>
        <p:spPr>
          <a:xfrm>
            <a:off x="6594954" y="46938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FEF4A-E07A-0B8D-C96B-E6C30F4A56D6}"/>
              </a:ext>
            </a:extLst>
          </p:cNvPr>
          <p:cNvSpPr txBox="1"/>
          <p:nvPr/>
        </p:nvSpPr>
        <p:spPr>
          <a:xfrm>
            <a:off x="3194709" y="19870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53052E-B318-6452-122B-60ECC0AD24C1}"/>
              </a:ext>
            </a:extLst>
          </p:cNvPr>
          <p:cNvSpPr txBox="1"/>
          <p:nvPr/>
        </p:nvSpPr>
        <p:spPr>
          <a:xfrm>
            <a:off x="3170708" y="3255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164C64-14D9-D5EC-825F-87C2593F7284}"/>
              </a:ext>
            </a:extLst>
          </p:cNvPr>
          <p:cNvSpPr txBox="1"/>
          <p:nvPr/>
        </p:nvSpPr>
        <p:spPr>
          <a:xfrm>
            <a:off x="3170708" y="460973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</p:spTree>
    <p:extLst>
      <p:ext uri="{BB962C8B-B14F-4D97-AF65-F5344CB8AC3E}">
        <p14:creationId xmlns:p14="http://schemas.microsoft.com/office/powerpoint/2010/main" val="419906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266869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New State</a:t>
            </a:r>
            <a:r>
              <a:rPr lang="en-US" sz="2500" dirty="0"/>
              <a:t>. As we use the Thread class to construct a thread entity, the thread is born and is defined as being in the New state.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Runnable State</a:t>
            </a:r>
            <a:r>
              <a:rPr lang="en-US" sz="2500" dirty="0"/>
              <a:t>. A thread in the runnable state is prepared to execute the code. When a new thread's start() function is called, it enters a runnable state.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Running State</a:t>
            </a:r>
            <a:r>
              <a:rPr lang="en-US" sz="2500" dirty="0"/>
              <a:t>. Running implies that the processor (CPU) has assigned a time slot to the thread for execution. When a thread from the runnable state is chosen for execution by the thread scheduler, it joins the running state.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1356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515649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Blocked State</a:t>
            </a:r>
            <a:r>
              <a:rPr lang="en-US" sz="2500" dirty="0"/>
              <a:t>. When the thread is alive, i.e., the thread class object persists, but it cannot be selected for execution by the scheduler. It is now inactive.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Dead State</a:t>
            </a:r>
            <a:r>
              <a:rPr lang="en-US" sz="2500" dirty="0"/>
              <a:t>. When a thread's run() function ends the execution of sentences, it automatically dies or enters the dead state. That is, when a thread exits the run() process, it is terminated or killed. When the stop() function is invoked, a thread will also go dead.</a:t>
            </a:r>
          </a:p>
        </p:txBody>
      </p:sp>
    </p:spTree>
    <p:extLst>
      <p:ext uri="{BB962C8B-B14F-4D97-AF65-F5344CB8AC3E}">
        <p14:creationId xmlns:p14="http://schemas.microsoft.com/office/powerpoint/2010/main" val="773957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 Thread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BA64CE-658F-D33F-0261-01D40900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27692"/>
              </p:ext>
            </p:extLst>
          </p:nvPr>
        </p:nvGraphicFramePr>
        <p:xfrm>
          <a:off x="2032000" y="1769527"/>
          <a:ext cx="81280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sleep(milliseconds)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activeCount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join(milliseconds)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 for the specified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8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Common Thread Class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BA64CE-658F-D33F-0261-01D40900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4968"/>
              </p:ext>
            </p:extLst>
          </p:nvPr>
        </p:nvGraphicFramePr>
        <p:xfrm>
          <a:off x="2032000" y="1513495"/>
          <a:ext cx="8128000" cy="385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priority of the thread</a:t>
                      </a:r>
                      <a:br>
                        <a:rPr lang="en-PH" dirty="0"/>
                      </a:br>
                      <a:r>
                        <a:rPr lang="en-PH" b="1" dirty="0"/>
                        <a:t>1 </a:t>
                      </a:r>
                      <a:r>
                        <a:rPr lang="en-PH" dirty="0"/>
                        <a:t>– lowest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5</a:t>
                      </a:r>
                      <a:r>
                        <a:rPr lang="en-PH" dirty="0"/>
                        <a:t> – default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10 </a:t>
                      </a:r>
                      <a:r>
                        <a:rPr lang="en-PH" dirty="0"/>
                        <a:t>– Highest priority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4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Returns the priority of the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7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isAlive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4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 Daemon thread.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8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Marks the thread as a daemon or user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58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Daemon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515649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A low priority thread that runs in background to perform tasks such as garbage collection.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All non-daemon threads are referred to as </a:t>
            </a:r>
            <a:r>
              <a:rPr lang="en-US" sz="2500" b="1" dirty="0"/>
              <a:t>User threads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The concept of Multitasking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6" name="Picture 5" descr="A picture containing yellow&#10;&#10;Description automatically generated">
            <a:extLst>
              <a:ext uri="{FF2B5EF4-FFF2-40B4-BE49-F238E27FC236}">
                <a16:creationId xmlns:a16="http://schemas.microsoft.com/office/drawing/2014/main" id="{AED1BF2D-5915-ECA4-7B25-5AECE85F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1926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Computer Multitasking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In computing, multitasking allows a user to perform more than one computer task at a time. The operating system can keep track of where you are in these tasks and go from one to the other without losing information.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During multitasking, tasks that are not visible to the user are called </a:t>
            </a:r>
            <a:r>
              <a:rPr lang="en-US" sz="2500" b="1" dirty="0"/>
              <a:t>background</a:t>
            </a:r>
            <a:r>
              <a:rPr lang="en-US" sz="2500" dirty="0"/>
              <a:t> while tasks that the user is currently using and is directly visible are called </a:t>
            </a:r>
            <a:r>
              <a:rPr lang="en-US" sz="2500" b="1" dirty="0"/>
              <a:t>foreground</a:t>
            </a:r>
            <a:r>
              <a:rPr lang="en-US" sz="2500" dirty="0"/>
              <a:t>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5221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are Threads in Java?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Threads allows a program to operate more efficiently by doing multiple things at the same time.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Threads can be used to perform complicated tasks in the background without interrupting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30485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Multithreading?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The process of executing multiple threads simultaneously.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Helps maximum utilization of the CPU.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Each thread are independent, they do not affect execution of other threads.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An exception in one thread will not interrupt other threads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Mostly used for serving multiple clients, multiplayer games or other mutually independent tasks.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205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Real world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6" name="Picture 5" descr="A group of laptops&#10;&#10;Description automatically generated with low confidence">
            <a:extLst>
              <a:ext uri="{FF2B5EF4-FFF2-40B4-BE49-F238E27FC236}">
                <a16:creationId xmlns:a16="http://schemas.microsoft.com/office/drawing/2014/main" id="{34AD1597-B37E-D8A8-D1C3-F56690D38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733550"/>
            <a:ext cx="428625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563CF6-5B98-1816-C65D-2BA4BF0A37F1}"/>
              </a:ext>
            </a:extLst>
          </p:cNvPr>
          <p:cNvSpPr txBox="1"/>
          <p:nvPr/>
        </p:nvSpPr>
        <p:spPr>
          <a:xfrm>
            <a:off x="2530258" y="5511452"/>
            <a:ext cx="713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Server handling multiple requests from different clients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23397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Real world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B4E88ED-D1EC-4867-E692-649DAA824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0" y="1810199"/>
            <a:ext cx="5250879" cy="2952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0047E-32CF-DF1D-C819-EC654FC18F1B}"/>
              </a:ext>
            </a:extLst>
          </p:cNvPr>
          <p:cNvSpPr txBox="1"/>
          <p:nvPr/>
        </p:nvSpPr>
        <p:spPr>
          <a:xfrm>
            <a:off x="4736141" y="5118563"/>
            <a:ext cx="2719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Multiplayer games</a:t>
            </a:r>
          </a:p>
        </p:txBody>
      </p:sp>
    </p:spTree>
    <p:extLst>
      <p:ext uri="{BB962C8B-B14F-4D97-AF65-F5344CB8AC3E}">
        <p14:creationId xmlns:p14="http://schemas.microsoft.com/office/powerpoint/2010/main" val="13135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Creating a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73239"/>
                </a:solidFill>
                <a:latin typeface="urw-din"/>
              </a:rPr>
              <a:t>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xtending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Thread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Class.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Implementing a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Runnable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80997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Extending the Thread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5282-A147-49E6-959C-FAD202E26B2C}"/>
              </a:ext>
            </a:extLst>
          </p:cNvPr>
          <p:cNvSpPr txBox="1"/>
          <p:nvPr/>
        </p:nvSpPr>
        <p:spPr>
          <a:xfrm>
            <a:off x="1523999" y="1647024"/>
            <a:ext cx="6887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myThread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Thread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4072-E162-690F-F474-35AF6637EA82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F0BAC-48BC-12D7-4628-028A500146AF}"/>
              </a:ext>
            </a:extLst>
          </p:cNvPr>
          <p:cNvSpPr txBox="1"/>
          <p:nvPr/>
        </p:nvSpPr>
        <p:spPr>
          <a:xfrm>
            <a:off x="1899781" y="2421032"/>
            <a:ext cx="824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(“Thread is running”);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9705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2128</TotalTime>
  <Words>824</Words>
  <Application>Microsoft Office PowerPoint</Application>
  <PresentationFormat>Widescreen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urw-din</vt:lpstr>
      <vt:lpstr>Verdana</vt:lpstr>
      <vt:lpstr>Wingdings</vt:lpstr>
      <vt:lpstr>Office Theme</vt:lpstr>
      <vt:lpstr>Threads</vt:lpstr>
      <vt:lpstr>The concept of Multitasking</vt:lpstr>
      <vt:lpstr>Computer Multitasking</vt:lpstr>
      <vt:lpstr>What are Threads in Java?</vt:lpstr>
      <vt:lpstr>What is Multithreading?</vt:lpstr>
      <vt:lpstr>Real world use cases</vt:lpstr>
      <vt:lpstr>Real world use cases</vt:lpstr>
      <vt:lpstr>Creating a thread</vt:lpstr>
      <vt:lpstr>Extending the Thread Class</vt:lpstr>
      <vt:lpstr>Implementing a Runnable Interface</vt:lpstr>
      <vt:lpstr>Thread Lifecycle</vt:lpstr>
      <vt:lpstr>Thread Lifecycle</vt:lpstr>
      <vt:lpstr>Thread Lifecycle</vt:lpstr>
      <vt:lpstr>Common Thread Class Methods</vt:lpstr>
      <vt:lpstr>Common Thread Class Methods</vt:lpstr>
      <vt:lpstr>Daemon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259</cp:revision>
  <dcterms:created xsi:type="dcterms:W3CDTF">2022-05-11T03:47:05Z</dcterms:created>
  <dcterms:modified xsi:type="dcterms:W3CDTF">2023-02-21T00:12:56Z</dcterms:modified>
</cp:coreProperties>
</file>