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15" r:id="rId3"/>
    <p:sldId id="321" r:id="rId4"/>
    <p:sldId id="318" r:id="rId5"/>
    <p:sldId id="322" r:id="rId6"/>
    <p:sldId id="32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445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14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8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126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775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Classes </a:t>
            </a:r>
            <a:r>
              <a:rPr lang="en-PH" b="1"/>
              <a:t>and Objects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are Classes and </a:t>
            </a:r>
            <a:r>
              <a:rPr lang="en-PH" sz="5000" b="1" dirty="0" err="1"/>
              <a:t>and</a:t>
            </a:r>
            <a:r>
              <a:rPr lang="en-PH" sz="5000" b="1" dirty="0"/>
              <a:t> Objects?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effectLst/>
                <a:latin typeface="Calibri (Body)"/>
              </a:rPr>
              <a:t>A class is a template used to create objects.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effectLst/>
                <a:latin typeface="Calibri (Body)"/>
              </a:rPr>
              <a:t>An object is any entity that has a </a:t>
            </a:r>
            <a:r>
              <a:rPr lang="en-US" sz="2500" b="1" i="0" dirty="0">
                <a:effectLst/>
                <a:latin typeface="Calibri (Body)"/>
              </a:rPr>
              <a:t>state (properties)</a:t>
            </a:r>
            <a:r>
              <a:rPr lang="en-US" sz="2500" b="0" i="0" dirty="0">
                <a:effectLst/>
                <a:latin typeface="Calibri (Body)"/>
              </a:rPr>
              <a:t> and </a:t>
            </a:r>
            <a:r>
              <a:rPr lang="en-US" sz="2500" b="1" i="0" dirty="0">
                <a:effectLst/>
                <a:latin typeface="Calibri (Body)"/>
              </a:rPr>
              <a:t>behavior (methods).</a:t>
            </a:r>
            <a:endParaRPr lang="en-US" sz="2500" b="0" i="0" dirty="0">
              <a:effectLst/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i="0" dirty="0">
                <a:effectLst/>
                <a:latin typeface="Calibri (Body)"/>
              </a:rPr>
              <a:t>Classes are categories</a:t>
            </a:r>
            <a:r>
              <a:rPr lang="en-US" sz="2500" b="0" i="0" dirty="0">
                <a:effectLst/>
                <a:latin typeface="Calibri (Body)"/>
              </a:rPr>
              <a:t>, and </a:t>
            </a:r>
            <a:r>
              <a:rPr lang="en-US" sz="2500" b="1" i="0" dirty="0">
                <a:effectLst/>
                <a:latin typeface="Calibri (Body)"/>
              </a:rPr>
              <a:t>objects are items within each category</a:t>
            </a:r>
            <a:r>
              <a:rPr lang="en-US" sz="2500" b="0" i="0" dirty="0">
                <a:effectLst/>
                <a:latin typeface="Calibri (Body)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Classes and Objects are basic concepts of Object Oriented Programming that revolve around real life entities.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b="0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75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are Classes and Objects?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484AC-F801-EAAA-27E1-CABB42EDC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58" y="2998085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4F721D-F29A-9DD3-454C-F2399F09A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81" y="1704798"/>
            <a:ext cx="2143125" cy="214312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C91D75B-2779-EADB-0267-B52AC1D5D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94" y="2998084"/>
            <a:ext cx="2143125" cy="2143125"/>
          </a:xfrm>
          <a:prstGeom prst="rect">
            <a:avLst/>
          </a:prstGeom>
        </p:spPr>
      </p:pic>
      <p:pic>
        <p:nvPicPr>
          <p:cNvPr id="14" name="Picture 13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4A98B501-1209-CF15-A4E8-F96DF93ED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52" y="1452362"/>
            <a:ext cx="2647995" cy="26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 to create a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2285325" y="1747232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3481436" y="1742692"/>
            <a:ext cx="215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ClassName</a:t>
            </a:r>
            <a:endParaRPr lang="en-PH" sz="3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58D8B-8E8E-0BAB-E6B4-E5A558D655B4}"/>
              </a:ext>
            </a:extLst>
          </p:cNvPr>
          <p:cNvSpPr txBox="1"/>
          <p:nvPr/>
        </p:nvSpPr>
        <p:spPr>
          <a:xfrm>
            <a:off x="5564203" y="1711565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latin typeface="Consolas" panose="020B0609020204030204" pitchFamily="49" charset="0"/>
              </a:rPr>
              <a:t>{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D5DE3-3F38-42DC-CA05-47344D299D72}"/>
              </a:ext>
            </a:extLst>
          </p:cNvPr>
          <p:cNvSpPr txBox="1"/>
          <p:nvPr/>
        </p:nvSpPr>
        <p:spPr>
          <a:xfrm>
            <a:off x="2473215" y="2460679"/>
            <a:ext cx="6150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properties</a:t>
            </a:r>
          </a:p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methods</a:t>
            </a:r>
            <a:endParaRPr lang="en-PH" sz="30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B4130-ABA0-6D8A-19A3-94142673BCEB}"/>
              </a:ext>
            </a:extLst>
          </p:cNvPr>
          <p:cNvSpPr txBox="1"/>
          <p:nvPr/>
        </p:nvSpPr>
        <p:spPr>
          <a:xfrm>
            <a:off x="2285324" y="3635791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latin typeface="Consolas" panose="020B0609020204030204" pitchFamily="49" charset="0"/>
              </a:rPr>
              <a:t>}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691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 to create a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2285325" y="1747232"/>
            <a:ext cx="1321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3348087" y="1742318"/>
            <a:ext cx="1103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Fruit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58D8B-8E8E-0BAB-E6B4-E5A558D655B4}"/>
              </a:ext>
            </a:extLst>
          </p:cNvPr>
          <p:cNvSpPr txBox="1"/>
          <p:nvPr/>
        </p:nvSpPr>
        <p:spPr>
          <a:xfrm>
            <a:off x="4451351" y="1747232"/>
            <a:ext cx="3764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D5DE3-3F38-42DC-CA05-47344D299D72}"/>
              </a:ext>
            </a:extLst>
          </p:cNvPr>
          <p:cNvSpPr txBox="1"/>
          <p:nvPr/>
        </p:nvSpPr>
        <p:spPr>
          <a:xfrm>
            <a:off x="2661105" y="2499151"/>
            <a:ext cx="2495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String color;</a:t>
            </a:r>
          </a:p>
          <a:p>
            <a:endParaRPr lang="en-PH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B4130-ABA0-6D8A-19A3-94142673BCEB}"/>
              </a:ext>
            </a:extLst>
          </p:cNvPr>
          <p:cNvSpPr txBox="1"/>
          <p:nvPr/>
        </p:nvSpPr>
        <p:spPr>
          <a:xfrm>
            <a:off x="2285324" y="362758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04937-FEEB-07FD-539F-B1466DEF6BF1}"/>
              </a:ext>
            </a:extLst>
          </p:cNvPr>
          <p:cNvSpPr txBox="1"/>
          <p:nvPr/>
        </p:nvSpPr>
        <p:spPr>
          <a:xfrm>
            <a:off x="2661105" y="2980786"/>
            <a:ext cx="2495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String taste;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064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 to create an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44E33-0790-A4ED-3637-CB08B00AE129}"/>
              </a:ext>
            </a:extLst>
          </p:cNvPr>
          <p:cNvSpPr txBox="1"/>
          <p:nvPr/>
        </p:nvSpPr>
        <p:spPr>
          <a:xfrm>
            <a:off x="2112981" y="2019137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void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44F0F-757D-030E-2584-3FE3C7085380}"/>
              </a:ext>
            </a:extLst>
          </p:cNvPr>
          <p:cNvSpPr txBox="1"/>
          <p:nvPr/>
        </p:nvSpPr>
        <p:spPr>
          <a:xfrm>
            <a:off x="5396887" y="2019137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0E510-AB7A-C497-7A77-76C3B225A3FA}"/>
              </a:ext>
            </a:extLst>
          </p:cNvPr>
          <p:cNvSpPr txBox="1"/>
          <p:nvPr/>
        </p:nvSpPr>
        <p:spPr>
          <a:xfrm>
            <a:off x="6249443" y="2020493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(String[] </a:t>
            </a:r>
            <a:r>
              <a:rPr lang="en-PH" sz="2500" dirty="0" err="1">
                <a:latin typeface="Consolas" panose="020B0609020204030204" pitchFamily="49" charset="0"/>
              </a:rPr>
              <a:t>args</a:t>
            </a:r>
            <a:r>
              <a:rPr lang="en-PH" sz="2500" dirty="0">
                <a:latin typeface="Consolas" panose="020B0609020204030204" pitchFamily="49" charset="0"/>
              </a:rPr>
              <a:t>)</a:t>
            </a:r>
            <a:endParaRPr lang="en-PH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B0EFF-FC51-0F26-49A0-2D9069C78E37}"/>
              </a:ext>
            </a:extLst>
          </p:cNvPr>
          <p:cNvSpPr txBox="1"/>
          <p:nvPr/>
        </p:nvSpPr>
        <p:spPr>
          <a:xfrm>
            <a:off x="8977241" y="2016363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154C8-9B95-9D69-8AAC-C31574BB679A}"/>
              </a:ext>
            </a:extLst>
          </p:cNvPr>
          <p:cNvSpPr txBox="1"/>
          <p:nvPr/>
        </p:nvSpPr>
        <p:spPr>
          <a:xfrm>
            <a:off x="2112981" y="4378651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858C0-8960-A58A-41A0-94D29E7C7B91}"/>
              </a:ext>
            </a:extLst>
          </p:cNvPr>
          <p:cNvSpPr txBox="1"/>
          <p:nvPr/>
        </p:nvSpPr>
        <p:spPr>
          <a:xfrm>
            <a:off x="1638038" y="1421344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App</a:t>
            </a:r>
            <a:endParaRPr lang="en-PH" sz="2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D0268C-EAE4-8984-169D-469B1F4A1ADC}"/>
              </a:ext>
            </a:extLst>
          </p:cNvPr>
          <p:cNvSpPr txBox="1"/>
          <p:nvPr/>
        </p:nvSpPr>
        <p:spPr>
          <a:xfrm>
            <a:off x="3354976" y="1388938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D291D2-F916-B3B1-02C2-E93FA4A7BD52}"/>
              </a:ext>
            </a:extLst>
          </p:cNvPr>
          <p:cNvSpPr txBox="1"/>
          <p:nvPr/>
        </p:nvSpPr>
        <p:spPr>
          <a:xfrm>
            <a:off x="1638038" y="4952219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51F81-3E0C-F1EF-A8DD-15AB8D579127}"/>
              </a:ext>
            </a:extLst>
          </p:cNvPr>
          <p:cNvSpPr txBox="1"/>
          <p:nvPr/>
        </p:nvSpPr>
        <p:spPr>
          <a:xfrm>
            <a:off x="2570280" y="2780122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 Mango = </a:t>
            </a:r>
            <a:r>
              <a:rPr lang="en-PH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262461-C91B-A5A1-14FA-9E21B168EC3F}"/>
              </a:ext>
            </a:extLst>
          </p:cNvPr>
          <p:cNvSpPr txBox="1"/>
          <p:nvPr/>
        </p:nvSpPr>
        <p:spPr>
          <a:xfrm>
            <a:off x="2570279" y="3359731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Mango.color</a:t>
            </a:r>
            <a:r>
              <a:rPr lang="en-PH" sz="2500" dirty="0">
                <a:latin typeface="Consolas" panose="020B0609020204030204" pitchFamily="49" charset="0"/>
              </a:rPr>
              <a:t> = “Yellow”;</a:t>
            </a:r>
            <a:endParaRPr lang="en-PH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3E5B98-8456-081B-13EC-66EC3537AE77}"/>
              </a:ext>
            </a:extLst>
          </p:cNvPr>
          <p:cNvSpPr txBox="1"/>
          <p:nvPr/>
        </p:nvSpPr>
        <p:spPr>
          <a:xfrm>
            <a:off x="2570278" y="3869191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Mango.taste</a:t>
            </a:r>
            <a:r>
              <a:rPr lang="en-PH" sz="2500" dirty="0">
                <a:latin typeface="Consolas" panose="020B0609020204030204" pitchFamily="49" charset="0"/>
              </a:rPr>
              <a:t> = “Sweet”;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381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1045</TotalTime>
  <Words>156</Words>
  <Application>Microsoft Office PowerPoint</Application>
  <PresentationFormat>Widescreen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Classes and Objects</vt:lpstr>
      <vt:lpstr>What are Classes and and Objects?</vt:lpstr>
      <vt:lpstr>What are Classes and Objects?</vt:lpstr>
      <vt:lpstr>Syntax to create a Class</vt:lpstr>
      <vt:lpstr>Syntax to create a Class</vt:lpstr>
      <vt:lpstr>Syntax to create an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130</cp:revision>
  <dcterms:created xsi:type="dcterms:W3CDTF">2022-05-11T03:47:05Z</dcterms:created>
  <dcterms:modified xsi:type="dcterms:W3CDTF">2023-01-17T02:21:23Z</dcterms:modified>
</cp:coreProperties>
</file>