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6" r:id="rId2"/>
    <p:sldId id="364" r:id="rId3"/>
    <p:sldId id="371" r:id="rId4"/>
    <p:sldId id="379" r:id="rId5"/>
    <p:sldId id="375" r:id="rId6"/>
    <p:sldId id="378" r:id="rId7"/>
    <p:sldId id="376" r:id="rId8"/>
    <p:sldId id="381" r:id="rId9"/>
    <p:sldId id="377" r:id="rId10"/>
    <p:sldId id="3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131" autoAdjust="0"/>
  </p:normalViewPr>
  <p:slideViewPr>
    <p:cSldViewPr snapToGrid="0">
      <p:cViewPr varScale="1">
        <p:scale>
          <a:sx n="164" d="100"/>
          <a:sy n="164" d="100"/>
        </p:scale>
        <p:origin x="1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2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760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615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716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7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485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790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6600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4310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919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A90462-6A86-5CD5-1B2C-5DD4BB6D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Model-View-Controller Architecture</a:t>
            </a:r>
            <a:endParaRPr lang="en-PH" b="1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A04A449-9B85-BDD3-CC20-CC22F9DB0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07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Controller Layer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91646" y="1215609"/>
            <a:ext cx="11208707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works on both the model and view. 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is used to manage the flow of application.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translates the user's interactions with the view into actions that the model will perform.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In a stand-alone GUI client, user interactions could be button clicks or menu selections.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In the context of JavaFX, this layer contains all </a:t>
            </a:r>
            <a:r>
              <a:rPr lang="en-PH" sz="2400" b="1" dirty="0">
                <a:solidFill>
                  <a:srgbClr val="0070C0"/>
                </a:solidFill>
                <a:latin typeface="+mn-lt"/>
              </a:rPr>
              <a:t>controller</a:t>
            </a:r>
            <a:r>
              <a:rPr lang="en-PH" sz="2400" b="1" i="0" u="none" strike="noStrike" dirty="0">
                <a:solidFill>
                  <a:srgbClr val="0070C0"/>
                </a:solidFill>
                <a:effectLst/>
                <a:latin typeface="+mn-lt"/>
              </a:rPr>
              <a:t> files.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PH" sz="2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845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Outline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Model</a:t>
            </a: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View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Controller</a:t>
            </a: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4731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Model-View-Controller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91646" y="1384926"/>
            <a:ext cx="11208707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dirty="0">
                <a:latin typeface="+mn-lt"/>
              </a:rPr>
              <a:t>The Model-View-Controller (MVC) is a well-known design pattern in the web development field.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dirty="0">
                <a:latin typeface="+mn-lt"/>
              </a:rPr>
              <a:t>It is way to </a:t>
            </a:r>
            <a:r>
              <a:rPr lang="en-PH" sz="2400" b="1" dirty="0">
                <a:solidFill>
                  <a:srgbClr val="0070C0"/>
                </a:solidFill>
                <a:latin typeface="+mn-lt"/>
              </a:rPr>
              <a:t>organize our code</a:t>
            </a:r>
            <a:r>
              <a:rPr lang="en-PH" sz="2400" dirty="0">
                <a:latin typeface="+mn-lt"/>
              </a:rPr>
              <a:t>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dirty="0">
                <a:latin typeface="+mn-lt"/>
              </a:rPr>
              <a:t>It specifies that a program or application shall consist of </a:t>
            </a:r>
            <a:r>
              <a:rPr lang="en-PH" sz="2400" b="1" dirty="0">
                <a:solidFill>
                  <a:srgbClr val="0070C0"/>
                </a:solidFill>
                <a:latin typeface="+mn-lt"/>
              </a:rPr>
              <a:t>data model, presentation information and control information</a:t>
            </a:r>
            <a:r>
              <a:rPr lang="en-PH" sz="2400" dirty="0">
                <a:latin typeface="+mn-lt"/>
              </a:rPr>
              <a:t>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dirty="0">
                <a:latin typeface="+mn-lt"/>
              </a:rPr>
              <a:t>The MVC pattern needs all these components to be </a:t>
            </a:r>
            <a:r>
              <a:rPr lang="en-PH" sz="2400" b="1" dirty="0">
                <a:solidFill>
                  <a:srgbClr val="0070C0"/>
                </a:solidFill>
                <a:latin typeface="+mn-lt"/>
              </a:rPr>
              <a:t>separated as different objects</a:t>
            </a:r>
            <a:r>
              <a:rPr lang="en-PH" sz="2400" dirty="0">
                <a:latin typeface="+mn-lt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945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B88AF-27E5-E632-88D9-B23AFB6FD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21" y="0"/>
            <a:ext cx="7451957" cy="59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0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Outline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Model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View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Controller</a:t>
            </a: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0508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Model Layer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91646" y="1215609"/>
            <a:ext cx="11208707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represents the business layer of application.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model represents the data and the rules that govern access to and updates of this data.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In the context of JavaFX, this layer contains all </a:t>
            </a:r>
            <a:r>
              <a:rPr lang="en-PH" sz="2400" b="1" i="0" u="none" strike="noStrike">
                <a:solidFill>
                  <a:srgbClr val="0070C0"/>
                </a:solidFill>
                <a:effectLst/>
                <a:latin typeface="+mn-lt"/>
              </a:rPr>
              <a:t>classes and interfaces</a:t>
            </a:r>
            <a:r>
              <a:rPr lang="en-PH" sz="2400" b="1" i="0" u="none" strike="noStrike" dirty="0">
                <a:solidFill>
                  <a:srgbClr val="0070C0"/>
                </a:solidFill>
                <a:effectLst/>
                <a:latin typeface="+mn-lt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565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Outline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Model</a:t>
            </a: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View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Controller</a:t>
            </a: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2671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View Layer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91646" y="1215609"/>
            <a:ext cx="11208707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represents the presentation layer of application.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is used to visualize the data that the model contains.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view renders the contents of a model. It specifies exactly how the model data should be presented.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In the context of JavaFX, this layer contains all </a:t>
            </a:r>
            <a:r>
              <a:rPr lang="en-PH" sz="2400" b="1" i="0" u="none" strike="noStrike" dirty="0" err="1">
                <a:solidFill>
                  <a:srgbClr val="0070C0"/>
                </a:solidFill>
                <a:effectLst/>
                <a:latin typeface="+mn-lt"/>
              </a:rPr>
              <a:t>fxml</a:t>
            </a:r>
            <a:r>
              <a:rPr lang="en-PH" sz="2400" b="1" i="0" u="none" strike="noStrike" dirty="0">
                <a:solidFill>
                  <a:srgbClr val="0070C0"/>
                </a:solidFill>
                <a:effectLst/>
                <a:latin typeface="+mn-lt"/>
              </a:rPr>
              <a:t> files.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761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Outline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Model</a:t>
            </a: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View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Controller</a:t>
            </a: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99944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2408</TotalTime>
  <Words>270</Words>
  <Application>Microsoft Office PowerPoint</Application>
  <PresentationFormat>Widescreen</PresentationFormat>
  <Paragraphs>126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Wingdings</vt:lpstr>
      <vt:lpstr>Office Theme</vt:lpstr>
      <vt:lpstr>Model-View-Controller Architecture</vt:lpstr>
      <vt:lpstr>Outline</vt:lpstr>
      <vt:lpstr>Model-View-Controller</vt:lpstr>
      <vt:lpstr>PowerPoint Presentation</vt:lpstr>
      <vt:lpstr>Outline</vt:lpstr>
      <vt:lpstr>Model Layer</vt:lpstr>
      <vt:lpstr>Outline</vt:lpstr>
      <vt:lpstr>View Layer</vt:lpstr>
      <vt:lpstr>Outline</vt:lpstr>
      <vt:lpstr>Controller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357</cp:revision>
  <dcterms:created xsi:type="dcterms:W3CDTF">2022-05-11T03:47:05Z</dcterms:created>
  <dcterms:modified xsi:type="dcterms:W3CDTF">2023-05-22T00:16:14Z</dcterms:modified>
</cp:coreProperties>
</file>