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63" r:id="rId3"/>
    <p:sldId id="365" r:id="rId4"/>
    <p:sldId id="366" r:id="rId5"/>
    <p:sldId id="367" r:id="rId6"/>
    <p:sldId id="368" r:id="rId7"/>
    <p:sldId id="369" r:id="rId8"/>
    <p:sldId id="3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CC99"/>
    <a:srgbClr val="009999"/>
    <a:srgbClr val="008080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499"/>
  </p:normalViewPr>
  <p:slideViewPr>
    <p:cSldViewPr snapToGrid="0">
      <p:cViewPr varScale="1">
        <p:scale>
          <a:sx n="142" d="100"/>
          <a:sy n="142" d="100"/>
        </p:scale>
        <p:origin x="17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Design Patterns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A845-8598-B400-82A4-C0B1804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6333-2F25-D0DB-EA95-DCB48F4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/>
              <a:t> ???</a:t>
            </a: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D3B1-7249-6B97-5971-3016157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444444"/>
                </a:solidFill>
                <a:effectLst/>
                <a:latin typeface="PTSans-Bold"/>
              </a:rPr>
              <a:t>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2987-D3CC-AEC3-ABB8-420BCE8D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PTSans-Bold"/>
              </a:rPr>
              <a:t>Design patterns </a:t>
            </a:r>
            <a:r>
              <a:rPr lang="en-US" dirty="0"/>
              <a:t>are typical solutions to commonly occurring</a:t>
            </a:r>
            <a:br>
              <a:rPr lang="en-US" dirty="0"/>
            </a:br>
            <a:r>
              <a:rPr lang="en-US" dirty="0"/>
              <a:t>problems in software design. They are like pre-made blueprints that you can customize to solve a recurring design problem in your code.</a:t>
            </a:r>
          </a:p>
          <a:p>
            <a:r>
              <a:rPr lang="en-US" dirty="0"/>
              <a:t>You can’t just find a pattern and copy it into your program,</a:t>
            </a:r>
            <a:br>
              <a:rPr lang="en-US" dirty="0"/>
            </a:br>
            <a:r>
              <a:rPr lang="en-US" dirty="0"/>
              <a:t>the way you can with off-the-shelf functions or libraries. The</a:t>
            </a:r>
            <a:br>
              <a:rPr lang="en-US" dirty="0"/>
            </a:br>
            <a:r>
              <a:rPr lang="en-US" dirty="0"/>
              <a:t>pattern is not a specific piece of code, but a general concept</a:t>
            </a:r>
            <a:br>
              <a:rPr lang="en-US" dirty="0"/>
            </a:br>
            <a:r>
              <a:rPr lang="en-US" dirty="0"/>
              <a:t>for solving a particular problem. You can follow the pattern</a:t>
            </a:r>
            <a:br>
              <a:rPr lang="en-US" dirty="0"/>
            </a:br>
            <a:r>
              <a:rPr lang="en-US" dirty="0"/>
              <a:t>details and implement a solution that suits the realities of your</a:t>
            </a:r>
            <a:br>
              <a:rPr lang="en-US" dirty="0"/>
            </a:br>
            <a:r>
              <a:rPr lang="en-US" dirty="0"/>
              <a:t>own program.</a:t>
            </a:r>
          </a:p>
          <a:p>
            <a:r>
              <a:rPr lang="en-US" dirty="0"/>
              <a:t>Patterns are often confused with algorithms, because both</a:t>
            </a:r>
            <a:br>
              <a:rPr lang="en-US" dirty="0"/>
            </a:br>
            <a:r>
              <a:rPr lang="en-US" dirty="0"/>
              <a:t>concepts describe typical solutions to some known problems.</a:t>
            </a:r>
            <a:br>
              <a:rPr lang="en-US" dirty="0"/>
            </a:br>
            <a:r>
              <a:rPr lang="en-US" dirty="0"/>
              <a:t>While an algorithm always defines a clear set of actions that</a:t>
            </a:r>
            <a:br>
              <a:rPr lang="en-US" dirty="0"/>
            </a:br>
            <a:r>
              <a:rPr lang="en-US" dirty="0"/>
              <a:t>can achieve some goal, a pattern is a more high-level description of a solution. The code of the same pattern applied to two</a:t>
            </a:r>
            <a:br>
              <a:rPr lang="en-US" dirty="0"/>
            </a:br>
            <a:r>
              <a:rPr lang="en-US" dirty="0"/>
              <a:t>different programs may be different.</a:t>
            </a:r>
          </a:p>
          <a:p>
            <a:r>
              <a:rPr lang="en-US" dirty="0"/>
              <a:t>An analogy to an algorithm is a cooking recipe: both have clear</a:t>
            </a:r>
            <a:br>
              <a:rPr lang="en-US" dirty="0"/>
            </a:br>
            <a:r>
              <a:rPr lang="en-US" dirty="0"/>
              <a:t>steps to achieve a goal. On the other hand, a pattern is more</a:t>
            </a:r>
            <a:br>
              <a:rPr lang="en-US" dirty="0"/>
            </a:br>
            <a:r>
              <a:rPr lang="en-US" dirty="0"/>
              <a:t>like a blueprint: you can see what the result and its features</a:t>
            </a:r>
            <a:br>
              <a:rPr lang="en-US" dirty="0"/>
            </a:br>
            <a:r>
              <a:rPr lang="en-US" dirty="0"/>
              <a:t>are, but the exact order of implementation is up to you. 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31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A3DD-47A7-F9FE-7218-F5E1647B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7CC1-B777-D61A-F4B7-47D8E161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444444"/>
                </a:solidFill>
                <a:effectLst/>
                <a:latin typeface="PTSans-Bold"/>
              </a:rPr>
              <a:t>Types of Design patterns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0033-8B17-480B-519F-A8B8C1FD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444444"/>
                </a:solidFill>
                <a:effectLst/>
                <a:latin typeface="PTSans-Bold"/>
              </a:rPr>
              <a:t>Creational patterns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provide object creation mechanisms that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increase flexibility and reuse of existing code.</a:t>
            </a:r>
          </a:p>
          <a:p>
            <a:endParaRPr lang="en-US" sz="1800" dirty="0">
              <a:solidFill>
                <a:srgbClr val="444444"/>
              </a:solidFill>
              <a:latin typeface="PTSans-Regular"/>
            </a:endParaRPr>
          </a:p>
          <a:p>
            <a:r>
              <a:rPr lang="en-US" sz="1800" b="1" i="0" dirty="0">
                <a:solidFill>
                  <a:srgbClr val="444444"/>
                </a:solidFill>
                <a:effectLst/>
                <a:latin typeface="PTSans-Bold"/>
              </a:rPr>
              <a:t>Structural patterns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explain how to assemble objects and classes into larger structures, while keeping the structures flexible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and efficient.</a:t>
            </a:r>
            <a:endParaRPr lang="en-US" sz="1800" dirty="0">
              <a:solidFill>
                <a:srgbClr val="444444"/>
              </a:solidFill>
              <a:latin typeface="PTSans-Regular"/>
            </a:endParaRPr>
          </a:p>
          <a:p>
            <a:endParaRPr lang="en-US" sz="1800" b="1" i="0" dirty="0">
              <a:solidFill>
                <a:srgbClr val="444444"/>
              </a:solidFill>
              <a:effectLst/>
              <a:latin typeface="PTSans-Regular"/>
            </a:endParaRPr>
          </a:p>
          <a:p>
            <a:r>
              <a:rPr lang="en-US" sz="1800" b="1" i="0" dirty="0">
                <a:solidFill>
                  <a:srgbClr val="444444"/>
                </a:solidFill>
                <a:effectLst/>
                <a:latin typeface="PTSans-Bold"/>
              </a:rPr>
              <a:t>Behavioral patterns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take care of effective communication and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the assignment of responsibilities between objects</a:t>
            </a:r>
            <a:r>
              <a:rPr lang="en-US" dirty="0"/>
              <a:t> 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031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F9B7-AC69-5236-20C7-8D291D8A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Who invented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513A-5F2A-7912-9E47-B28BA490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That’s a good, but not a very accurate, question. Design patterns aren’t obscure, sophisticated concepts—quite the opposite. Patterns are typical solutions to common problems in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object-oriented design. When a solution gets repeated over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and over in various projects, someone eventually puts a name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fontawesome"/>
              </a:rPr>
              <a:t>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fontawesome"/>
              </a:rPr>
            </a:br>
            <a:r>
              <a:rPr lang="en-US" sz="1800" b="0" i="0" dirty="0">
                <a:solidFill>
                  <a:srgbClr val="CCCCCC"/>
                </a:solidFill>
                <a:effectLst/>
                <a:latin typeface="PTSans-Regular"/>
              </a:rPr>
              <a:t>26 Introduction to Design Patterns / What’s a Design Pattern?</a:t>
            </a:r>
            <a:br>
              <a:rPr lang="en-US" dirty="0"/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to it and describes the solution in detail. That’s basically how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a pattern gets discovered</a:t>
            </a:r>
            <a:r>
              <a:rPr lang="en-US" dirty="0"/>
              <a:t> 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24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76E-4925-BAAA-A673-F3CC8081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should I learn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4DD1-2950-0DA1-796B-951A7B65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The truth is that you might manage to work as a programmer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for many years without knowing about a single pattern. A lot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of people do just that. Even in that case, though, you might be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implementing some patterns without even knowing it. So why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would you spend time learning them?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• Design patterns are a toolkit of </a:t>
            </a:r>
            <a:r>
              <a:rPr lang="en-US" sz="1800" b="1" i="0" dirty="0">
                <a:solidFill>
                  <a:srgbClr val="444444"/>
                </a:solidFill>
                <a:effectLst/>
                <a:latin typeface="PTSans-Bold"/>
              </a:rPr>
              <a:t>tried and tested solutions</a:t>
            </a:r>
            <a:br>
              <a:rPr lang="en-US" sz="1800" b="1" i="0" dirty="0">
                <a:solidFill>
                  <a:srgbClr val="444444"/>
                </a:solidFill>
                <a:effectLst/>
                <a:latin typeface="PTSans-Bold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to common problems in software design. Even if you never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encounter these problems, knowing patterns is still useful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because it teaches you how to solve all sorts of problems using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principles of object-oriented design.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• Design patterns define a common language that you and your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teammates can use to communicate more efficiently. You can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say, “Oh, just use a Singleton for that,” and everyone will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understand the idea behind your suggestion. No need to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explain what a singleton is if you know the pattern and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its name</a:t>
            </a:r>
            <a:r>
              <a:rPr lang="en-US" dirty="0"/>
              <a:t> 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550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2AC1-F222-E44D-14D5-8A79FC67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A62D-AD87-9AFC-B7D2-C4CF3141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444444"/>
                </a:solidFill>
                <a:effectLst/>
                <a:latin typeface="PTSans-Bold"/>
              </a:rPr>
              <a:t>Factory Method </a:t>
            </a: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is a creational design pattern that provides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an interface for creating objects in a superclass, but allows</a:t>
            </a:r>
            <a:b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</a:br>
            <a:r>
              <a:rPr lang="en-US" sz="1800" b="0" i="0" dirty="0">
                <a:solidFill>
                  <a:srgbClr val="444444"/>
                </a:solidFill>
                <a:effectLst/>
                <a:latin typeface="PTSans-Regular"/>
              </a:rPr>
              <a:t>subclasses to alter the type of objects that will be created.</a:t>
            </a:r>
            <a:r>
              <a:rPr lang="en-US" dirty="0"/>
              <a:t> </a:t>
            </a:r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178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550AB-9BB4-88AB-8E8E-0A4F18F1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404-C6C1-546F-5AF0-E61F50C3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Components of a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D0BE-5218-1752-60D2-EE124B3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is an abstract class or an interface that declares the factory method. The creator typically contains a method that serves as a factory for creating objects. It may also contain other methods that work with the created objects.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Concrete Creator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Concrete Creator classes are subclasses of the Creator that implement the factory method to create specific types of objects. Each Concrete Creator is responsible for creating a particular product.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Product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is the interface or abstract class for the objects that the factory method creates. The Product defines the common interface for all objects that the factory method can create.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Concrete Product</a:t>
            </a:r>
            <a:r>
              <a:rPr lang="en-US" sz="12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Concrete Product classes are the actual objects that the factory method creates. Each Concrete Product class implements the Product interface or extends the Product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23980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5109</TotalTime>
  <Words>749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fontawesome</vt:lpstr>
      <vt:lpstr>Nunito</vt:lpstr>
      <vt:lpstr>PTSans-Bold</vt:lpstr>
      <vt:lpstr>PTSans-Regular</vt:lpstr>
      <vt:lpstr>Wingdings</vt:lpstr>
      <vt:lpstr>Office Theme</vt:lpstr>
      <vt:lpstr>Design Patterns</vt:lpstr>
      <vt:lpstr>Outline</vt:lpstr>
      <vt:lpstr>Design patterns</vt:lpstr>
      <vt:lpstr>Types of Design patterns</vt:lpstr>
      <vt:lpstr>Who invented patterns?</vt:lpstr>
      <vt:lpstr>Why should I learn patterns?</vt:lpstr>
      <vt:lpstr>Factory Method</vt:lpstr>
      <vt:lpstr>Components of a Factory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972</cp:revision>
  <dcterms:created xsi:type="dcterms:W3CDTF">2024-08-08T01:29:50Z</dcterms:created>
  <dcterms:modified xsi:type="dcterms:W3CDTF">2025-05-04T08:42:38Z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