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31"/>
  </p:notesMasterIdLst>
  <p:sldIdLst>
    <p:sldId id="256" r:id="rId14"/>
    <p:sldId id="257" r:id="rId15"/>
    <p:sldId id="267" r:id="rId16"/>
    <p:sldId id="259" r:id="rId17"/>
    <p:sldId id="268" r:id="rId18"/>
    <p:sldId id="260" r:id="rId19"/>
    <p:sldId id="269" r:id="rId20"/>
    <p:sldId id="261" r:id="rId21"/>
    <p:sldId id="262" r:id="rId22"/>
    <p:sldId id="271" r:id="rId23"/>
    <p:sldId id="258" r:id="rId24"/>
    <p:sldId id="274" r:id="rId25"/>
    <p:sldId id="276" r:id="rId26"/>
    <p:sldId id="277" r:id="rId27"/>
    <p:sldId id="265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03E3A-137A-44E5-9725-706554D6E372}" v="237" dt="2021-04-10T13:19:54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  <pc:sldChg chg="modSp">
        <pc:chgData name="Joseph Marvin R. Imperial" userId="c5118018-74d5-4421-be4d-7197191e5b08" providerId="ADAL" clId="{70D03E3A-137A-44E5-9725-706554D6E372}" dt="2021-04-10T07:18:53.525" v="526"/>
        <pc:sldMkLst>
          <pc:docMk/>
          <pc:sldMk cId="4251209201" sldId="257"/>
        </pc:sldMkLst>
        <pc:spChg chg="mod">
          <ac:chgData name="Joseph Marvin R. Imperial" userId="c5118018-74d5-4421-be4d-7197191e5b08" providerId="ADAL" clId="{70D03E3A-137A-44E5-9725-706554D6E372}" dt="2021-04-10T07:18:53.525" v="526"/>
          <ac:spMkLst>
            <pc:docMk/>
            <pc:sldMk cId="4251209201" sldId="257"/>
            <ac:spMk id="10" creationId="{D5BBEC35-40CA-42D4-BC38-E13B39A6DA8E}"/>
          </ac:spMkLst>
        </pc:spChg>
      </pc:sldChg>
      <pc:sldChg chg="addSp delSp modSp">
        <pc:chgData name="Joseph Marvin R. Imperial" userId="c5118018-74d5-4421-be4d-7197191e5b08" providerId="ADAL" clId="{70D03E3A-137A-44E5-9725-706554D6E372}" dt="2021-04-10T13:11:57.212" v="1398" actId="16959"/>
        <pc:sldMkLst>
          <pc:docMk/>
          <pc:sldMk cId="2614557055" sldId="258"/>
        </pc:sldMkLst>
        <pc:spChg chg="add del">
          <ac:chgData name="Joseph Marvin R. Imperial" userId="c5118018-74d5-4421-be4d-7197191e5b08" providerId="ADAL" clId="{70D03E3A-137A-44E5-9725-706554D6E372}" dt="2021-04-10T13:11:30.811" v="1385"/>
          <ac:spMkLst>
            <pc:docMk/>
            <pc:sldMk cId="2614557055" sldId="258"/>
            <ac:spMk id="3" creationId="{2C0DD119-EF22-400E-9A75-596EC40AC959}"/>
          </ac:spMkLst>
        </pc:spChg>
        <pc:spChg chg="add del">
          <ac:chgData name="Joseph Marvin R. Imperial" userId="c5118018-74d5-4421-be4d-7197191e5b08" providerId="ADAL" clId="{70D03E3A-137A-44E5-9725-706554D6E372}" dt="2021-04-10T13:11:30.811" v="1385"/>
          <ac:spMkLst>
            <pc:docMk/>
            <pc:sldMk cId="2614557055" sldId="258"/>
            <ac:spMk id="4" creationId="{FE8A65B1-06EB-4BC8-BE1C-D8BE2F99B66C}"/>
          </ac:spMkLst>
        </pc:spChg>
        <pc:spChg chg="mod">
          <ac:chgData name="Joseph Marvin R. Imperial" userId="c5118018-74d5-4421-be4d-7197191e5b08" providerId="ADAL" clId="{70D03E3A-137A-44E5-9725-706554D6E372}" dt="2021-04-10T13:11:57.212" v="1398" actId="16959"/>
          <ac:spMkLst>
            <pc:docMk/>
            <pc:sldMk cId="2614557055" sldId="258"/>
            <ac:spMk id="10" creationId="{D5BBEC35-40CA-42D4-BC38-E13B39A6DA8E}"/>
          </ac:spMkLst>
        </pc:spChg>
        <pc:spChg chg="add del">
          <ac:chgData name="Joseph Marvin R. Imperial" userId="c5118018-74d5-4421-be4d-7197191e5b08" providerId="ADAL" clId="{70D03E3A-137A-44E5-9725-706554D6E372}" dt="2021-04-10T13:11:34.703" v="1387"/>
          <ac:spMkLst>
            <pc:docMk/>
            <pc:sldMk cId="2614557055" sldId="258"/>
            <ac:spMk id="11" creationId="{D5C7427E-4464-4501-9FB6-1FC307233094}"/>
          </ac:spMkLst>
        </pc:spChg>
        <pc:spChg chg="add del">
          <ac:chgData name="Joseph Marvin R. Imperial" userId="c5118018-74d5-4421-be4d-7197191e5b08" providerId="ADAL" clId="{70D03E3A-137A-44E5-9725-706554D6E372}" dt="2021-04-10T13:11:34.703" v="1387"/>
          <ac:spMkLst>
            <pc:docMk/>
            <pc:sldMk cId="2614557055" sldId="258"/>
            <ac:spMk id="16" creationId="{60DF972D-81D8-4D3E-A7BB-57FA1D2473D1}"/>
          </ac:spMkLst>
        </pc:spChg>
        <pc:picChg chg="add mod">
          <ac:chgData name="Joseph Marvin R. Imperial" userId="c5118018-74d5-4421-be4d-7197191e5b08" providerId="ADAL" clId="{70D03E3A-137A-44E5-9725-706554D6E372}" dt="2021-04-10T13:11:08.418" v="1378" actId="1076"/>
          <ac:picMkLst>
            <pc:docMk/>
            <pc:sldMk cId="2614557055" sldId="258"/>
            <ac:picMk id="2" creationId="{923FFDD7-E35A-4890-BB3E-D2EB44EB3808}"/>
          </ac:picMkLst>
        </pc:picChg>
      </pc:sldChg>
      <pc:sldChg chg="addSp modSp">
        <pc:chgData name="Joseph Marvin R. Imperial" userId="c5118018-74d5-4421-be4d-7197191e5b08" providerId="ADAL" clId="{70D03E3A-137A-44E5-9725-706554D6E372}" dt="2021-04-10T07:24:25.741" v="576" actId="1076"/>
        <pc:sldMkLst>
          <pc:docMk/>
          <pc:sldMk cId="3320212185" sldId="259"/>
        </pc:sldMkLst>
        <pc:spChg chg="mod">
          <ac:chgData name="Joseph Marvin R. Imperial" userId="c5118018-74d5-4421-be4d-7197191e5b08" providerId="ADAL" clId="{70D03E3A-137A-44E5-9725-706554D6E372}" dt="2021-04-10T07:24:23.972" v="575" actId="20577"/>
          <ac:spMkLst>
            <pc:docMk/>
            <pc:sldMk cId="3320212185" sldId="25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07:24:25.741" v="576" actId="1076"/>
          <ac:picMkLst>
            <pc:docMk/>
            <pc:sldMk cId="3320212185" sldId="259"/>
            <ac:picMk id="16" creationId="{D0FD5644-B9F5-4C47-839F-1D3891CD34F3}"/>
          </ac:picMkLst>
        </pc:picChg>
      </pc:sldChg>
      <pc:sldChg chg="addSp modSp">
        <pc:chgData name="Joseph Marvin R. Imperial" userId="c5118018-74d5-4421-be4d-7197191e5b08" providerId="ADAL" clId="{70D03E3A-137A-44E5-9725-706554D6E372}" dt="2021-04-10T07:36:56.610" v="789" actId="14100"/>
        <pc:sldMkLst>
          <pc:docMk/>
          <pc:sldMk cId="3887932461" sldId="260"/>
        </pc:sldMkLst>
        <pc:spChg chg="mod">
          <ac:chgData name="Joseph Marvin R. Imperial" userId="c5118018-74d5-4421-be4d-7197191e5b08" providerId="ADAL" clId="{70D03E3A-137A-44E5-9725-706554D6E372}" dt="2021-04-10T07:26:57.901" v="613" actId="20577"/>
          <ac:spMkLst>
            <pc:docMk/>
            <pc:sldMk cId="3887932461" sldId="26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0D03E3A-137A-44E5-9725-706554D6E372}" dt="2021-04-10T07:33:46.700" v="727" actId="20577"/>
          <ac:spMkLst>
            <pc:docMk/>
            <pc:sldMk cId="3887932461" sldId="260"/>
            <ac:spMk id="10" creationId="{D5BBEC35-40CA-42D4-BC38-E13B39A6DA8E}"/>
          </ac:spMkLst>
        </pc:spChg>
        <pc:graphicFrameChg chg="add mod modGraphic">
          <ac:chgData name="Joseph Marvin R. Imperial" userId="c5118018-74d5-4421-be4d-7197191e5b08" providerId="ADAL" clId="{70D03E3A-137A-44E5-9725-706554D6E372}" dt="2021-04-10T07:36:56.610" v="789" actId="14100"/>
          <ac:graphicFrameMkLst>
            <pc:docMk/>
            <pc:sldMk cId="3887932461" sldId="260"/>
            <ac:graphicFrameMk id="2" creationId="{F4E13639-10C4-430B-A5B4-3363BBC20AF9}"/>
          </ac:graphicFrameMkLst>
        </pc:graphicFrameChg>
        <pc:picChg chg="add mod">
          <ac:chgData name="Joseph Marvin R. Imperial" userId="c5118018-74d5-4421-be4d-7197191e5b08" providerId="ADAL" clId="{70D03E3A-137A-44E5-9725-706554D6E372}" dt="2021-04-10T07:36:54.742" v="788" actId="14100"/>
          <ac:picMkLst>
            <pc:docMk/>
            <pc:sldMk cId="3887932461" sldId="260"/>
            <ac:picMk id="16" creationId="{D7EB65CD-4560-47A4-B598-AA748475C712}"/>
          </ac:picMkLst>
        </pc:picChg>
      </pc:sldChg>
      <pc:sldChg chg="addSp delSp modSp">
        <pc:chgData name="Joseph Marvin R. Imperial" userId="c5118018-74d5-4421-be4d-7197191e5b08" providerId="ADAL" clId="{70D03E3A-137A-44E5-9725-706554D6E372}" dt="2021-04-10T11:45:26.773" v="1105" actId="1076"/>
        <pc:sldMkLst>
          <pc:docMk/>
          <pc:sldMk cId="1566133529" sldId="261"/>
        </pc:sldMkLst>
        <pc:spChg chg="add mod">
          <ac:chgData name="Joseph Marvin R. Imperial" userId="c5118018-74d5-4421-be4d-7197191e5b08" providerId="ADAL" clId="{70D03E3A-137A-44E5-9725-706554D6E372}" dt="2021-04-10T11:45:11.401" v="1100" actId="478"/>
          <ac:spMkLst>
            <pc:docMk/>
            <pc:sldMk cId="1566133529" sldId="261"/>
            <ac:spMk id="3" creationId="{882F0277-F269-4525-BD50-AB6305FC97F9}"/>
          </ac:spMkLst>
        </pc:spChg>
        <pc:spChg chg="del mod">
          <ac:chgData name="Joseph Marvin R. Imperial" userId="c5118018-74d5-4421-be4d-7197191e5b08" providerId="ADAL" clId="{70D03E3A-137A-44E5-9725-706554D6E372}" dt="2021-04-10T11:45:11.401" v="1100" actId="478"/>
          <ac:spMkLst>
            <pc:docMk/>
            <pc:sldMk cId="156613352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11:45:26.773" v="1105" actId="1076"/>
          <ac:picMkLst>
            <pc:docMk/>
            <pc:sldMk cId="1566133529" sldId="261"/>
            <ac:picMk id="6146" creationId="{7326F268-6CF1-4C62-B95B-5EDB58328CEF}"/>
          </ac:picMkLst>
        </pc:picChg>
      </pc:sldChg>
      <pc:sldChg chg="addSp delSp modSp">
        <pc:chgData name="Joseph Marvin R. Imperial" userId="c5118018-74d5-4421-be4d-7197191e5b08" providerId="ADAL" clId="{70D03E3A-137A-44E5-9725-706554D6E372}" dt="2021-04-10T11:38:00.900" v="998" actId="1076"/>
        <pc:sldMkLst>
          <pc:docMk/>
          <pc:sldMk cId="1687084335" sldId="262"/>
        </pc:sldMkLst>
        <pc:spChg chg="mod">
          <ac:chgData name="Joseph Marvin R. Imperial" userId="c5118018-74d5-4421-be4d-7197191e5b08" providerId="ADAL" clId="{70D03E3A-137A-44E5-9725-706554D6E372}" dt="2021-04-10T11:37:48.226" v="992" actId="20577"/>
          <ac:spMkLst>
            <pc:docMk/>
            <pc:sldMk cId="1687084335" sldId="262"/>
            <ac:spMk id="10" creationId="{D5BBEC35-40CA-42D4-BC38-E13B39A6DA8E}"/>
          </ac:spMkLst>
        </pc:spChg>
        <pc:picChg chg="add del mod">
          <ac:chgData name="Joseph Marvin R. Imperial" userId="c5118018-74d5-4421-be4d-7197191e5b08" providerId="ADAL" clId="{70D03E3A-137A-44E5-9725-706554D6E372}" dt="2021-04-10T11:35:50.789" v="976" actId="478"/>
          <ac:picMkLst>
            <pc:docMk/>
            <pc:sldMk cId="1687084335" sldId="262"/>
            <ac:picMk id="16" creationId="{9B2E23DF-C74B-4BF9-B451-206B1033C1B4}"/>
          </ac:picMkLst>
        </pc:picChg>
        <pc:picChg chg="add mod">
          <ac:chgData name="Joseph Marvin R. Imperial" userId="c5118018-74d5-4421-be4d-7197191e5b08" providerId="ADAL" clId="{70D03E3A-137A-44E5-9725-706554D6E372}" dt="2021-04-10T11:37:59.211" v="996" actId="1076"/>
          <ac:picMkLst>
            <pc:docMk/>
            <pc:sldMk cId="1687084335" sldId="262"/>
            <ac:picMk id="17" creationId="{0F136003-CF64-4D20-A218-BC8E3F011DC7}"/>
          </ac:picMkLst>
        </pc:picChg>
        <pc:picChg chg="add mod">
          <ac:chgData name="Joseph Marvin R. Imperial" userId="c5118018-74d5-4421-be4d-7197191e5b08" providerId="ADAL" clId="{70D03E3A-137A-44E5-9725-706554D6E372}" dt="2021-04-10T11:37:59.979" v="997" actId="1076"/>
          <ac:picMkLst>
            <pc:docMk/>
            <pc:sldMk cId="1687084335" sldId="262"/>
            <ac:picMk id="18" creationId="{A572DC4E-A5F2-446B-B164-28DA18B7F337}"/>
          </ac:picMkLst>
        </pc:picChg>
        <pc:picChg chg="add mod">
          <ac:chgData name="Joseph Marvin R. Imperial" userId="c5118018-74d5-4421-be4d-7197191e5b08" providerId="ADAL" clId="{70D03E3A-137A-44E5-9725-706554D6E372}" dt="2021-04-10T11:38:00.900" v="998" actId="1076"/>
          <ac:picMkLst>
            <pc:docMk/>
            <pc:sldMk cId="1687084335" sldId="262"/>
            <ac:picMk id="19" creationId="{69FB630F-0B0F-415C-AE9B-D1823E18CE54}"/>
          </ac:picMkLst>
        </pc:picChg>
        <pc:picChg chg="add del mod">
          <ac:chgData name="Joseph Marvin R. Imperial" userId="c5118018-74d5-4421-be4d-7197191e5b08" providerId="ADAL" clId="{70D03E3A-137A-44E5-9725-706554D6E372}" dt="2021-04-10T11:31:00.147" v="931" actId="478"/>
          <ac:picMkLst>
            <pc:docMk/>
            <pc:sldMk cId="1687084335" sldId="262"/>
            <ac:picMk id="2050" creationId="{841E44CD-760E-443C-B1B0-86583AEDBECC}"/>
          </ac:picMkLst>
        </pc:picChg>
      </pc:sldChg>
      <pc:sldChg chg="del">
        <pc:chgData name="Joseph Marvin R. Imperial" userId="c5118018-74d5-4421-be4d-7197191e5b08" providerId="ADAL" clId="{70D03E3A-137A-44E5-9725-706554D6E372}" dt="2021-04-10T08:01:06.306" v="836" actId="47"/>
        <pc:sldMkLst>
          <pc:docMk/>
          <pc:sldMk cId="2994243941" sldId="263"/>
        </pc:sldMkLst>
      </pc:sldChg>
      <pc:sldChg chg="addSp modSp del">
        <pc:chgData name="Joseph Marvin R. Imperial" userId="c5118018-74d5-4421-be4d-7197191e5b08" providerId="ADAL" clId="{70D03E3A-137A-44E5-9725-706554D6E372}" dt="2021-04-10T11:43:49.455" v="1089" actId="47"/>
        <pc:sldMkLst>
          <pc:docMk/>
          <pc:sldMk cId="213612488" sldId="264"/>
        </pc:sldMkLst>
        <pc:spChg chg="mod">
          <ac:chgData name="Joseph Marvin R. Imperial" userId="c5118018-74d5-4421-be4d-7197191e5b08" providerId="ADAL" clId="{70D03E3A-137A-44E5-9725-706554D6E372}" dt="2021-04-10T11:41:41.797" v="1084"/>
          <ac:spMkLst>
            <pc:docMk/>
            <pc:sldMk cId="213612488" sldId="26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11:42:08.821" v="1088" actId="1076"/>
          <ac:picMkLst>
            <pc:docMk/>
            <pc:sldMk cId="213612488" sldId="264"/>
            <ac:picMk id="16" creationId="{815E680C-F455-4791-B80F-38E1162D0553}"/>
          </ac:picMkLst>
        </pc:picChg>
      </pc:sldChg>
      <pc:sldChg chg="addSp modSp">
        <pc:chgData name="Joseph Marvin R. Imperial" userId="c5118018-74d5-4421-be4d-7197191e5b08" providerId="ADAL" clId="{70D03E3A-137A-44E5-9725-706554D6E372}" dt="2021-04-10T11:59:46.528" v="1248"/>
        <pc:sldMkLst>
          <pc:docMk/>
          <pc:sldMk cId="3770271075" sldId="265"/>
        </pc:sldMkLst>
        <pc:spChg chg="mod">
          <ac:chgData name="Joseph Marvin R. Imperial" userId="c5118018-74d5-4421-be4d-7197191e5b08" providerId="ADAL" clId="{70D03E3A-137A-44E5-9725-706554D6E372}" dt="2021-04-10T11:59:46.528" v="1248"/>
          <ac:spMkLst>
            <pc:docMk/>
            <pc:sldMk cId="3770271075" sldId="265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11:59:03.360" v="1129" actId="1076"/>
          <ac:picMkLst>
            <pc:docMk/>
            <pc:sldMk cId="3770271075" sldId="265"/>
            <ac:picMk id="2" creationId="{4AE7A3CB-D598-42BF-963B-1FC0FBE4DAAD}"/>
          </ac:picMkLst>
        </pc:picChg>
      </pc:sldChg>
      <pc:sldChg chg="del">
        <pc:chgData name="Joseph Marvin R. Imperial" userId="c5118018-74d5-4421-be4d-7197191e5b08" providerId="ADAL" clId="{70D03E3A-137A-44E5-9725-706554D6E372}" dt="2021-04-10T12:04:36.825" v="1328" actId="47"/>
        <pc:sldMkLst>
          <pc:docMk/>
          <pc:sldMk cId="125652142" sldId="266"/>
        </pc:sldMkLst>
      </pc:sldChg>
      <pc:sldChg chg="addSp delSp modSp add">
        <pc:chgData name="Joseph Marvin R. Imperial" userId="c5118018-74d5-4421-be4d-7197191e5b08" providerId="ADAL" clId="{70D03E3A-137A-44E5-9725-706554D6E372}" dt="2021-04-10T07:15:38.617" v="371" actId="20577"/>
        <pc:sldMkLst>
          <pc:docMk/>
          <pc:sldMk cId="3226919958" sldId="267"/>
        </pc:sldMkLst>
        <pc:spChg chg="mod">
          <ac:chgData name="Joseph Marvin R. Imperial" userId="c5118018-74d5-4421-be4d-7197191e5b08" providerId="ADAL" clId="{70D03E3A-137A-44E5-9725-706554D6E372}" dt="2021-04-10T07:10:50.996" v="138" actId="20577"/>
          <ac:spMkLst>
            <pc:docMk/>
            <pc:sldMk cId="3226919958" sldId="26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0D03E3A-137A-44E5-9725-706554D6E372}" dt="2021-04-10T07:15:38.617" v="371" actId="20577"/>
          <ac:spMkLst>
            <pc:docMk/>
            <pc:sldMk cId="3226919958" sldId="267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07:14:31.079" v="168" actId="1076"/>
          <ac:picMkLst>
            <pc:docMk/>
            <pc:sldMk cId="3226919958" sldId="267"/>
            <ac:picMk id="16" creationId="{D497276D-6FBF-4061-A1CD-003A87FFB2E0}"/>
          </ac:picMkLst>
        </pc:picChg>
        <pc:picChg chg="add del mod">
          <ac:chgData name="Joseph Marvin R. Imperial" userId="c5118018-74d5-4421-be4d-7197191e5b08" providerId="ADAL" clId="{70D03E3A-137A-44E5-9725-706554D6E372}" dt="2021-04-10T07:13:29.990" v="153" actId="478"/>
          <ac:picMkLst>
            <pc:docMk/>
            <pc:sldMk cId="3226919958" sldId="267"/>
            <ac:picMk id="17" creationId="{43F797BF-8E26-4419-B8DC-FA6AE90427A5}"/>
          </ac:picMkLst>
        </pc:picChg>
      </pc:sldChg>
      <pc:sldChg chg="delSp modSp add">
        <pc:chgData name="Joseph Marvin R. Imperial" userId="c5118018-74d5-4421-be4d-7197191e5b08" providerId="ADAL" clId="{70D03E3A-137A-44E5-9725-706554D6E372}" dt="2021-04-10T07:25:19.514" v="592" actId="20577"/>
        <pc:sldMkLst>
          <pc:docMk/>
          <pc:sldMk cId="3450384062" sldId="268"/>
        </pc:sldMkLst>
        <pc:spChg chg="mod">
          <ac:chgData name="Joseph Marvin R. Imperial" userId="c5118018-74d5-4421-be4d-7197191e5b08" providerId="ADAL" clId="{70D03E3A-137A-44E5-9725-706554D6E372}" dt="2021-04-10T07:24:34.881" v="585" actId="20577"/>
          <ac:spMkLst>
            <pc:docMk/>
            <pc:sldMk cId="3450384062" sldId="26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0D03E3A-137A-44E5-9725-706554D6E372}" dt="2021-04-10T07:25:19.514" v="592" actId="20577"/>
          <ac:spMkLst>
            <pc:docMk/>
            <pc:sldMk cId="3450384062" sldId="26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70D03E3A-137A-44E5-9725-706554D6E372}" dt="2021-04-10T07:24:51.038" v="590" actId="478"/>
          <ac:picMkLst>
            <pc:docMk/>
            <pc:sldMk cId="3450384062" sldId="268"/>
            <ac:picMk id="16" creationId="{D0FD5644-B9F5-4C47-839F-1D3891CD34F3}"/>
          </ac:picMkLst>
        </pc:picChg>
      </pc:sldChg>
      <pc:sldChg chg="addSp modSp add">
        <pc:chgData name="Joseph Marvin R. Imperial" userId="c5118018-74d5-4421-be4d-7197191e5b08" providerId="ADAL" clId="{70D03E3A-137A-44E5-9725-706554D6E372}" dt="2021-04-10T07:54:29.247" v="805" actId="113"/>
        <pc:sldMkLst>
          <pc:docMk/>
          <pc:sldMk cId="3205367150" sldId="269"/>
        </pc:sldMkLst>
        <pc:spChg chg="mod">
          <ac:chgData name="Joseph Marvin R. Imperial" userId="c5118018-74d5-4421-be4d-7197191e5b08" providerId="ADAL" clId="{70D03E3A-137A-44E5-9725-706554D6E372}" dt="2021-04-10T07:54:29.247" v="805" actId="113"/>
          <ac:spMkLst>
            <pc:docMk/>
            <pc:sldMk cId="3205367150" sldId="26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70D03E3A-137A-44E5-9725-706554D6E372}" dt="2021-04-10T07:54:24.773" v="804" actId="1076"/>
          <ac:picMkLst>
            <pc:docMk/>
            <pc:sldMk cId="3205367150" sldId="269"/>
            <ac:picMk id="1026" creationId="{A914E8FA-2AAA-47EE-A5D5-78923D9936ED}"/>
          </ac:picMkLst>
        </pc:picChg>
      </pc:sldChg>
      <pc:sldChg chg="modSp add del">
        <pc:chgData name="Joseph Marvin R. Imperial" userId="c5118018-74d5-4421-be4d-7197191e5b08" providerId="ADAL" clId="{70D03E3A-137A-44E5-9725-706554D6E372}" dt="2021-04-10T11:39:21.786" v="999" actId="47"/>
        <pc:sldMkLst>
          <pc:docMk/>
          <pc:sldMk cId="2351905434" sldId="270"/>
        </pc:sldMkLst>
        <pc:spChg chg="mod">
          <ac:chgData name="Joseph Marvin R. Imperial" userId="c5118018-74d5-4421-be4d-7197191e5b08" providerId="ADAL" clId="{70D03E3A-137A-44E5-9725-706554D6E372}" dt="2021-04-10T08:01:15.531" v="845" actId="20577"/>
          <ac:spMkLst>
            <pc:docMk/>
            <pc:sldMk cId="2351905434" sldId="270"/>
            <ac:spMk id="5" creationId="{EC47D021-EEC4-42AC-B4C3-BC584CB5BC9D}"/>
          </ac:spMkLst>
        </pc:spChg>
      </pc:sldChg>
      <pc:sldChg chg="add del ord">
        <pc:chgData name="Joseph Marvin R. Imperial" userId="c5118018-74d5-4421-be4d-7197191e5b08" providerId="ADAL" clId="{70D03E3A-137A-44E5-9725-706554D6E372}" dt="2021-04-10T07:37:08.419" v="790" actId="47"/>
        <pc:sldMkLst>
          <pc:docMk/>
          <pc:sldMk cId="3565830657" sldId="270"/>
        </pc:sldMkLst>
      </pc:sldChg>
      <pc:sldChg chg="addSp delSp modSp add">
        <pc:chgData name="Joseph Marvin R. Imperial" userId="c5118018-74d5-4421-be4d-7197191e5b08" providerId="ADAL" clId="{70D03E3A-137A-44E5-9725-706554D6E372}" dt="2021-04-10T11:45:03.970" v="1099" actId="1076"/>
        <pc:sldMkLst>
          <pc:docMk/>
          <pc:sldMk cId="4128236567" sldId="271"/>
        </pc:sldMkLst>
        <pc:spChg chg="add mod">
          <ac:chgData name="Joseph Marvin R. Imperial" userId="c5118018-74d5-4421-be4d-7197191e5b08" providerId="ADAL" clId="{70D03E3A-137A-44E5-9725-706554D6E372}" dt="2021-04-10T11:30:23.963" v="923" actId="14100"/>
          <ac:spMkLst>
            <pc:docMk/>
            <pc:sldMk cId="4128236567" sldId="271"/>
            <ac:spMk id="3" creationId="{C07B1C4C-2E18-4821-B3BB-4A1D99B016B9}"/>
          </ac:spMkLst>
        </pc:spChg>
        <pc:spChg chg="del">
          <ac:chgData name="Joseph Marvin R. Imperial" userId="c5118018-74d5-4421-be4d-7197191e5b08" providerId="ADAL" clId="{70D03E3A-137A-44E5-9725-706554D6E372}" dt="2021-04-10T11:30:15.914" v="920" actId="478"/>
          <ac:spMkLst>
            <pc:docMk/>
            <pc:sldMk cId="4128236567" sldId="271"/>
            <ac:spMk id="10" creationId="{D5BBEC35-40CA-42D4-BC38-E13B39A6DA8E}"/>
          </ac:spMkLst>
        </pc:spChg>
        <pc:picChg chg="del mod">
          <ac:chgData name="Joseph Marvin R. Imperial" userId="c5118018-74d5-4421-be4d-7197191e5b08" providerId="ADAL" clId="{70D03E3A-137A-44E5-9725-706554D6E372}" dt="2021-04-10T11:30:51.206" v="927" actId="478"/>
          <ac:picMkLst>
            <pc:docMk/>
            <pc:sldMk cId="4128236567" sldId="271"/>
            <ac:picMk id="2050" creationId="{841E44CD-760E-443C-B1B0-86583AEDBECC}"/>
          </ac:picMkLst>
        </pc:picChg>
        <pc:picChg chg="add del mod">
          <ac:chgData name="Joseph Marvin R. Imperial" userId="c5118018-74d5-4421-be4d-7197191e5b08" providerId="ADAL" clId="{70D03E3A-137A-44E5-9725-706554D6E372}" dt="2021-04-10T11:35:45.553" v="975" actId="478"/>
          <ac:picMkLst>
            <pc:docMk/>
            <pc:sldMk cId="4128236567" sldId="271"/>
            <ac:picMk id="3074" creationId="{BE254583-4075-40EC-851D-47D224EC395A}"/>
          </ac:picMkLst>
        </pc:picChg>
        <pc:picChg chg="add mod">
          <ac:chgData name="Joseph Marvin R. Imperial" userId="c5118018-74d5-4421-be4d-7197191e5b08" providerId="ADAL" clId="{70D03E3A-137A-44E5-9725-706554D6E372}" dt="2021-04-10T11:45:03.043" v="1098" actId="1076"/>
          <ac:picMkLst>
            <pc:docMk/>
            <pc:sldMk cId="4128236567" sldId="271"/>
            <ac:picMk id="3076" creationId="{164018D9-FD7E-464C-A4C8-7B8F378271A8}"/>
          </ac:picMkLst>
        </pc:picChg>
        <pc:picChg chg="add mod modCrop">
          <ac:chgData name="Joseph Marvin R. Imperial" userId="c5118018-74d5-4421-be4d-7197191e5b08" providerId="ADAL" clId="{70D03E3A-137A-44E5-9725-706554D6E372}" dt="2021-04-10T11:45:03.970" v="1099" actId="1076"/>
          <ac:picMkLst>
            <pc:docMk/>
            <pc:sldMk cId="4128236567" sldId="271"/>
            <ac:picMk id="3078" creationId="{A367E129-CD39-4CF5-9F3B-CBC8C891126A}"/>
          </ac:picMkLst>
        </pc:picChg>
      </pc:sldChg>
      <pc:sldChg chg="addSp delSp modSp add">
        <pc:chgData name="Joseph Marvin R. Imperial" userId="c5118018-74d5-4421-be4d-7197191e5b08" providerId="ADAL" clId="{70D03E3A-137A-44E5-9725-706554D6E372}" dt="2021-04-10T12:02:26.534" v="1295" actId="1076"/>
        <pc:sldMkLst>
          <pc:docMk/>
          <pc:sldMk cId="1557073307" sldId="272"/>
        </pc:sldMkLst>
        <pc:spChg chg="del mod">
          <ac:chgData name="Joseph Marvin R. Imperial" userId="c5118018-74d5-4421-be4d-7197191e5b08" providerId="ADAL" clId="{70D03E3A-137A-44E5-9725-706554D6E372}" dt="2021-04-10T12:00:38.856" v="1255"/>
          <ac:spMkLst>
            <pc:docMk/>
            <pc:sldMk cId="1557073307" sldId="27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70D03E3A-137A-44E5-9725-706554D6E372}" dt="2021-04-10T12:00:36.067" v="1252" actId="478"/>
          <ac:picMkLst>
            <pc:docMk/>
            <pc:sldMk cId="1557073307" sldId="272"/>
            <ac:picMk id="2" creationId="{4AE7A3CB-D598-42BF-963B-1FC0FBE4DAAD}"/>
          </ac:picMkLst>
        </pc:picChg>
        <pc:picChg chg="add mod">
          <ac:chgData name="Joseph Marvin R. Imperial" userId="c5118018-74d5-4421-be4d-7197191e5b08" providerId="ADAL" clId="{70D03E3A-137A-44E5-9725-706554D6E372}" dt="2021-04-10T12:02:20.884" v="1292" actId="14100"/>
          <ac:picMkLst>
            <pc:docMk/>
            <pc:sldMk cId="1557073307" sldId="272"/>
            <ac:picMk id="3" creationId="{890D6899-FAB5-49F6-9650-94D3BB555599}"/>
          </ac:picMkLst>
        </pc:picChg>
        <pc:picChg chg="add mod">
          <ac:chgData name="Joseph Marvin R. Imperial" userId="c5118018-74d5-4421-be4d-7197191e5b08" providerId="ADAL" clId="{70D03E3A-137A-44E5-9725-706554D6E372}" dt="2021-04-10T12:02:26.534" v="1295" actId="1076"/>
          <ac:picMkLst>
            <pc:docMk/>
            <pc:sldMk cId="1557073307" sldId="272"/>
            <ac:picMk id="4" creationId="{F2865879-6E06-4195-B6DE-35B2104BAE9E}"/>
          </ac:picMkLst>
        </pc:picChg>
        <pc:picChg chg="add del mod">
          <ac:chgData name="Joseph Marvin R. Imperial" userId="c5118018-74d5-4421-be4d-7197191e5b08" providerId="ADAL" clId="{70D03E3A-137A-44E5-9725-706554D6E372}" dt="2021-04-10T12:02:23.510" v="1294" actId="21"/>
          <ac:picMkLst>
            <pc:docMk/>
            <pc:sldMk cId="1557073307" sldId="272"/>
            <ac:picMk id="11" creationId="{14A72008-44FD-4D8B-9C3C-831580C58B23}"/>
          </ac:picMkLst>
        </pc:picChg>
      </pc:sldChg>
      <pc:sldChg chg="addSp modSp add del">
        <pc:chgData name="Joseph Marvin R. Imperial" userId="c5118018-74d5-4421-be4d-7197191e5b08" providerId="ADAL" clId="{70D03E3A-137A-44E5-9725-706554D6E372}" dt="2021-04-10T11:43:50.009" v="1090" actId="47"/>
        <pc:sldMkLst>
          <pc:docMk/>
          <pc:sldMk cId="3168384149" sldId="272"/>
        </pc:sldMkLst>
        <pc:picChg chg="add mod">
          <ac:chgData name="Joseph Marvin R. Imperial" userId="c5118018-74d5-4421-be4d-7197191e5b08" providerId="ADAL" clId="{70D03E3A-137A-44E5-9725-706554D6E372}" dt="2021-04-10T11:39:52.442" v="1005" actId="1076"/>
          <ac:picMkLst>
            <pc:docMk/>
            <pc:sldMk cId="3168384149" sldId="272"/>
            <ac:picMk id="4098" creationId="{F2ADE26B-297E-445A-9B0A-FF68990974B1}"/>
          </ac:picMkLst>
        </pc:picChg>
      </pc:sldChg>
      <pc:sldChg chg="addSp delSp modSp add">
        <pc:chgData name="Joseph Marvin R. Imperial" userId="c5118018-74d5-4421-be4d-7197191e5b08" providerId="ADAL" clId="{70D03E3A-137A-44E5-9725-706554D6E372}" dt="2021-04-10T12:04:25.101" v="1327" actId="1076"/>
        <pc:sldMkLst>
          <pc:docMk/>
          <pc:sldMk cId="3190486598" sldId="273"/>
        </pc:sldMkLst>
        <pc:spChg chg="add mod">
          <ac:chgData name="Joseph Marvin R. Imperial" userId="c5118018-74d5-4421-be4d-7197191e5b08" providerId="ADAL" clId="{70D03E3A-137A-44E5-9725-706554D6E372}" dt="2021-04-10T12:03:34.761" v="1316" actId="14100"/>
          <ac:spMkLst>
            <pc:docMk/>
            <pc:sldMk cId="3190486598" sldId="273"/>
            <ac:spMk id="10" creationId="{C7642238-597D-4CD1-8158-CB9004162251}"/>
          </ac:spMkLst>
        </pc:spChg>
        <pc:picChg chg="del mod">
          <ac:chgData name="Joseph Marvin R. Imperial" userId="c5118018-74d5-4421-be4d-7197191e5b08" providerId="ADAL" clId="{70D03E3A-137A-44E5-9725-706554D6E372}" dt="2021-04-10T12:02:30.269" v="1300" actId="478"/>
          <ac:picMkLst>
            <pc:docMk/>
            <pc:sldMk cId="3190486598" sldId="273"/>
            <ac:picMk id="3" creationId="{890D6899-FAB5-49F6-9650-94D3BB555599}"/>
          </ac:picMkLst>
        </pc:picChg>
        <pc:picChg chg="del">
          <ac:chgData name="Joseph Marvin R. Imperial" userId="c5118018-74d5-4421-be4d-7197191e5b08" providerId="ADAL" clId="{70D03E3A-137A-44E5-9725-706554D6E372}" dt="2021-04-10T12:02:29.135" v="1298" actId="478"/>
          <ac:picMkLst>
            <pc:docMk/>
            <pc:sldMk cId="3190486598" sldId="273"/>
            <ac:picMk id="4" creationId="{F2865879-6E06-4195-B6DE-35B2104BAE9E}"/>
          </ac:picMkLst>
        </pc:picChg>
        <pc:picChg chg="add mod">
          <ac:chgData name="Joseph Marvin R. Imperial" userId="c5118018-74d5-4421-be4d-7197191e5b08" providerId="ADAL" clId="{70D03E3A-137A-44E5-9725-706554D6E372}" dt="2021-04-10T12:04:19.010" v="1325" actId="1076"/>
          <ac:picMkLst>
            <pc:docMk/>
            <pc:sldMk cId="3190486598" sldId="273"/>
            <ac:picMk id="11" creationId="{D01F8624-E125-4A3E-BFAE-07CEE9F45BA2}"/>
          </ac:picMkLst>
        </pc:picChg>
        <pc:picChg chg="add mod">
          <ac:chgData name="Joseph Marvin R. Imperial" userId="c5118018-74d5-4421-be4d-7197191e5b08" providerId="ADAL" clId="{70D03E3A-137A-44E5-9725-706554D6E372}" dt="2021-04-10T12:04:25.101" v="1327" actId="1076"/>
          <ac:picMkLst>
            <pc:docMk/>
            <pc:sldMk cId="3190486598" sldId="273"/>
            <ac:picMk id="16" creationId="{50A6400A-E476-464A-A1E1-55F16EADD9BC}"/>
          </ac:picMkLst>
        </pc:picChg>
      </pc:sldChg>
      <pc:sldChg chg="modSp add">
        <pc:chgData name="Joseph Marvin R. Imperial" userId="c5118018-74d5-4421-be4d-7197191e5b08" providerId="ADAL" clId="{70D03E3A-137A-44E5-9725-706554D6E372}" dt="2021-04-10T13:13:37.683" v="1426"/>
        <pc:sldMkLst>
          <pc:docMk/>
          <pc:sldMk cId="3261175759" sldId="274"/>
        </pc:sldMkLst>
        <pc:spChg chg="mod">
          <ac:chgData name="Joseph Marvin R. Imperial" userId="c5118018-74d5-4421-be4d-7197191e5b08" providerId="ADAL" clId="{70D03E3A-137A-44E5-9725-706554D6E372}" dt="2021-04-10T13:12:33.571" v="1405" actId="20577"/>
          <ac:spMkLst>
            <pc:docMk/>
            <pc:sldMk cId="3261175759" sldId="27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70D03E3A-137A-44E5-9725-706554D6E372}" dt="2021-04-10T13:13:37.683" v="1426"/>
          <ac:spMkLst>
            <pc:docMk/>
            <pc:sldMk cId="3261175759" sldId="274"/>
            <ac:spMk id="10" creationId="{D5BBEC35-40CA-42D4-BC38-E13B39A6DA8E}"/>
          </ac:spMkLst>
        </pc:spChg>
      </pc:sldChg>
      <pc:sldChg chg="add del">
        <pc:chgData name="Joseph Marvin R. Imperial" userId="c5118018-74d5-4421-be4d-7197191e5b08" providerId="ADAL" clId="{70D03E3A-137A-44E5-9725-706554D6E372}" dt="2021-04-10T13:20:12.491" v="1565" actId="47"/>
        <pc:sldMkLst>
          <pc:docMk/>
          <pc:sldMk cId="1479220896" sldId="275"/>
        </pc:sldMkLst>
      </pc:sldChg>
      <pc:sldChg chg="modSp add">
        <pc:chgData name="Joseph Marvin R. Imperial" userId="c5118018-74d5-4421-be4d-7197191e5b08" providerId="ADAL" clId="{70D03E3A-137A-44E5-9725-706554D6E372}" dt="2021-04-10T13:17:52.938" v="1507"/>
        <pc:sldMkLst>
          <pc:docMk/>
          <pc:sldMk cId="389355558" sldId="276"/>
        </pc:sldMkLst>
        <pc:spChg chg="mod">
          <ac:chgData name="Joseph Marvin R. Imperial" userId="c5118018-74d5-4421-be4d-7197191e5b08" providerId="ADAL" clId="{70D03E3A-137A-44E5-9725-706554D6E372}" dt="2021-04-10T13:17:52.938" v="1507"/>
          <ac:spMkLst>
            <pc:docMk/>
            <pc:sldMk cId="389355558" sldId="276"/>
            <ac:spMk id="10" creationId="{D5BBEC35-40CA-42D4-BC38-E13B39A6DA8E}"/>
          </ac:spMkLst>
        </pc:spChg>
      </pc:sldChg>
      <pc:sldChg chg="modSp add">
        <pc:chgData name="Joseph Marvin R. Imperial" userId="c5118018-74d5-4421-be4d-7197191e5b08" providerId="ADAL" clId="{70D03E3A-137A-44E5-9725-706554D6E372}" dt="2021-04-10T13:19:54.780" v="1564" actId="20577"/>
        <pc:sldMkLst>
          <pc:docMk/>
          <pc:sldMk cId="721393826" sldId="277"/>
        </pc:sldMkLst>
        <pc:spChg chg="mod">
          <ac:chgData name="Joseph Marvin R. Imperial" userId="c5118018-74d5-4421-be4d-7197191e5b08" providerId="ADAL" clId="{70D03E3A-137A-44E5-9725-706554D6E372}" dt="2021-04-10T13:19:54.780" v="1564" actId="20577"/>
          <ac:spMkLst>
            <pc:docMk/>
            <pc:sldMk cId="721393826" sldId="277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31/03/2023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Normal / 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1C4C-2E18-4821-B3BB-4A1D99B0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0124"/>
            <a:ext cx="10515600" cy="1416329"/>
          </a:xfrm>
        </p:spPr>
        <p:txBody>
          <a:bodyPr/>
          <a:lstStyle/>
          <a:p>
            <a:endParaRPr lang="en-PH" dirty="0"/>
          </a:p>
        </p:txBody>
      </p:sp>
      <p:pic>
        <p:nvPicPr>
          <p:cNvPr id="3074" name="Picture 2" descr="Explaining the 68-95-99.7 rule for a Normal Distribution | by Michael  Galarnyk | Towards Data Science">
            <a:extLst>
              <a:ext uri="{FF2B5EF4-FFF2-40B4-BE49-F238E27FC236}">
                <a16:creationId xmlns:a16="http://schemas.microsoft.com/office/drawing/2014/main" id="{BE254583-4075-40EC-851D-47D224EC3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162051"/>
            <a:ext cx="6400933" cy="320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ookdown.org/mandyyao98/bookdown-demo-master/2_49.png">
            <a:extLst>
              <a:ext uri="{FF2B5EF4-FFF2-40B4-BE49-F238E27FC236}">
                <a16:creationId xmlns:a16="http://schemas.microsoft.com/office/drawing/2014/main" id="{164018D9-FD7E-464C-A4C8-7B8F3782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58" y="1849692"/>
            <a:ext cx="5584217" cy="218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1: Chapter 9 The Normal Distribution Dr J Frost Last modified: 4 th March  ppt download">
            <a:extLst>
              <a:ext uri="{FF2B5EF4-FFF2-40B4-BE49-F238E27FC236}">
                <a16:creationId xmlns:a16="http://schemas.microsoft.com/office/drawing/2014/main" id="{A367E129-CD39-4CF5-9F3B-CBC8C8911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1" b="39861"/>
          <a:stretch/>
        </p:blipFill>
        <p:spPr bwMode="auto">
          <a:xfrm>
            <a:off x="2684778" y="4343467"/>
            <a:ext cx="7364990" cy="20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3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Sometimes our computation of the probability of an event is changed by the knowledge that a related event has occurred or by some </a:t>
                </a:r>
                <a:r>
                  <a:rPr lang="en-US" sz="2600" b="1" dirty="0"/>
                  <a:t>additional conditions </a:t>
                </a:r>
                <a:r>
                  <a:rPr lang="en-US" sz="2600" dirty="0"/>
                  <a:t>imposed on the experiment.</a:t>
                </a:r>
              </a:p>
              <a:p>
                <a:r>
                  <a:rPr lang="en-US" sz="2600" b="1" dirty="0"/>
                  <a:t>Conditional probability </a:t>
                </a:r>
                <a:r>
                  <a:rPr lang="en-US" sz="2600" dirty="0"/>
                  <a:t>is a measure of the probability of an event occurring, given that another event (by assumption, presumption, assertion or evidence) has already occurred.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600" dirty="0"/>
                  <a:t>is the probability that both events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600" dirty="0"/>
                  <a:t> occur. </a:t>
                </a:r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 r="-101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23FFDD7-E35A-4890-BB3E-D2EB44EB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612" y="4021997"/>
            <a:ext cx="3012489" cy="10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5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The probability that any given person has a cough on any given day may be only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sz="2600" dirty="0"/>
                  <a:t>. But if we know or assume that the person is sick, then they are much more likely to be coughing. </a:t>
                </a:r>
              </a:p>
              <a:p>
                <a:pPr marL="0" indent="0">
                  <a:buNone/>
                </a:pPr>
                <a:r>
                  <a:rPr lang="en-US" sz="2600" dirty="0"/>
                  <a:t>Thus, the conditional probability that someone unwell is coughing might be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75%</m:t>
                    </m:r>
                  </m:oMath>
                </a14:m>
                <a:r>
                  <a:rPr lang="en-US" sz="2600" dirty="0"/>
                  <a:t>, in which case we would have that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𝑐𝑜𝑢𝑔h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= 5% </m:t>
                    </m:r>
                  </m:oMath>
                </a14:m>
                <a:r>
                  <a:rPr 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𝑐𝑜𝑢𝑔h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𝑠𝑖𝑐𝑘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) = 75%.</m:t>
                    </m:r>
                  </m:oMath>
                </a14:m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 r="-11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17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 card is drawn at random from a standard deck of cards. Recall that there are 13 hearts, 13 diamonds, 13 spades and 13 clubs in a standard deck of cards.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be the event that a heart is drawn;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be the event that a red card is drawn and;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the event that a face card is drawn, where the face cards are the kings, queens and jacks.</a:t>
                </a:r>
                <a:endParaRPr lang="en-US" sz="26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If I draw a card at random from the deck of 52,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If I draw a card at random, and without showing you the card, I tell you that the card is red, then what are the chances that it is a heart,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514350" indent="-514350">
                  <a:buAutoNum type="arabicPeriod"/>
                </a:pPr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5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 card is drawn at random from a standard deck of cards. Recall that there are 13 hearts, 13 diamonds, 13 spades and 13 clubs in a standard deck of cards.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be the event that a heart is drawn and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be the event that a red card is drawn.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If I draw a card at random from the deck of 52,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13 / 52 </m:t>
                    </m:r>
                    <m:r>
                      <a:rPr lang="en-PH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25%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If I draw a card at random, and without showing you the card, I tell you that the card is red, then what are the chances that it is a heart, what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13 / </m:t>
                    </m:r>
                    <m:r>
                      <a:rPr lang="en-PH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26 = 50%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Because you know that the card drawn is red, all possible outcomes has a size of 26 (there are 26 red cards), not 52. Of the 26 red cards, 13 are hearts, so there are 13 successful outcomes.</a:t>
                </a:r>
              </a:p>
              <a:p>
                <a:pPr marL="514350" indent="-514350">
                  <a:buAutoNum type="arabicPeriod"/>
                </a:pPr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39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In a random experiment, there are a variety of possible outcomes. Some outcomes may be more likely than others.</a:t>
                </a:r>
              </a:p>
              <a:p>
                <a:r>
                  <a:rPr lang="en-US" sz="2600" dirty="0"/>
                  <a:t>What is the expected value of a random variable? </a:t>
                </a:r>
              </a:p>
              <a:p>
                <a:r>
                  <a:rPr lang="en-US" sz="2600" dirty="0"/>
                  <a:t>The mean or expected value of a discrete random variable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 dirty="0"/>
                  <a:t>, denoted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2600" dirty="0"/>
                  <a:t> or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, is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endParaRPr lang="en-PH" sz="2600" dirty="0"/>
              </a:p>
              <a:p>
                <a:pPr marL="0" indent="0">
                  <a:buNone/>
                </a:pPr>
                <a:endParaRPr lang="en-PH" sz="2600" dirty="0"/>
              </a:p>
              <a:p>
                <a:pPr marL="0" indent="0">
                  <a:buNone/>
                </a:pPr>
                <a:r>
                  <a:rPr lang="en-PH" sz="2600" dirty="0"/>
                  <a:t>where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26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PH" sz="2600" dirty="0"/>
                  <a:t> and </a:t>
                </a:r>
                <a14:m>
                  <m:oMath xmlns:m="http://schemas.openxmlformats.org/officeDocument/2006/math">
                    <m:r>
                      <a:rPr lang="en-PH" sz="2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PH" sz="260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PH" sz="2600" dirty="0"/>
                  <a:t> are the possible outcomes and its corresponding probability respectively.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904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AE7A3CB-D598-42BF-963B-1FC0FBE4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91" y="3503591"/>
            <a:ext cx="6525441" cy="104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7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Expectation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90D6899-FAB5-49F6-9650-94D3BB555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36" y="1331373"/>
            <a:ext cx="7335682" cy="2947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865879-6E06-4195-B6DE-35B2104B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735" y="4381123"/>
            <a:ext cx="7335683" cy="14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7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Expectation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7642238-597D-4CD1-8158-CB900416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0151"/>
            <a:ext cx="10515600" cy="1166812"/>
          </a:xfrm>
        </p:spPr>
        <p:txBody>
          <a:bodyPr>
            <a:normAutofit/>
          </a:bodyPr>
          <a:lstStyle/>
          <a:p>
            <a:r>
              <a:rPr lang="en-US" sz="2600" dirty="0"/>
              <a:t>In statistics, the mean or expected value of a random variable is a </a:t>
            </a:r>
            <a:r>
              <a:rPr lang="en-US" sz="2600" b="1" dirty="0"/>
              <a:t>measure of center for the distribution.</a:t>
            </a:r>
            <a:endParaRPr lang="en-PH" sz="2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A6400A-E476-464A-A1E1-55F16EAD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3" y="2029382"/>
            <a:ext cx="6690222" cy="2358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F8624-E125-4A3E-BFAE-07CEE9F45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215" y="1827269"/>
            <a:ext cx="4887321" cy="27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r>
                  <a:rPr lang="en-PH" sz="2600" dirty="0"/>
                  <a:t>Measurement of </a:t>
                </a:r>
                <a:r>
                  <a:rPr lang="en-PH" sz="2600" b="1" dirty="0"/>
                  <a:t>uncertainty</a:t>
                </a:r>
                <a:r>
                  <a:rPr lang="en-PH" sz="2600" dirty="0"/>
                  <a:t>.</a:t>
                </a:r>
              </a:p>
              <a:p>
                <a:pPr lvl="1"/>
                <a:r>
                  <a:rPr lang="en-US" dirty="0"/>
                  <a:t>We ponder on tonight’s traffic jam, tomorrow’s weather, next week’s stock prices, an upcoming election, or where we left our hat, often we do not know an outcome with certainty. </a:t>
                </a:r>
              </a:p>
              <a:p>
                <a:pPr lvl="1"/>
                <a:r>
                  <a:rPr lang="en-US" dirty="0"/>
                  <a:t>Also used in games and simulations.</a:t>
                </a:r>
              </a:p>
              <a:p>
                <a:r>
                  <a:rPr lang="en-US" sz="2600" dirty="0"/>
                  <a:t>Probability tells us </a:t>
                </a:r>
                <a:r>
                  <a:rPr lang="en-US" sz="2600" b="1" dirty="0"/>
                  <a:t>how likely </a:t>
                </a:r>
                <a:r>
                  <a:rPr lang="en-US" sz="2600" dirty="0"/>
                  <a:t>it is that a particular event will occur.</a:t>
                </a:r>
              </a:p>
              <a:p>
                <a:r>
                  <a:rPr lang="en-US" sz="2600" dirty="0"/>
                  <a:t>Often denoted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 is an event or a collection of possible outcomes.</a:t>
                </a:r>
              </a:p>
              <a:p>
                <a:r>
                  <a:rPr lang="en-US" sz="2600" dirty="0"/>
                  <a:t>Conforms to the Discrete Probability Law:</a:t>
                </a:r>
              </a:p>
              <a:p>
                <a:pPr marL="0" indent="0" algn="ctr">
                  <a:buNone/>
                </a:pPr>
                <a:b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PH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𝑒𝑙𝑒𝑚𝑒𝑛𝑡𝑠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𝑝𝑜𝑠𝑠𝑖𝑏𝑙𝑒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</m:oMath>
                </a14:m>
                <a:r>
                  <a:rPr lang="en-US" sz="2600" dirty="0"/>
                  <a:t> 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798" t="-1863" r="-37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0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The most fundamental stochastic experiment is the experiment where a coin is tossed a number of times, say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times.</a:t>
                </a:r>
              </a:p>
              <a:p>
                <a:r>
                  <a:rPr lang="en-US" sz="2600" dirty="0"/>
                  <a:t>Tossing a coin a few times won’t immediately give you a 50% chance for all outcomes. But tossing it many, many times will.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798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Image result for coin toss probability">
            <a:extLst>
              <a:ext uri="{FF2B5EF4-FFF2-40B4-BE49-F238E27FC236}">
                <a16:creationId xmlns:a16="http://schemas.microsoft.com/office/drawing/2014/main" id="{D497276D-6FBF-4061-A1CD-003A87FFB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79" y="3597172"/>
            <a:ext cx="2864522" cy="21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1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 particular number which is associated with or depends on the outcomes of a random event.</a:t>
                </a:r>
              </a:p>
              <a:p>
                <a:r>
                  <a:rPr lang="en-US" sz="2600" dirty="0"/>
                  <a:t>Mathematically, a random variable is a </a:t>
                </a:r>
                <a:r>
                  <a:rPr lang="en-US" sz="2600" b="1" dirty="0"/>
                  <a:t>real-valued function </a:t>
                </a:r>
                <a:r>
                  <a:rPr lang="en-US" sz="2600" dirty="0"/>
                  <a:t>of the experimental outcome.</a:t>
                </a:r>
              </a:p>
              <a:p>
                <a:r>
                  <a:rPr lang="en-US" sz="2600" dirty="0"/>
                  <a:t>Denoted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PH" sz="2600" dirty="0"/>
                  <a:t>. Thus, we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 </a:t>
                </a:r>
                <a:endParaRPr lang="en-PH" sz="26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4905375"/>
              </a:xfrm>
              <a:blipFill>
                <a:blip r:embed="rId2"/>
                <a:stretch>
                  <a:fillRect l="-798" t="-18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0FD5644-B9F5-4C47-839F-1D3891CD3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888"/>
          <a:stretch/>
        </p:blipFill>
        <p:spPr>
          <a:xfrm>
            <a:off x="2734364" y="3944239"/>
            <a:ext cx="6751843" cy="20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Example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458575" cy="4905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600" dirty="0"/>
              <a:t>In an experiment involving a sequence of 3 tosses of a coin, the number of getting heads H in the sequence is a random variable 𝑋.</a:t>
            </a:r>
          </a:p>
          <a:p>
            <a:pPr marL="0" indent="0">
              <a:buNone/>
            </a:pPr>
            <a:endParaRPr lang="en-PH" sz="2600" dirty="0"/>
          </a:p>
          <a:p>
            <a:pPr marL="0" indent="0">
              <a:buNone/>
            </a:pPr>
            <a:r>
              <a:rPr lang="en-PH" sz="2600" dirty="0"/>
              <a:t>𝑃(𝑋 = 0) = 1/8	(T, T, T)</a:t>
            </a:r>
          </a:p>
          <a:p>
            <a:pPr marL="0" indent="0">
              <a:buNone/>
            </a:pPr>
            <a:r>
              <a:rPr lang="en-PH" sz="2600" dirty="0"/>
              <a:t>𝑃(𝑋 = 1) = 3/8 	(H, T, T), (T, H, T), (T, T, H)</a:t>
            </a:r>
          </a:p>
          <a:p>
            <a:pPr marL="0" indent="0">
              <a:buNone/>
            </a:pPr>
            <a:r>
              <a:rPr lang="en-PH" sz="2600" dirty="0"/>
              <a:t>𝑃(𝑋 = 2) = 3/8 	(H, H, T), (H, T, H), (T, H, H)</a:t>
            </a:r>
          </a:p>
          <a:p>
            <a:pPr marL="0" indent="0">
              <a:buNone/>
            </a:pPr>
            <a:r>
              <a:rPr lang="en-PH" sz="2600" dirty="0"/>
              <a:t>𝑃(𝑋 = 3) = 1/8 	(H, H, H) </a:t>
            </a:r>
          </a:p>
          <a:p>
            <a:pPr marL="0" indent="0">
              <a:buNone/>
            </a:pPr>
            <a:r>
              <a:rPr lang="en-PH" sz="2600" dirty="0"/>
              <a:t>𝑃(𝑋 ≥ 4) = 0 </a:t>
            </a:r>
          </a:p>
          <a:p>
            <a:pPr marL="0" indent="0">
              <a:buNone/>
            </a:pPr>
            <a:endParaRPr lang="en-PH" sz="2600" dirty="0"/>
          </a:p>
        </p:txBody>
      </p:sp>
    </p:spTree>
    <p:extLst>
      <p:ext uri="{BB962C8B-B14F-4D97-AF65-F5344CB8AC3E}">
        <p14:creationId xmlns:p14="http://schemas.microsoft.com/office/powerpoint/2010/main" val="345038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Probability Mass Function (PMF)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458575" cy="4905375"/>
          </a:xfrm>
        </p:spPr>
        <p:txBody>
          <a:bodyPr/>
          <a:lstStyle/>
          <a:p>
            <a:r>
              <a:rPr lang="en-US" dirty="0"/>
              <a:t>PMF of a random variable is a function that maps possible outcomes of a random variable to the corresponding probabilities.</a:t>
            </a:r>
          </a:p>
          <a:p>
            <a:r>
              <a:rPr lang="en-US" dirty="0"/>
              <a:t>We can represent PMFs as a formula, a graph, or a table.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EB65CD-4560-47A4-B598-AA748475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4" y="3071222"/>
            <a:ext cx="6579471" cy="243422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4E13639-10C4-430B-A5B4-3363BBC2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07383"/>
              </p:ext>
            </p:extLst>
          </p:nvPr>
        </p:nvGraphicFramePr>
        <p:xfrm>
          <a:off x="1022228" y="3337560"/>
          <a:ext cx="260020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102">
                  <a:extLst>
                    <a:ext uri="{9D8B030D-6E8A-4147-A177-3AD203B41FA5}">
                      <a16:colId xmlns:a16="http://schemas.microsoft.com/office/drawing/2014/main" val="42860624"/>
                    </a:ext>
                  </a:extLst>
                </a:gridCol>
                <a:gridCol w="1300102">
                  <a:extLst>
                    <a:ext uri="{9D8B030D-6E8A-4147-A177-3AD203B41FA5}">
                      <a16:colId xmlns:a16="http://schemas.microsoft.com/office/drawing/2014/main" val="644916062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r>
                        <a:rPr lang="en-PH" dirty="0"/>
                        <a:t>P(X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9374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PH" dirty="0"/>
                        <a:t>P(X =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803250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P(X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3329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P(X 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1677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P(X &gt;=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3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3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Probability Distributions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458575" cy="4905375"/>
          </a:xfrm>
        </p:spPr>
        <p:txBody>
          <a:bodyPr>
            <a:normAutofit/>
          </a:bodyPr>
          <a:lstStyle/>
          <a:p>
            <a:r>
              <a:rPr lang="en-US" sz="2600" dirty="0"/>
              <a:t>A probability distribution is the </a:t>
            </a:r>
            <a:r>
              <a:rPr lang="en-US" sz="2600" b="1" dirty="0"/>
              <a:t>mathematical function </a:t>
            </a:r>
            <a:r>
              <a:rPr lang="en-US" sz="2600" dirty="0"/>
              <a:t>that gives the probabilities of occurrence of different possible outcomes for an experiment.</a:t>
            </a:r>
          </a:p>
          <a:p>
            <a:r>
              <a:rPr lang="en-US" sz="2600" dirty="0"/>
              <a:t>Suppose you draw a random sample and measure the </a:t>
            </a:r>
            <a:r>
              <a:rPr lang="en-US" sz="2600" b="1" dirty="0"/>
              <a:t>heights</a:t>
            </a:r>
            <a:r>
              <a:rPr lang="en-US" sz="2600" dirty="0"/>
              <a:t> of the subjects. As you measure heights, you can create a distribution of heights. This type of distribution is useful when you need to know which outcomes are most likely, the spread of potential values, and the likelihood of different results.</a:t>
            </a:r>
            <a:endParaRPr lang="en-PH" sz="2600" dirty="0"/>
          </a:p>
        </p:txBody>
      </p:sp>
      <p:pic>
        <p:nvPicPr>
          <p:cNvPr id="1026" name="Picture 2" descr="UsableStats: Introducing the Normal Distribution">
            <a:extLst>
              <a:ext uri="{FF2B5EF4-FFF2-40B4-BE49-F238E27FC236}">
                <a16:creationId xmlns:a16="http://schemas.microsoft.com/office/drawing/2014/main" id="{A914E8FA-2AAA-47EE-A5D5-78923D99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861004"/>
            <a:ext cx="3590926" cy="239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6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Types of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F0277-F269-4525-BD50-AB6305FC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7326F268-6CF1-4C62-B95B-5EDB58328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1228574"/>
            <a:ext cx="7419243" cy="516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3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Normal / Gaussian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0999" y="1352550"/>
                <a:ext cx="11458575" cy="508124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The most well know continuous distribution is the </a:t>
                </a:r>
                <a:r>
                  <a:rPr lang="en-US" sz="2400" b="1" dirty="0"/>
                  <a:t>normal distribution </a:t>
                </a:r>
                <a:r>
                  <a:rPr lang="en-US" sz="2400" dirty="0"/>
                  <a:t>that is recognizable by its characteristic bell shape.</a:t>
                </a:r>
              </a:p>
              <a:p>
                <a:r>
                  <a:rPr lang="en-US" sz="2400" dirty="0"/>
                  <a:t>Probability density function of a continuous variable X that follows a normal distribution with mean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variance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/>
              </a:p>
              <a:p>
                <a:endParaRPr lang="en-US" sz="2400" baseline="30000" dirty="0"/>
              </a:p>
              <a:p>
                <a:endParaRPr lang="en-US" sz="2400" baseline="30000" dirty="0"/>
              </a:p>
              <a:p>
                <a:endParaRPr lang="en-US" sz="2400" baseline="30000" dirty="0"/>
              </a:p>
              <a:p>
                <a:pPr marL="0" indent="0">
                  <a:buNone/>
                </a:pPr>
                <a:br>
                  <a:rPr lang="en-US" sz="2400" baseline="30000" dirty="0"/>
                </a:br>
                <a:endParaRPr lang="en-US" sz="2400" baseline="30000" dirty="0"/>
              </a:p>
              <a:p>
                <a:endParaRPr lang="en-US" sz="2400" baseline="30000" dirty="0"/>
              </a:p>
              <a:p>
                <a:endParaRPr lang="en-US" sz="2400" dirty="0"/>
              </a:p>
              <a:p>
                <a:r>
                  <a:rPr lang="en-US" sz="2400" dirty="0"/>
                  <a:t>The normal distribution is the most important probability distribution in statistics because it fits many </a:t>
                </a:r>
                <a:r>
                  <a:rPr lang="en-US" sz="2400" b="1" dirty="0"/>
                  <a:t>natural phenomena</a:t>
                </a:r>
                <a:r>
                  <a:rPr lang="en-US" sz="2400" dirty="0"/>
                  <a:t>. For example, heights, blood pressure, measurement error, and IQ scores follow the normal distribution.</a:t>
                </a:r>
                <a:endParaRPr lang="en-US" sz="2400" baseline="300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0999" y="1352550"/>
                <a:ext cx="11458575" cy="5081246"/>
              </a:xfrm>
              <a:blipFill>
                <a:blip r:embed="rId2"/>
                <a:stretch>
                  <a:fillRect l="-691" t="-1681" b="-22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F136003-CF64-4D20-A218-BC8E3F011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45" y="3038654"/>
            <a:ext cx="2752783" cy="21124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72DC4E-A5F2-446B-B164-28DA18B7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104" y="3122633"/>
            <a:ext cx="3085038" cy="20284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B630F-0B0F-415C-AE9B-D1823E18C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691" y="3122633"/>
            <a:ext cx="4379646" cy="202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23F7249-E1D8-48BE-8ECD-7F8EEC7B40AF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5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A02B73-A036-479B-BAB5-20376139ED5C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643B60E-10D4-45F4-886B-EF2A57F137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1759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Abadi</vt:lpstr>
      <vt:lpstr>Arial</vt:lpstr>
      <vt:lpstr>Book Antiqua</vt:lpstr>
      <vt:lpstr>Calibri</vt:lpstr>
      <vt:lpstr>Calibri Light</vt:lpstr>
      <vt:lpstr>Cambria Math</vt:lpstr>
      <vt:lpstr>Office Theme</vt:lpstr>
      <vt:lpstr>Storyboard Layouts</vt:lpstr>
      <vt:lpstr>PowerPoint Presentation</vt:lpstr>
      <vt:lpstr>Probability</vt:lpstr>
      <vt:lpstr>Example</vt:lpstr>
      <vt:lpstr>Random Variables</vt:lpstr>
      <vt:lpstr>Example</vt:lpstr>
      <vt:lpstr>Probability Mass Function (PMF)</vt:lpstr>
      <vt:lpstr>Probability Distributions</vt:lpstr>
      <vt:lpstr>Types of Probability Distributions</vt:lpstr>
      <vt:lpstr>Normal / Gaussian Distribution</vt:lpstr>
      <vt:lpstr>Normal / Gaussian Distribution</vt:lpstr>
      <vt:lpstr>Conditional Probability</vt:lpstr>
      <vt:lpstr>Example</vt:lpstr>
      <vt:lpstr>Example</vt:lpstr>
      <vt:lpstr>Example</vt:lpstr>
      <vt:lpstr>Expectation</vt:lpstr>
      <vt:lpstr>Expectation</vt:lpstr>
      <vt:lpstr>Expectation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24</cp:revision>
  <dcterms:created xsi:type="dcterms:W3CDTF">2020-07-20T06:14:24Z</dcterms:created>
  <dcterms:modified xsi:type="dcterms:W3CDTF">2023-03-31T04:07:08Z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