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58"/>
  </p:notesMasterIdLst>
  <p:sldIdLst>
    <p:sldId id="256" r:id="rId14"/>
    <p:sldId id="286" r:id="rId15"/>
    <p:sldId id="296" r:id="rId16"/>
    <p:sldId id="280" r:id="rId17"/>
    <p:sldId id="308" r:id="rId18"/>
    <p:sldId id="300" r:id="rId19"/>
    <p:sldId id="281" r:id="rId20"/>
    <p:sldId id="302" r:id="rId21"/>
    <p:sldId id="306" r:id="rId22"/>
    <p:sldId id="309" r:id="rId23"/>
    <p:sldId id="307" r:id="rId24"/>
    <p:sldId id="310" r:id="rId25"/>
    <p:sldId id="312" r:id="rId26"/>
    <p:sldId id="311" r:id="rId27"/>
    <p:sldId id="317" r:id="rId28"/>
    <p:sldId id="313" r:id="rId29"/>
    <p:sldId id="314" r:id="rId30"/>
    <p:sldId id="330" r:id="rId31"/>
    <p:sldId id="318" r:id="rId32"/>
    <p:sldId id="315" r:id="rId33"/>
    <p:sldId id="322" r:id="rId34"/>
    <p:sldId id="316" r:id="rId35"/>
    <p:sldId id="319" r:id="rId36"/>
    <p:sldId id="326" r:id="rId37"/>
    <p:sldId id="327" r:id="rId38"/>
    <p:sldId id="323" r:id="rId39"/>
    <p:sldId id="320" r:id="rId40"/>
    <p:sldId id="324" r:id="rId41"/>
    <p:sldId id="325" r:id="rId42"/>
    <p:sldId id="321" r:id="rId43"/>
    <p:sldId id="332" r:id="rId44"/>
    <p:sldId id="333" r:id="rId45"/>
    <p:sldId id="336" r:id="rId46"/>
    <p:sldId id="331" r:id="rId47"/>
    <p:sldId id="337" r:id="rId48"/>
    <p:sldId id="334" r:id="rId49"/>
    <p:sldId id="328" r:id="rId50"/>
    <p:sldId id="335" r:id="rId51"/>
    <p:sldId id="342" r:id="rId52"/>
    <p:sldId id="343" r:id="rId53"/>
    <p:sldId id="339" r:id="rId54"/>
    <p:sldId id="338" r:id="rId55"/>
    <p:sldId id="341" r:id="rId56"/>
    <p:sldId id="30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FCA59-0CCF-4160-8E27-67B5BFDF7260}" v="827" dt="2021-05-04T01:28:10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slide" Target="slides/slide42.xml"/><Relationship Id="rId63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61" Type="http://schemas.openxmlformats.org/officeDocument/2006/relationships/theme" Target="theme/theme1.xml"/><Relationship Id="rId19" Type="http://schemas.openxmlformats.org/officeDocument/2006/relationships/slide" Target="slides/slide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slide" Target="slides/slide43.xml"/><Relationship Id="rId64" Type="http://schemas.microsoft.com/office/2015/10/relationships/revisionInfo" Target="revisionInfo.xml"/><Relationship Id="rId8" Type="http://schemas.openxmlformats.org/officeDocument/2006/relationships/customXml" Target="../customXml/item8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presProps" Target="presProps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slide" Target="slides/slide44.xml"/><Relationship Id="rId10" Type="http://schemas.openxmlformats.org/officeDocument/2006/relationships/customXml" Target="../customXml/item10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R. Imperial" userId="c5118018-74d5-4421-be4d-7197191e5b08" providerId="ADAL" clId="{AB9EEC7B-5938-AB4A-BBF1-2D08914B856E}"/>
    <pc:docChg chg="addSld delSld">
      <pc:chgData name="Joseph Marvin R. Imperial" userId="c5118018-74d5-4421-be4d-7197191e5b08" providerId="ADAL" clId="{AB9EEC7B-5938-AB4A-BBF1-2D08914B856E}" dt="2021-04-20T00:57:02.237" v="3" actId="2696"/>
      <pc:docMkLst>
        <pc:docMk/>
      </pc:docMkLst>
    </pc:docChg>
  </pc:docChgLst>
  <pc:docChgLst>
    <pc:chgData name="Joseph Marvin R. Imperial" userId="c5118018-74d5-4421-be4d-7197191e5b08" providerId="ADAL" clId="{8B587F43-1B51-4416-B410-57F8B9E236B1}"/>
    <pc:docChg chg="undo custSel addSld delSld modSld">
      <pc:chgData name="Joseph Marvin R. Imperial" userId="c5118018-74d5-4421-be4d-7197191e5b08" providerId="ADAL" clId="{8B587F43-1B51-4416-B410-57F8B9E236B1}" dt="2021-03-24T12:30:06.351" v="559" actId="5793"/>
      <pc:docMkLst>
        <pc:docMk/>
      </pc:docMkLst>
    </pc:docChg>
  </pc:docChgLst>
  <pc:docChgLst>
    <pc:chgData name="Joseph Marvin R. Imperial" userId="c5118018-74d5-4421-be4d-7197191e5b08" providerId="ADAL" clId="{70D03E3A-137A-44E5-9725-706554D6E372}"/>
    <pc:docChg chg="undo custSel addSld delSld modSld sldOrd">
      <pc:chgData name="Joseph Marvin R. Imperial" userId="c5118018-74d5-4421-be4d-7197191e5b08" providerId="ADAL" clId="{70D03E3A-137A-44E5-9725-706554D6E372}" dt="2021-04-10T13:20:12.491" v="1565" actId="47"/>
      <pc:docMkLst>
        <pc:docMk/>
      </pc:docMkLst>
    </pc:docChg>
  </pc:docChgLst>
  <pc:docChgLst>
    <pc:chgData name="Joseph Marvin R. Imperial" userId="c5118018-74d5-4421-be4d-7197191e5b08" providerId="ADAL" clId="{ADAC384E-8ED7-4287-AEF6-F4B3D17184E0}"/>
    <pc:docChg chg="undo custSel addSld delSld modSld sldOrd">
      <pc:chgData name="Joseph Marvin R. Imperial" userId="c5118018-74d5-4421-be4d-7197191e5b08" providerId="ADAL" clId="{ADAC384E-8ED7-4287-AEF6-F4B3D17184E0}" dt="2021-04-20T00:37:47.641" v="1593"/>
      <pc:docMkLst>
        <pc:docMk/>
      </pc:docMkLst>
      <pc:sldChg chg="modSp">
        <pc:chgData name="Joseph Marvin R. Imperial" userId="c5118018-74d5-4421-be4d-7197191e5b08" providerId="ADAL" clId="{ADAC384E-8ED7-4287-AEF6-F4B3D17184E0}" dt="2021-04-17T06:34:45.425" v="11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ADAC384E-8ED7-4287-AEF6-F4B3D17184E0}" dt="2021-04-17T06:34:45.425" v="11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modSp">
        <pc:chgData name="Joseph Marvin R. Imperial" userId="c5118018-74d5-4421-be4d-7197191e5b08" providerId="ADAL" clId="{ADAC384E-8ED7-4287-AEF6-F4B3D17184E0}" dt="2021-04-18T05:51:44.652" v="1224" actId="20577"/>
        <pc:sldMkLst>
          <pc:docMk/>
          <pc:sldMk cId="475753270" sldId="280"/>
        </pc:sldMkLst>
        <pc:spChg chg="mod">
          <ac:chgData name="Joseph Marvin R. Imperial" userId="c5118018-74d5-4421-be4d-7197191e5b08" providerId="ADAL" clId="{ADAC384E-8ED7-4287-AEF6-F4B3D17184E0}" dt="2021-04-18T05:51:44.652" v="1224" actId="20577"/>
          <ac:spMkLst>
            <pc:docMk/>
            <pc:sldMk cId="475753270" sldId="280"/>
            <ac:spMk id="10" creationId="{D5BBEC35-40CA-42D4-BC38-E13B39A6DA8E}"/>
          </ac:spMkLst>
        </pc:spChg>
      </pc:sldChg>
      <pc:sldChg chg="add">
        <pc:chgData name="Joseph Marvin R. Imperial" userId="c5118018-74d5-4421-be4d-7197191e5b08" providerId="ADAL" clId="{ADAC384E-8ED7-4287-AEF6-F4B3D17184E0}" dt="2021-04-17T07:32:23.105" v="382"/>
        <pc:sldMkLst>
          <pc:docMk/>
          <pc:sldMk cId="744912079" sldId="286"/>
        </pc:sldMkLst>
      </pc:sldChg>
      <pc:sldChg chg="modSp add ord">
        <pc:chgData name="Joseph Marvin R. Imperial" userId="c5118018-74d5-4421-be4d-7197191e5b08" providerId="ADAL" clId="{ADAC384E-8ED7-4287-AEF6-F4B3D17184E0}" dt="2021-04-19T22:21:04.588" v="1414" actId="5793"/>
        <pc:sldMkLst>
          <pc:docMk/>
          <pc:sldMk cId="31654266" sldId="305"/>
        </pc:sldMkLst>
        <pc:spChg chg="mod">
          <ac:chgData name="Joseph Marvin R. Imperial" userId="c5118018-74d5-4421-be4d-7197191e5b08" providerId="ADAL" clId="{ADAC384E-8ED7-4287-AEF6-F4B3D17184E0}" dt="2021-04-19T22:19:43.158" v="1237" actId="20577"/>
          <ac:spMkLst>
            <pc:docMk/>
            <pc:sldMk cId="31654266" sldId="305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ADAC384E-8ED7-4287-AEF6-F4B3D17184E0}" dt="2021-04-19T22:21:04.588" v="1414" actId="5793"/>
          <ac:spMkLst>
            <pc:docMk/>
            <pc:sldMk cId="31654266" sldId="305"/>
            <ac:spMk id="10" creationId="{D5BBEC35-40CA-42D4-BC38-E13B39A6DA8E}"/>
          </ac:spMkLst>
        </pc:spChg>
      </pc:sldChg>
      <pc:sldChg chg="addSp delSp modSp add">
        <pc:chgData name="Joseph Marvin R. Imperial" userId="c5118018-74d5-4421-be4d-7197191e5b08" providerId="ADAL" clId="{ADAC384E-8ED7-4287-AEF6-F4B3D17184E0}" dt="2021-04-19T22:24:18.412" v="1484" actId="1076"/>
        <pc:sldMkLst>
          <pc:docMk/>
          <pc:sldMk cId="1872274887" sldId="306"/>
        </pc:sldMkLst>
        <pc:spChg chg="mod">
          <ac:chgData name="Joseph Marvin R. Imperial" userId="c5118018-74d5-4421-be4d-7197191e5b08" providerId="ADAL" clId="{ADAC384E-8ED7-4287-AEF6-F4B3D17184E0}" dt="2021-04-19T22:21:42.426" v="1444" actId="20577"/>
          <ac:spMkLst>
            <pc:docMk/>
            <pc:sldMk cId="1872274887" sldId="306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ADAC384E-8ED7-4287-AEF6-F4B3D17184E0}" dt="2021-04-19T22:24:10.273" v="1482" actId="20577"/>
          <ac:spMkLst>
            <pc:docMk/>
            <pc:sldMk cId="1872274887" sldId="306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ADAC384E-8ED7-4287-AEF6-F4B3D17184E0}" dt="2021-04-19T22:21:44.425" v="1445" actId="478"/>
          <ac:picMkLst>
            <pc:docMk/>
            <pc:sldMk cId="1872274887" sldId="306"/>
            <ac:picMk id="2" creationId="{B60C6291-653D-4D6B-906B-A6BF86D33167}"/>
          </ac:picMkLst>
        </pc:picChg>
        <pc:picChg chg="add mod">
          <ac:chgData name="Joseph Marvin R. Imperial" userId="c5118018-74d5-4421-be4d-7197191e5b08" providerId="ADAL" clId="{ADAC384E-8ED7-4287-AEF6-F4B3D17184E0}" dt="2021-04-19T22:24:18.412" v="1484" actId="1076"/>
          <ac:picMkLst>
            <pc:docMk/>
            <pc:sldMk cId="1872274887" sldId="306"/>
            <ac:picMk id="1026" creationId="{63B7A6B7-8C55-4377-A31D-A47B686633CD}"/>
          </ac:picMkLst>
        </pc:picChg>
      </pc:sldChg>
      <pc:sldChg chg="delSp modSp add">
        <pc:chgData name="Joseph Marvin R. Imperial" userId="c5118018-74d5-4421-be4d-7197191e5b08" providerId="ADAL" clId="{ADAC384E-8ED7-4287-AEF6-F4B3D17184E0}" dt="2021-04-19T22:25:10.443" v="1508" actId="20577"/>
        <pc:sldMkLst>
          <pc:docMk/>
          <pc:sldMk cId="3295740200" sldId="307"/>
        </pc:sldMkLst>
        <pc:spChg chg="mod">
          <ac:chgData name="Joseph Marvin R. Imperial" userId="c5118018-74d5-4421-be4d-7197191e5b08" providerId="ADAL" clId="{ADAC384E-8ED7-4287-AEF6-F4B3D17184E0}" dt="2021-04-19T22:25:10.443" v="1508" actId="20577"/>
          <ac:spMkLst>
            <pc:docMk/>
            <pc:sldMk cId="3295740200" sldId="307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ADAC384E-8ED7-4287-AEF6-F4B3D17184E0}" dt="2021-04-19T22:24:33.222" v="1487" actId="478"/>
          <ac:picMkLst>
            <pc:docMk/>
            <pc:sldMk cId="3295740200" sldId="307"/>
            <ac:picMk id="1026" creationId="{63B7A6B7-8C55-4377-A31D-A47B686633CD}"/>
          </ac:picMkLst>
        </pc:picChg>
      </pc:sldChg>
      <pc:sldChg chg="modSp add">
        <pc:chgData name="Joseph Marvin R. Imperial" userId="c5118018-74d5-4421-be4d-7197191e5b08" providerId="ADAL" clId="{ADAC384E-8ED7-4287-AEF6-F4B3D17184E0}" dt="2021-04-20T00:36:41.313" v="1592"/>
        <pc:sldMkLst>
          <pc:docMk/>
          <pc:sldMk cId="2374918286" sldId="308"/>
        </pc:sldMkLst>
        <pc:spChg chg="mod">
          <ac:chgData name="Joseph Marvin R. Imperial" userId="c5118018-74d5-4421-be4d-7197191e5b08" providerId="ADAL" clId="{ADAC384E-8ED7-4287-AEF6-F4B3D17184E0}" dt="2021-04-20T00:36:41.313" v="1592"/>
          <ac:spMkLst>
            <pc:docMk/>
            <pc:sldMk cId="2374918286" sldId="308"/>
            <ac:spMk id="10" creationId="{D5BBEC35-40CA-42D4-BC38-E13B39A6DA8E}"/>
          </ac:spMkLst>
        </pc:spChg>
      </pc:sldChg>
    </pc:docChg>
  </pc:docChgLst>
  <pc:docChgLst>
    <pc:chgData name="Joseph Marvin R. Imperial" userId="c5118018-74d5-4421-be4d-7197191e5b08" providerId="ADAL" clId="{CFD36D65-228D-4335-8677-82884EF40B5B}"/>
    <pc:docChg chg="custSel modSld">
      <pc:chgData name="Joseph Marvin R. Imperial" userId="c5118018-74d5-4421-be4d-7197191e5b08" providerId="ADAL" clId="{CFD36D65-228D-4335-8677-82884EF40B5B}" dt="2021-04-06T01:12:42.719" v="303" actId="20577"/>
      <pc:docMkLst>
        <pc:docMk/>
      </pc:docMkLst>
    </pc:docChg>
  </pc:docChgLst>
  <pc:docChgLst>
    <pc:chgData name="Joseph Marvin R. Imperial" userId="c5118018-74d5-4421-be4d-7197191e5b08" providerId="ADAL" clId="{4B5FCA59-0CCF-4160-8E27-67B5BFDF7260}"/>
    <pc:docChg chg="undo custSel addSld delSld modSld sldOrd">
      <pc:chgData name="Joseph Marvin R. Imperial" userId="c5118018-74d5-4421-be4d-7197191e5b08" providerId="ADAL" clId="{4B5FCA59-0CCF-4160-8E27-67B5BFDF7260}" dt="2021-05-04T02:30:20.820" v="3145" actId="20577"/>
      <pc:docMkLst>
        <pc:docMk/>
      </pc:docMkLst>
      <pc:sldChg chg="modSp">
        <pc:chgData name="Joseph Marvin R. Imperial" userId="c5118018-74d5-4421-be4d-7197191e5b08" providerId="ADAL" clId="{4B5FCA59-0CCF-4160-8E27-67B5BFDF7260}" dt="2021-04-25T03:46:46.386" v="59" actId="1076"/>
        <pc:sldMkLst>
          <pc:docMk/>
          <pc:sldMk cId="769809006" sldId="256"/>
        </pc:sldMkLst>
        <pc:spChg chg="mod">
          <ac:chgData name="Joseph Marvin R. Imperial" userId="c5118018-74d5-4421-be4d-7197191e5b08" providerId="ADAL" clId="{4B5FCA59-0CCF-4160-8E27-67B5BFDF7260}" dt="2021-04-25T03:46:41.997" v="58" actId="1076"/>
          <ac:spMkLst>
            <pc:docMk/>
            <pc:sldMk cId="769809006" sldId="256"/>
            <ac:spMk id="11" creationId="{FC0E6401-2C04-467C-AAEB-D904A2EAFC7C}"/>
          </ac:spMkLst>
        </pc:spChg>
        <pc:spChg chg="mod">
          <ac:chgData name="Joseph Marvin R. Imperial" userId="c5118018-74d5-4421-be4d-7197191e5b08" providerId="ADAL" clId="{4B5FCA59-0CCF-4160-8E27-67B5BFDF7260}" dt="2021-04-25T03:46:46.386" v="59" actId="1076"/>
          <ac:spMkLst>
            <pc:docMk/>
            <pc:sldMk cId="769809006" sldId="256"/>
            <ac:spMk id="12" creationId="{3B95F0FF-3312-4F15-A3FC-1E4D0A0C4CA3}"/>
          </ac:spMkLst>
        </pc:spChg>
      </pc:sldChg>
      <pc:sldChg chg="modSp">
        <pc:chgData name="Joseph Marvin R. Imperial" userId="c5118018-74d5-4421-be4d-7197191e5b08" providerId="ADAL" clId="{4B5FCA59-0CCF-4160-8E27-67B5BFDF7260}" dt="2021-04-25T06:36:05.887" v="135" actId="1076"/>
        <pc:sldMkLst>
          <pc:docMk/>
          <pc:sldMk cId="1872274887" sldId="306"/>
        </pc:sldMkLst>
        <pc:spChg chg="mod">
          <ac:chgData name="Joseph Marvin R. Imperial" userId="c5118018-74d5-4421-be4d-7197191e5b08" providerId="ADAL" clId="{4B5FCA59-0CCF-4160-8E27-67B5BFDF7260}" dt="2021-04-25T06:36:01.567" v="134" actId="255"/>
          <ac:spMkLst>
            <pc:docMk/>
            <pc:sldMk cId="1872274887" sldId="306"/>
            <ac:spMk id="10" creationId="{D5BBEC35-40CA-42D4-BC38-E13B39A6DA8E}"/>
          </ac:spMkLst>
        </pc:spChg>
        <pc:picChg chg="mod">
          <ac:chgData name="Joseph Marvin R. Imperial" userId="c5118018-74d5-4421-be4d-7197191e5b08" providerId="ADAL" clId="{4B5FCA59-0CCF-4160-8E27-67B5BFDF7260}" dt="2021-04-25T06:36:05.887" v="135" actId="1076"/>
          <ac:picMkLst>
            <pc:docMk/>
            <pc:sldMk cId="1872274887" sldId="306"/>
            <ac:picMk id="1026" creationId="{63B7A6B7-8C55-4377-A31D-A47B686633CD}"/>
          </ac:picMkLst>
        </pc:picChg>
      </pc:sldChg>
      <pc:sldChg chg="ord">
        <pc:chgData name="Joseph Marvin R. Imperial" userId="c5118018-74d5-4421-be4d-7197191e5b08" providerId="ADAL" clId="{4B5FCA59-0CCF-4160-8E27-67B5BFDF7260}" dt="2021-04-25T06:36:56.871" v="145"/>
        <pc:sldMkLst>
          <pc:docMk/>
          <pc:sldMk cId="3295740200" sldId="307"/>
        </pc:sldMkLst>
      </pc:sldChg>
      <pc:sldChg chg="addSp delSp modSp add">
        <pc:chgData name="Joseph Marvin R. Imperial" userId="c5118018-74d5-4421-be4d-7197191e5b08" providerId="ADAL" clId="{4B5FCA59-0CCF-4160-8E27-67B5BFDF7260}" dt="2021-04-25T06:34:43.576" v="123" actId="20577"/>
        <pc:sldMkLst>
          <pc:docMk/>
          <pc:sldMk cId="4016728386" sldId="309"/>
        </pc:sldMkLst>
        <pc:spChg chg="add mod">
          <ac:chgData name="Joseph Marvin R. Imperial" userId="c5118018-74d5-4421-be4d-7197191e5b08" providerId="ADAL" clId="{4B5FCA59-0CCF-4160-8E27-67B5BFDF7260}" dt="2021-04-25T06:34:43.576" v="123" actId="20577"/>
          <ac:spMkLst>
            <pc:docMk/>
            <pc:sldMk cId="4016728386" sldId="309"/>
            <ac:spMk id="3" creationId="{3EE710B7-EE86-4DC6-BCB8-59AE3F1E62A3}"/>
          </ac:spMkLst>
        </pc:spChg>
        <pc:spChg chg="mod">
          <ac:chgData name="Joseph Marvin R. Imperial" userId="c5118018-74d5-4421-be4d-7197191e5b08" providerId="ADAL" clId="{4B5FCA59-0CCF-4160-8E27-67B5BFDF7260}" dt="2021-04-25T06:34:08.597" v="108" actId="20577"/>
          <ac:spMkLst>
            <pc:docMk/>
            <pc:sldMk cId="4016728386" sldId="309"/>
            <ac:spMk id="5" creationId="{EC47D021-EEC4-42AC-B4C3-BC584CB5BC9D}"/>
          </ac:spMkLst>
        </pc:spChg>
        <pc:spChg chg="del">
          <ac:chgData name="Joseph Marvin R. Imperial" userId="c5118018-74d5-4421-be4d-7197191e5b08" providerId="ADAL" clId="{4B5FCA59-0CCF-4160-8E27-67B5BFDF7260}" dt="2021-04-25T06:33:40.781" v="63" actId="478"/>
          <ac:spMkLst>
            <pc:docMk/>
            <pc:sldMk cId="4016728386" sldId="309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4B5FCA59-0CCF-4160-8E27-67B5BFDF7260}" dt="2021-04-25T06:34:16.735" v="112" actId="1076"/>
          <ac:picMkLst>
            <pc:docMk/>
            <pc:sldMk cId="4016728386" sldId="309"/>
            <ac:picMk id="4" creationId="{C45A0784-4B19-43C3-BA4D-162932542910}"/>
          </ac:picMkLst>
        </pc:picChg>
        <pc:picChg chg="del">
          <ac:chgData name="Joseph Marvin R. Imperial" userId="c5118018-74d5-4421-be4d-7197191e5b08" providerId="ADAL" clId="{4B5FCA59-0CCF-4160-8E27-67B5BFDF7260}" dt="2021-04-25T06:33:38.317" v="62" actId="478"/>
          <ac:picMkLst>
            <pc:docMk/>
            <pc:sldMk cId="4016728386" sldId="309"/>
            <ac:picMk id="1026" creationId="{63B7A6B7-8C55-4377-A31D-A47B686633CD}"/>
          </ac:picMkLst>
        </pc:picChg>
      </pc:sldChg>
      <pc:sldChg chg="delSp modSp add ord">
        <pc:chgData name="Joseph Marvin R. Imperial" userId="c5118018-74d5-4421-be4d-7197191e5b08" providerId="ADAL" clId="{4B5FCA59-0CCF-4160-8E27-67B5BFDF7260}" dt="2021-04-25T06:41:26.105" v="226" actId="20577"/>
        <pc:sldMkLst>
          <pc:docMk/>
          <pc:sldMk cId="1633553943" sldId="310"/>
        </pc:sldMkLst>
        <pc:spChg chg="mod">
          <ac:chgData name="Joseph Marvin R. Imperial" userId="c5118018-74d5-4421-be4d-7197191e5b08" providerId="ADAL" clId="{4B5FCA59-0CCF-4160-8E27-67B5BFDF7260}" dt="2021-04-25T06:41:26.105" v="226" actId="20577"/>
          <ac:spMkLst>
            <pc:docMk/>
            <pc:sldMk cId="1633553943" sldId="310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4B5FCA59-0CCF-4160-8E27-67B5BFDF7260}" dt="2021-04-25T06:35:43.638" v="127" actId="478"/>
          <ac:picMkLst>
            <pc:docMk/>
            <pc:sldMk cId="1633553943" sldId="310"/>
            <ac:picMk id="1026" creationId="{63B7A6B7-8C55-4377-A31D-A47B686633CD}"/>
          </ac:picMkLst>
        </pc:picChg>
      </pc:sldChg>
      <pc:sldChg chg="addSp modSp add ord">
        <pc:chgData name="Joseph Marvin R. Imperial" userId="c5118018-74d5-4421-be4d-7197191e5b08" providerId="ADAL" clId="{4B5FCA59-0CCF-4160-8E27-67B5BFDF7260}" dt="2021-04-25T07:09:17.924" v="423" actId="113"/>
        <pc:sldMkLst>
          <pc:docMk/>
          <pc:sldMk cId="3799552388" sldId="311"/>
        </pc:sldMkLst>
        <pc:spChg chg="mod">
          <ac:chgData name="Joseph Marvin R. Imperial" userId="c5118018-74d5-4421-be4d-7197191e5b08" providerId="ADAL" clId="{4B5FCA59-0CCF-4160-8E27-67B5BFDF7260}" dt="2021-04-25T06:37:11.929" v="175" actId="20577"/>
          <ac:spMkLst>
            <pc:docMk/>
            <pc:sldMk cId="3799552388" sldId="311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4B5FCA59-0CCF-4160-8E27-67B5BFDF7260}" dt="2021-04-25T07:09:17.924" v="423" actId="113"/>
          <ac:spMkLst>
            <pc:docMk/>
            <pc:sldMk cId="3799552388" sldId="311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4B5FCA59-0CCF-4160-8E27-67B5BFDF7260}" dt="2021-04-25T06:38:07.519" v="186" actId="1076"/>
          <ac:picMkLst>
            <pc:docMk/>
            <pc:sldMk cId="3799552388" sldId="311"/>
            <ac:picMk id="2050" creationId="{7620914E-2D59-446D-A471-A7DCEEBD6105}"/>
          </ac:picMkLst>
        </pc:picChg>
      </pc:sldChg>
      <pc:sldChg chg="modSp add ord">
        <pc:chgData name="Joseph Marvin R. Imperial" userId="c5118018-74d5-4421-be4d-7197191e5b08" providerId="ADAL" clId="{4B5FCA59-0CCF-4160-8E27-67B5BFDF7260}" dt="2021-04-27T00:29:44.927" v="2460" actId="20577"/>
        <pc:sldMkLst>
          <pc:docMk/>
          <pc:sldMk cId="4134155668" sldId="312"/>
        </pc:sldMkLst>
        <pc:spChg chg="mod">
          <ac:chgData name="Joseph Marvin R. Imperial" userId="c5118018-74d5-4421-be4d-7197191e5b08" providerId="ADAL" clId="{4B5FCA59-0CCF-4160-8E27-67B5BFDF7260}" dt="2021-04-25T06:42:02.344" v="268" actId="20577"/>
          <ac:spMkLst>
            <pc:docMk/>
            <pc:sldMk cId="4134155668" sldId="31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4B5FCA59-0CCF-4160-8E27-67B5BFDF7260}" dt="2021-04-27T00:29:44.927" v="2460" actId="20577"/>
          <ac:spMkLst>
            <pc:docMk/>
            <pc:sldMk cId="4134155668" sldId="312"/>
            <ac:spMk id="10" creationId="{D5BBEC35-40CA-42D4-BC38-E13B39A6DA8E}"/>
          </ac:spMkLst>
        </pc:spChg>
      </pc:sldChg>
      <pc:sldChg chg="addSp delSp modSp add">
        <pc:chgData name="Joseph Marvin R. Imperial" userId="c5118018-74d5-4421-be4d-7197191e5b08" providerId="ADAL" clId="{4B5FCA59-0CCF-4160-8E27-67B5BFDF7260}" dt="2021-04-25T16:13:40.755" v="1662" actId="16959"/>
        <pc:sldMkLst>
          <pc:docMk/>
          <pc:sldMk cId="3431855" sldId="313"/>
        </pc:sldMkLst>
        <pc:spChg chg="add del">
          <ac:chgData name="Joseph Marvin R. Imperial" userId="c5118018-74d5-4421-be4d-7197191e5b08" providerId="ADAL" clId="{4B5FCA59-0CCF-4160-8E27-67B5BFDF7260}" dt="2021-04-25T09:53:13.506" v="692"/>
          <ac:spMkLst>
            <pc:docMk/>
            <pc:sldMk cId="3431855" sldId="313"/>
            <ac:spMk id="3" creationId="{D4B591F6-FDF2-430C-92F0-01659A1A1F05}"/>
          </ac:spMkLst>
        </pc:spChg>
        <pc:spChg chg="add del">
          <ac:chgData name="Joseph Marvin R. Imperial" userId="c5118018-74d5-4421-be4d-7197191e5b08" providerId="ADAL" clId="{4B5FCA59-0CCF-4160-8E27-67B5BFDF7260}" dt="2021-04-25T09:55:27.999" v="706"/>
          <ac:spMkLst>
            <pc:docMk/>
            <pc:sldMk cId="3431855" sldId="313"/>
            <ac:spMk id="4" creationId="{03D92741-0967-49AA-89BB-0175B687E777}"/>
          </ac:spMkLst>
        </pc:spChg>
        <pc:spChg chg="mod">
          <ac:chgData name="Joseph Marvin R. Imperial" userId="c5118018-74d5-4421-be4d-7197191e5b08" providerId="ADAL" clId="{4B5FCA59-0CCF-4160-8E27-67B5BFDF7260}" dt="2021-04-25T06:44:36.545" v="323" actId="20577"/>
          <ac:spMkLst>
            <pc:docMk/>
            <pc:sldMk cId="3431855" sldId="313"/>
            <ac:spMk id="5" creationId="{EC47D021-EEC4-42AC-B4C3-BC584CB5BC9D}"/>
          </ac:spMkLst>
        </pc:spChg>
        <pc:spChg chg="add del mod">
          <ac:chgData name="Joseph Marvin R. Imperial" userId="c5118018-74d5-4421-be4d-7197191e5b08" providerId="ADAL" clId="{4B5FCA59-0CCF-4160-8E27-67B5BFDF7260}" dt="2021-04-25T16:13:40.755" v="1662" actId="16959"/>
          <ac:spMkLst>
            <pc:docMk/>
            <pc:sldMk cId="3431855" sldId="313"/>
            <ac:spMk id="10" creationId="{D5BBEC35-40CA-42D4-BC38-E13B39A6DA8E}"/>
          </ac:spMkLst>
        </pc:spChg>
        <pc:picChg chg="add del mod">
          <ac:chgData name="Joseph Marvin R. Imperial" userId="c5118018-74d5-4421-be4d-7197191e5b08" providerId="ADAL" clId="{4B5FCA59-0CCF-4160-8E27-67B5BFDF7260}" dt="2021-04-25T09:53:10.996" v="690" actId="478"/>
          <ac:picMkLst>
            <pc:docMk/>
            <pc:sldMk cId="3431855" sldId="313"/>
            <ac:picMk id="2" creationId="{83B43D78-7DDC-4077-9219-147DAE26607A}"/>
          </ac:picMkLst>
        </pc:picChg>
      </pc:sldChg>
      <pc:sldChg chg="modSp add ord">
        <pc:chgData name="Joseph Marvin R. Imperial" userId="c5118018-74d5-4421-be4d-7197191e5b08" providerId="ADAL" clId="{4B5FCA59-0CCF-4160-8E27-67B5BFDF7260}" dt="2021-04-26T22:15:09.878" v="2357" actId="20577"/>
        <pc:sldMkLst>
          <pc:docMk/>
          <pc:sldMk cId="1813706028" sldId="314"/>
        </pc:sldMkLst>
        <pc:spChg chg="mod">
          <ac:chgData name="Joseph Marvin R. Imperial" userId="c5118018-74d5-4421-be4d-7197191e5b08" providerId="ADAL" clId="{4B5FCA59-0CCF-4160-8E27-67B5BFDF7260}" dt="2021-04-26T22:14:11.417" v="2353" actId="20577"/>
          <ac:spMkLst>
            <pc:docMk/>
            <pc:sldMk cId="1813706028" sldId="314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4B5FCA59-0CCF-4160-8E27-67B5BFDF7260}" dt="2021-04-26T22:15:09.878" v="2357" actId="20577"/>
          <ac:spMkLst>
            <pc:docMk/>
            <pc:sldMk cId="1813706028" sldId="314"/>
            <ac:spMk id="10" creationId="{D5BBEC35-40CA-42D4-BC38-E13B39A6DA8E}"/>
          </ac:spMkLst>
        </pc:spChg>
      </pc:sldChg>
      <pc:sldChg chg="modSp add ord">
        <pc:chgData name="Joseph Marvin R. Imperial" userId="c5118018-74d5-4421-be4d-7197191e5b08" providerId="ADAL" clId="{4B5FCA59-0CCF-4160-8E27-67B5BFDF7260}" dt="2021-04-25T10:32:43.623" v="859" actId="27636"/>
        <pc:sldMkLst>
          <pc:docMk/>
          <pc:sldMk cId="3243402538" sldId="315"/>
        </pc:sldMkLst>
        <pc:spChg chg="mod">
          <ac:chgData name="Joseph Marvin R. Imperial" userId="c5118018-74d5-4421-be4d-7197191e5b08" providerId="ADAL" clId="{4B5FCA59-0CCF-4160-8E27-67B5BFDF7260}" dt="2021-04-25T07:32:52.052" v="561" actId="20577"/>
          <ac:spMkLst>
            <pc:docMk/>
            <pc:sldMk cId="3243402538" sldId="315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4B5FCA59-0CCF-4160-8E27-67B5BFDF7260}" dt="2021-04-25T10:32:43.623" v="859" actId="27636"/>
          <ac:spMkLst>
            <pc:docMk/>
            <pc:sldMk cId="3243402538" sldId="315"/>
            <ac:spMk id="10" creationId="{D5BBEC35-40CA-42D4-BC38-E13B39A6DA8E}"/>
          </ac:spMkLst>
        </pc:spChg>
      </pc:sldChg>
      <pc:sldChg chg="modSp add">
        <pc:chgData name="Joseph Marvin R. Imperial" userId="c5118018-74d5-4421-be4d-7197191e5b08" providerId="ADAL" clId="{4B5FCA59-0CCF-4160-8E27-67B5BFDF7260}" dt="2021-04-25T10:33:53.674" v="912" actId="20577"/>
        <pc:sldMkLst>
          <pc:docMk/>
          <pc:sldMk cId="3297649560" sldId="316"/>
        </pc:sldMkLst>
        <pc:spChg chg="mod">
          <ac:chgData name="Joseph Marvin R. Imperial" userId="c5118018-74d5-4421-be4d-7197191e5b08" providerId="ADAL" clId="{4B5FCA59-0CCF-4160-8E27-67B5BFDF7260}" dt="2021-04-25T10:33:37.779" v="908" actId="20577"/>
          <ac:spMkLst>
            <pc:docMk/>
            <pc:sldMk cId="3297649560" sldId="316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4B5FCA59-0CCF-4160-8E27-67B5BFDF7260}" dt="2021-04-25T10:33:53.674" v="912" actId="20577"/>
          <ac:spMkLst>
            <pc:docMk/>
            <pc:sldMk cId="3297649560" sldId="316"/>
            <ac:spMk id="10" creationId="{D5BBEC35-40CA-42D4-BC38-E13B39A6DA8E}"/>
          </ac:spMkLst>
        </pc:spChg>
      </pc:sldChg>
      <pc:sldChg chg="addSp delSp modSp add">
        <pc:chgData name="Joseph Marvin R. Imperial" userId="c5118018-74d5-4421-be4d-7197191e5b08" providerId="ADAL" clId="{4B5FCA59-0CCF-4160-8E27-67B5BFDF7260}" dt="2021-04-25T07:09:38.291" v="432" actId="123"/>
        <pc:sldMkLst>
          <pc:docMk/>
          <pc:sldMk cId="3571780010" sldId="317"/>
        </pc:sldMkLst>
        <pc:spChg chg="add mod">
          <ac:chgData name="Joseph Marvin R. Imperial" userId="c5118018-74d5-4421-be4d-7197191e5b08" providerId="ADAL" clId="{4B5FCA59-0CCF-4160-8E27-67B5BFDF7260}" dt="2021-04-25T07:09:38.291" v="432" actId="123"/>
          <ac:spMkLst>
            <pc:docMk/>
            <pc:sldMk cId="3571780010" sldId="317"/>
            <ac:spMk id="3" creationId="{D8C0E315-AD0E-47DE-8333-32FAB2FD4ED0}"/>
          </ac:spMkLst>
        </pc:spChg>
        <pc:spChg chg="del">
          <ac:chgData name="Joseph Marvin R. Imperial" userId="c5118018-74d5-4421-be4d-7197191e5b08" providerId="ADAL" clId="{4B5FCA59-0CCF-4160-8E27-67B5BFDF7260}" dt="2021-04-25T06:38:45.596" v="189" actId="478"/>
          <ac:spMkLst>
            <pc:docMk/>
            <pc:sldMk cId="3571780010" sldId="317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4B5FCA59-0CCF-4160-8E27-67B5BFDF7260}" dt="2021-04-25T06:38:55.873" v="194" actId="478"/>
          <ac:picMkLst>
            <pc:docMk/>
            <pc:sldMk cId="3571780010" sldId="317"/>
            <ac:picMk id="2050" creationId="{7620914E-2D59-446D-A471-A7DCEEBD6105}"/>
          </ac:picMkLst>
        </pc:picChg>
        <pc:picChg chg="add mod">
          <ac:chgData name="Joseph Marvin R. Imperial" userId="c5118018-74d5-4421-be4d-7197191e5b08" providerId="ADAL" clId="{4B5FCA59-0CCF-4160-8E27-67B5BFDF7260}" dt="2021-04-25T06:38:54.776" v="193" actId="1076"/>
          <ac:picMkLst>
            <pc:docMk/>
            <pc:sldMk cId="3571780010" sldId="317"/>
            <ac:picMk id="3074" creationId="{498AC732-F4AD-4F12-95F5-BC95D646D746}"/>
          </ac:picMkLst>
        </pc:picChg>
      </pc:sldChg>
      <pc:sldChg chg="modSp add ord">
        <pc:chgData name="Joseph Marvin R. Imperial" userId="c5118018-74d5-4421-be4d-7197191e5b08" providerId="ADAL" clId="{4B5FCA59-0CCF-4160-8E27-67B5BFDF7260}" dt="2021-04-26T22:19:37.677" v="2378" actId="20577"/>
        <pc:sldMkLst>
          <pc:docMk/>
          <pc:sldMk cId="3149942704" sldId="318"/>
        </pc:sldMkLst>
        <pc:spChg chg="mod">
          <ac:chgData name="Joseph Marvin R. Imperial" userId="c5118018-74d5-4421-be4d-7197191e5b08" providerId="ADAL" clId="{4B5FCA59-0CCF-4160-8E27-67B5BFDF7260}" dt="2021-04-26T22:19:37.677" v="2378" actId="20577"/>
          <ac:spMkLst>
            <pc:docMk/>
            <pc:sldMk cId="3149942704" sldId="318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4B5FCA59-0CCF-4160-8E27-67B5BFDF7260}" dt="2021-04-25T16:06:49.857" v="1659" actId="113"/>
          <ac:spMkLst>
            <pc:docMk/>
            <pc:sldMk cId="3149942704" sldId="318"/>
            <ac:spMk id="10" creationId="{D5BBEC35-40CA-42D4-BC38-E13B39A6DA8E}"/>
          </ac:spMkLst>
        </pc:spChg>
      </pc:sldChg>
      <pc:sldChg chg="modSp add">
        <pc:chgData name="Joseph Marvin R. Imperial" userId="c5118018-74d5-4421-be4d-7197191e5b08" providerId="ADAL" clId="{4B5FCA59-0CCF-4160-8E27-67B5BFDF7260}" dt="2021-04-25T15:47:51.363" v="1609" actId="113"/>
        <pc:sldMkLst>
          <pc:docMk/>
          <pc:sldMk cId="1620920907" sldId="319"/>
        </pc:sldMkLst>
        <pc:spChg chg="mod">
          <ac:chgData name="Joseph Marvin R. Imperial" userId="c5118018-74d5-4421-be4d-7197191e5b08" providerId="ADAL" clId="{4B5FCA59-0CCF-4160-8E27-67B5BFDF7260}" dt="2021-04-25T12:39:50.368" v="1231" actId="20577"/>
          <ac:spMkLst>
            <pc:docMk/>
            <pc:sldMk cId="1620920907" sldId="319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4B5FCA59-0CCF-4160-8E27-67B5BFDF7260}" dt="2021-04-25T15:47:51.363" v="1609" actId="113"/>
          <ac:spMkLst>
            <pc:docMk/>
            <pc:sldMk cId="1620920907" sldId="319"/>
            <ac:spMk id="10" creationId="{D5BBEC35-40CA-42D4-BC38-E13B39A6DA8E}"/>
          </ac:spMkLst>
        </pc:spChg>
      </pc:sldChg>
      <pc:sldChg chg="addSp modSp add ord">
        <pc:chgData name="Joseph Marvin R. Imperial" userId="c5118018-74d5-4421-be4d-7197191e5b08" providerId="ADAL" clId="{4B5FCA59-0CCF-4160-8E27-67B5BFDF7260}" dt="2021-04-25T15:49:25.177" v="1612"/>
        <pc:sldMkLst>
          <pc:docMk/>
          <pc:sldMk cId="512981158" sldId="320"/>
        </pc:sldMkLst>
        <pc:spChg chg="mod">
          <ac:chgData name="Joseph Marvin R. Imperial" userId="c5118018-74d5-4421-be4d-7197191e5b08" providerId="ADAL" clId="{4B5FCA59-0CCF-4160-8E27-67B5BFDF7260}" dt="2021-04-25T15:49:19.185" v="1611" actId="20577"/>
          <ac:spMkLst>
            <pc:docMk/>
            <pc:sldMk cId="512981158" sldId="320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4B5FCA59-0CCF-4160-8E27-67B5BFDF7260}" dt="2021-04-25T12:29:36.708" v="1037" actId="20577"/>
          <ac:spMkLst>
            <pc:docMk/>
            <pc:sldMk cId="512981158" sldId="320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4B5FCA59-0CCF-4160-8E27-67B5BFDF7260}" dt="2021-04-25T12:29:18.834" v="1027" actId="1076"/>
          <ac:picMkLst>
            <pc:docMk/>
            <pc:sldMk cId="512981158" sldId="320"/>
            <ac:picMk id="2" creationId="{6B8E18D0-ABF2-470F-945F-A627C162E663}"/>
          </ac:picMkLst>
        </pc:picChg>
      </pc:sldChg>
      <pc:sldChg chg="addSp delSp modSp add">
        <pc:chgData name="Joseph Marvin R. Imperial" userId="c5118018-74d5-4421-be4d-7197191e5b08" providerId="ADAL" clId="{4B5FCA59-0CCF-4160-8E27-67B5BFDF7260}" dt="2021-04-26T22:29:45.561" v="2384"/>
        <pc:sldMkLst>
          <pc:docMk/>
          <pc:sldMk cId="1719878579" sldId="321"/>
        </pc:sldMkLst>
        <pc:spChg chg="add del">
          <ac:chgData name="Joseph Marvin R. Imperial" userId="c5118018-74d5-4421-be4d-7197191e5b08" providerId="ADAL" clId="{4B5FCA59-0CCF-4160-8E27-67B5BFDF7260}" dt="2021-04-26T10:17:16.597" v="2005"/>
          <ac:spMkLst>
            <pc:docMk/>
            <pc:sldMk cId="1719878579" sldId="321"/>
            <ac:spMk id="2" creationId="{611653B2-5F9B-4E70-8C9F-A8E0FDA12ABD}"/>
          </ac:spMkLst>
        </pc:spChg>
        <pc:spChg chg="mod">
          <ac:chgData name="Joseph Marvin R. Imperial" userId="c5118018-74d5-4421-be4d-7197191e5b08" providerId="ADAL" clId="{4B5FCA59-0CCF-4160-8E27-67B5BFDF7260}" dt="2021-04-26T07:42:37.672" v="1963"/>
          <ac:spMkLst>
            <pc:docMk/>
            <pc:sldMk cId="1719878579" sldId="321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4B5FCA59-0CCF-4160-8E27-67B5BFDF7260}" dt="2021-04-26T22:29:45.561" v="2384"/>
          <ac:spMkLst>
            <pc:docMk/>
            <pc:sldMk cId="1719878579" sldId="321"/>
            <ac:spMk id="10" creationId="{D5BBEC35-40CA-42D4-BC38-E13B39A6DA8E}"/>
          </ac:spMkLst>
        </pc:spChg>
      </pc:sldChg>
      <pc:sldChg chg="addSp delSp modSp add">
        <pc:chgData name="Joseph Marvin R. Imperial" userId="c5118018-74d5-4421-be4d-7197191e5b08" providerId="ADAL" clId="{4B5FCA59-0CCF-4160-8E27-67B5BFDF7260}" dt="2021-04-25T10:37:29.495" v="989" actId="20577"/>
        <pc:sldMkLst>
          <pc:docMk/>
          <pc:sldMk cId="1459626292" sldId="322"/>
        </pc:sldMkLst>
        <pc:spChg chg="add mod">
          <ac:chgData name="Joseph Marvin R. Imperial" userId="c5118018-74d5-4421-be4d-7197191e5b08" providerId="ADAL" clId="{4B5FCA59-0CCF-4160-8E27-67B5BFDF7260}" dt="2021-04-25T10:35:43.132" v="930" actId="14100"/>
          <ac:spMkLst>
            <pc:docMk/>
            <pc:sldMk cId="1459626292" sldId="322"/>
            <ac:spMk id="2" creationId="{2B47B66B-EC91-42AC-80E5-512C016023CD}"/>
          </ac:spMkLst>
        </pc:spChg>
        <pc:spChg chg="add del mod">
          <ac:chgData name="Joseph Marvin R. Imperial" userId="c5118018-74d5-4421-be4d-7197191e5b08" providerId="ADAL" clId="{4B5FCA59-0CCF-4160-8E27-67B5BFDF7260}" dt="2021-04-25T10:36:10.495" v="935" actId="478"/>
          <ac:spMkLst>
            <pc:docMk/>
            <pc:sldMk cId="1459626292" sldId="322"/>
            <ac:spMk id="3" creationId="{2CAA79AF-00B7-4806-81EE-307240AA042B}"/>
          </ac:spMkLst>
        </pc:spChg>
        <pc:spChg chg="add mod">
          <ac:chgData name="Joseph Marvin R. Imperial" userId="c5118018-74d5-4421-be4d-7197191e5b08" providerId="ADAL" clId="{4B5FCA59-0CCF-4160-8E27-67B5BFDF7260}" dt="2021-04-25T10:37:17.125" v="971" actId="14100"/>
          <ac:spMkLst>
            <pc:docMk/>
            <pc:sldMk cId="1459626292" sldId="322"/>
            <ac:spMk id="4" creationId="{73DC830D-7E0B-43DB-B1C2-5837B4383BA6}"/>
          </ac:spMkLst>
        </pc:spChg>
        <pc:spChg chg="add mod">
          <ac:chgData name="Joseph Marvin R. Imperial" userId="c5118018-74d5-4421-be4d-7197191e5b08" providerId="ADAL" clId="{4B5FCA59-0CCF-4160-8E27-67B5BFDF7260}" dt="2021-04-25T10:35:34.019" v="928" actId="14100"/>
          <ac:spMkLst>
            <pc:docMk/>
            <pc:sldMk cId="1459626292" sldId="322"/>
            <ac:spMk id="16" creationId="{4CECF8B3-BE5A-42D5-B5A8-8A34BC0B54BD}"/>
          </ac:spMkLst>
        </pc:spChg>
        <pc:spChg chg="add mod">
          <ac:chgData name="Joseph Marvin R. Imperial" userId="c5118018-74d5-4421-be4d-7197191e5b08" providerId="ADAL" clId="{4B5FCA59-0CCF-4160-8E27-67B5BFDF7260}" dt="2021-04-25T10:37:29.495" v="989" actId="20577"/>
          <ac:spMkLst>
            <pc:docMk/>
            <pc:sldMk cId="1459626292" sldId="322"/>
            <ac:spMk id="17" creationId="{F3664329-FEDF-4C77-91FC-A8D5BE45446E}"/>
          </ac:spMkLst>
        </pc:spChg>
      </pc:sldChg>
      <pc:sldChg chg="addSp delSp modSp add">
        <pc:chgData name="Joseph Marvin R. Imperial" userId="c5118018-74d5-4421-be4d-7197191e5b08" providerId="ADAL" clId="{4B5FCA59-0CCF-4160-8E27-67B5BFDF7260}" dt="2021-04-27T01:59:17.685" v="2838"/>
        <pc:sldMkLst>
          <pc:docMk/>
          <pc:sldMk cId="3571395311" sldId="323"/>
        </pc:sldMkLst>
        <pc:spChg chg="del">
          <ac:chgData name="Joseph Marvin R. Imperial" userId="c5118018-74d5-4421-be4d-7197191e5b08" providerId="ADAL" clId="{4B5FCA59-0CCF-4160-8E27-67B5BFDF7260}" dt="2021-04-25T12:47:55.703" v="1270" actId="478"/>
          <ac:spMkLst>
            <pc:docMk/>
            <pc:sldMk cId="3571395311" sldId="323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4B5FCA59-0CCF-4160-8E27-67B5BFDF7260}" dt="2021-04-25T12:47:58.816" v="1271" actId="1076"/>
          <ac:spMkLst>
            <pc:docMk/>
            <pc:sldMk cId="3571395311" sldId="323"/>
            <ac:spMk id="10" creationId="{D5BBEC35-40CA-42D4-BC38-E13B39A6DA8E}"/>
          </ac:spMkLst>
        </pc:spChg>
        <pc:spChg chg="del">
          <ac:chgData name="Joseph Marvin R. Imperial" userId="c5118018-74d5-4421-be4d-7197191e5b08" providerId="ADAL" clId="{4B5FCA59-0CCF-4160-8E27-67B5BFDF7260}" dt="2021-04-27T01:56:09.394" v="2837" actId="478"/>
          <ac:spMkLst>
            <pc:docMk/>
            <pc:sldMk cId="3571395311" sldId="323"/>
            <ac:spMk id="12" creationId="{3B95F0FF-3312-4F15-A3FC-1E4D0A0C4CA3}"/>
          </ac:spMkLst>
        </pc:spChg>
        <pc:picChg chg="add mod ord">
          <ac:chgData name="Joseph Marvin R. Imperial" userId="c5118018-74d5-4421-be4d-7197191e5b08" providerId="ADAL" clId="{4B5FCA59-0CCF-4160-8E27-67B5BFDF7260}" dt="2021-04-26T07:45:14.856" v="1970" actId="1076"/>
          <ac:picMkLst>
            <pc:docMk/>
            <pc:sldMk cId="3571395311" sldId="323"/>
            <ac:picMk id="2" creationId="{05A73694-3CC9-4243-8C54-08EFBE605744}"/>
          </ac:picMkLst>
        </pc:picChg>
        <pc:inkChg chg="add">
          <ac:chgData name="Joseph Marvin R. Imperial" userId="c5118018-74d5-4421-be4d-7197191e5b08" providerId="ADAL" clId="{4B5FCA59-0CCF-4160-8E27-67B5BFDF7260}" dt="2021-04-27T01:59:17.685" v="2838"/>
          <ac:inkMkLst>
            <pc:docMk/>
            <pc:sldMk cId="3571395311" sldId="323"/>
            <ac:inkMk id="3" creationId="{B44239D6-E7D5-4807-AC36-264C5827546C}"/>
          </ac:inkMkLst>
        </pc:inkChg>
      </pc:sldChg>
      <pc:sldChg chg="modSp add">
        <pc:chgData name="Joseph Marvin R. Imperial" userId="c5118018-74d5-4421-be4d-7197191e5b08" providerId="ADAL" clId="{4B5FCA59-0CCF-4160-8E27-67B5BFDF7260}" dt="2021-04-27T00:59:46.264" v="2836" actId="20577"/>
        <pc:sldMkLst>
          <pc:docMk/>
          <pc:sldMk cId="257863140" sldId="324"/>
        </pc:sldMkLst>
        <pc:spChg chg="mod">
          <ac:chgData name="Joseph Marvin R. Imperial" userId="c5118018-74d5-4421-be4d-7197191e5b08" providerId="ADAL" clId="{4B5FCA59-0CCF-4160-8E27-67B5BFDF7260}" dt="2021-04-26T07:40:00.929" v="1831"/>
          <ac:spMkLst>
            <pc:docMk/>
            <pc:sldMk cId="257863140" sldId="324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4B5FCA59-0CCF-4160-8E27-67B5BFDF7260}" dt="2021-04-27T00:59:46.264" v="2836" actId="20577"/>
          <ac:spMkLst>
            <pc:docMk/>
            <pc:sldMk cId="257863140" sldId="324"/>
            <ac:spMk id="10" creationId="{D5BBEC35-40CA-42D4-BC38-E13B39A6DA8E}"/>
          </ac:spMkLst>
        </pc:spChg>
      </pc:sldChg>
      <pc:sldChg chg="modSp add">
        <pc:chgData name="Joseph Marvin R. Imperial" userId="c5118018-74d5-4421-be4d-7197191e5b08" providerId="ADAL" clId="{4B5FCA59-0CCF-4160-8E27-67B5BFDF7260}" dt="2021-04-26T10:15:09.634" v="1991" actId="20577"/>
        <pc:sldMkLst>
          <pc:docMk/>
          <pc:sldMk cId="92131969" sldId="325"/>
        </pc:sldMkLst>
        <pc:spChg chg="mod">
          <ac:chgData name="Joseph Marvin R. Imperial" userId="c5118018-74d5-4421-be4d-7197191e5b08" providerId="ADAL" clId="{4B5FCA59-0CCF-4160-8E27-67B5BFDF7260}" dt="2021-04-26T07:42:30.859" v="1961" actId="20577"/>
          <ac:spMkLst>
            <pc:docMk/>
            <pc:sldMk cId="92131969" sldId="325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4B5FCA59-0CCF-4160-8E27-67B5BFDF7260}" dt="2021-04-26T10:15:09.634" v="1991" actId="20577"/>
          <ac:spMkLst>
            <pc:docMk/>
            <pc:sldMk cId="92131969" sldId="325"/>
            <ac:spMk id="10" creationId="{D5BBEC35-40CA-42D4-BC38-E13B39A6DA8E}"/>
          </ac:spMkLst>
        </pc:spChg>
      </pc:sldChg>
      <pc:sldChg chg="modSp add">
        <pc:chgData name="Joseph Marvin R. Imperial" userId="c5118018-74d5-4421-be4d-7197191e5b08" providerId="ADAL" clId="{4B5FCA59-0CCF-4160-8E27-67B5BFDF7260}" dt="2021-04-26T10:38:18.404" v="2198" actId="20577"/>
        <pc:sldMkLst>
          <pc:docMk/>
          <pc:sldMk cId="843358378" sldId="326"/>
        </pc:sldMkLst>
        <pc:spChg chg="mod">
          <ac:chgData name="Joseph Marvin R. Imperial" userId="c5118018-74d5-4421-be4d-7197191e5b08" providerId="ADAL" clId="{4B5FCA59-0CCF-4160-8E27-67B5BFDF7260}" dt="2021-04-25T15:43:02.017" v="1284" actId="21"/>
          <ac:spMkLst>
            <pc:docMk/>
            <pc:sldMk cId="843358378" sldId="326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4B5FCA59-0CCF-4160-8E27-67B5BFDF7260}" dt="2021-04-26T10:38:18.404" v="2198" actId="20577"/>
          <ac:spMkLst>
            <pc:docMk/>
            <pc:sldMk cId="843358378" sldId="326"/>
            <ac:spMk id="10" creationId="{D5BBEC35-40CA-42D4-BC38-E13B39A6DA8E}"/>
          </ac:spMkLst>
        </pc:spChg>
      </pc:sldChg>
      <pc:sldChg chg="modSp add ord">
        <pc:chgData name="Joseph Marvin R. Imperial" userId="c5118018-74d5-4421-be4d-7197191e5b08" providerId="ADAL" clId="{4B5FCA59-0CCF-4160-8E27-67B5BFDF7260}" dt="2021-04-25T15:47:42.925" v="1608" actId="20577"/>
        <pc:sldMkLst>
          <pc:docMk/>
          <pc:sldMk cId="1121531481" sldId="327"/>
        </pc:sldMkLst>
        <pc:spChg chg="mod">
          <ac:chgData name="Joseph Marvin R. Imperial" userId="c5118018-74d5-4421-be4d-7197191e5b08" providerId="ADAL" clId="{4B5FCA59-0CCF-4160-8E27-67B5BFDF7260}" dt="2021-04-25T15:43:04.193" v="1285"/>
          <ac:spMkLst>
            <pc:docMk/>
            <pc:sldMk cId="1121531481" sldId="327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4B5FCA59-0CCF-4160-8E27-67B5BFDF7260}" dt="2021-04-25T15:47:42.925" v="1608" actId="20577"/>
          <ac:spMkLst>
            <pc:docMk/>
            <pc:sldMk cId="1121531481" sldId="327"/>
            <ac:spMk id="10" creationId="{D5BBEC35-40CA-42D4-BC38-E13B39A6DA8E}"/>
          </ac:spMkLst>
        </pc:spChg>
      </pc:sldChg>
      <pc:sldChg chg="addSp modSp add">
        <pc:chgData name="Joseph Marvin R. Imperial" userId="c5118018-74d5-4421-be4d-7197191e5b08" providerId="ADAL" clId="{4B5FCA59-0CCF-4160-8E27-67B5BFDF7260}" dt="2021-04-26T10:40:18.471" v="2218" actId="14100"/>
        <pc:sldMkLst>
          <pc:docMk/>
          <pc:sldMk cId="4255197434" sldId="328"/>
        </pc:sldMkLst>
        <pc:spChg chg="mod">
          <ac:chgData name="Joseph Marvin R. Imperial" userId="c5118018-74d5-4421-be4d-7197191e5b08" providerId="ADAL" clId="{4B5FCA59-0CCF-4160-8E27-67B5BFDF7260}" dt="2021-04-26T10:40:14.391" v="2215" actId="20577"/>
          <ac:spMkLst>
            <pc:docMk/>
            <pc:sldMk cId="4255197434" sldId="328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4B5FCA59-0CCF-4160-8E27-67B5BFDF7260}" dt="2021-04-26T10:40:18.471" v="2218" actId="14100"/>
          <ac:picMkLst>
            <pc:docMk/>
            <pc:sldMk cId="4255197434" sldId="328"/>
            <ac:picMk id="4098" creationId="{F2A7DC49-0EF1-493F-9291-AFCAF872408D}"/>
          </ac:picMkLst>
        </pc:picChg>
      </pc:sldChg>
      <pc:sldChg chg="addSp delSp modSp add">
        <pc:chgData name="Joseph Marvin R. Imperial" userId="c5118018-74d5-4421-be4d-7197191e5b08" providerId="ADAL" clId="{4B5FCA59-0CCF-4160-8E27-67B5BFDF7260}" dt="2021-04-26T22:18:15.416" v="2358" actId="20577"/>
        <pc:sldMkLst>
          <pc:docMk/>
          <pc:sldMk cId="3549966270" sldId="330"/>
        </pc:sldMkLst>
        <pc:spChg chg="add mod">
          <ac:chgData name="Joseph Marvin R. Imperial" userId="c5118018-74d5-4421-be4d-7197191e5b08" providerId="ADAL" clId="{4B5FCA59-0CCF-4160-8E27-67B5BFDF7260}" dt="2021-04-26T07:38:14.589" v="1786" actId="20577"/>
          <ac:spMkLst>
            <pc:docMk/>
            <pc:sldMk cId="3549966270" sldId="330"/>
            <ac:spMk id="3" creationId="{9DC8577D-C924-4AED-8992-FF106712CD92}"/>
          </ac:spMkLst>
        </pc:spChg>
        <pc:spChg chg="mod">
          <ac:chgData name="Joseph Marvin R. Imperial" userId="c5118018-74d5-4421-be4d-7197191e5b08" providerId="ADAL" clId="{4B5FCA59-0CCF-4160-8E27-67B5BFDF7260}" dt="2021-04-26T22:14:17.084" v="2354" actId="20577"/>
          <ac:spMkLst>
            <pc:docMk/>
            <pc:sldMk cId="3549966270" sldId="330"/>
            <ac:spMk id="5" creationId="{EC47D021-EEC4-42AC-B4C3-BC584CB5BC9D}"/>
          </ac:spMkLst>
        </pc:spChg>
        <pc:spChg chg="del">
          <ac:chgData name="Joseph Marvin R. Imperial" userId="c5118018-74d5-4421-be4d-7197191e5b08" providerId="ADAL" clId="{4B5FCA59-0CCF-4160-8E27-67B5BFDF7260}" dt="2021-04-26T07:34:48.458" v="1667" actId="478"/>
          <ac:spMkLst>
            <pc:docMk/>
            <pc:sldMk cId="3549966270" sldId="330"/>
            <ac:spMk id="10" creationId="{D5BBEC35-40CA-42D4-BC38-E13B39A6DA8E}"/>
          </ac:spMkLst>
        </pc:spChg>
        <pc:spChg chg="add mod">
          <ac:chgData name="Joseph Marvin R. Imperial" userId="c5118018-74d5-4421-be4d-7197191e5b08" providerId="ADAL" clId="{4B5FCA59-0CCF-4160-8E27-67B5BFDF7260}" dt="2021-04-26T22:18:15.416" v="2358" actId="20577"/>
          <ac:spMkLst>
            <pc:docMk/>
            <pc:sldMk cId="3549966270" sldId="330"/>
            <ac:spMk id="16" creationId="{5976A7B2-DBF7-4088-95C9-053EC761C209}"/>
          </ac:spMkLst>
        </pc:spChg>
        <pc:picChg chg="add mod">
          <ac:chgData name="Joseph Marvin R. Imperial" userId="c5118018-74d5-4421-be4d-7197191e5b08" providerId="ADAL" clId="{4B5FCA59-0CCF-4160-8E27-67B5BFDF7260}" dt="2021-04-26T07:36:53.745" v="1682" actId="1076"/>
          <ac:picMkLst>
            <pc:docMk/>
            <pc:sldMk cId="3549966270" sldId="330"/>
            <ac:picMk id="1026" creationId="{AEDA4D91-45BB-40F3-A992-9F82BAD22D0C}"/>
          </ac:picMkLst>
        </pc:picChg>
        <pc:picChg chg="add mod">
          <ac:chgData name="Joseph Marvin R. Imperial" userId="c5118018-74d5-4421-be4d-7197191e5b08" providerId="ADAL" clId="{4B5FCA59-0CCF-4160-8E27-67B5BFDF7260}" dt="2021-04-26T07:36:53.016" v="1681" actId="1076"/>
          <ac:picMkLst>
            <pc:docMk/>
            <pc:sldMk cId="3549966270" sldId="330"/>
            <ac:picMk id="1028" creationId="{4AAE9094-E915-40E9-BFB5-F8481A8FBAE3}"/>
          </ac:picMkLst>
        </pc:picChg>
      </pc:sldChg>
      <pc:sldChg chg="addSp delSp modSp add">
        <pc:chgData name="Joseph Marvin R. Imperial" userId="c5118018-74d5-4421-be4d-7197191e5b08" providerId="ADAL" clId="{4B5FCA59-0CCF-4160-8E27-67B5BFDF7260}" dt="2021-04-27T00:32:09.327" v="2520" actId="14100"/>
        <pc:sldMkLst>
          <pc:docMk/>
          <pc:sldMk cId="236408266" sldId="331"/>
        </pc:sldMkLst>
        <pc:spChg chg="mod">
          <ac:chgData name="Joseph Marvin R. Imperial" userId="c5118018-74d5-4421-be4d-7197191e5b08" providerId="ADAL" clId="{4B5FCA59-0CCF-4160-8E27-67B5BFDF7260}" dt="2021-04-26T07:45:32.786" v="1974" actId="1076"/>
          <ac:spMkLst>
            <pc:docMk/>
            <pc:sldMk cId="236408266" sldId="331"/>
            <ac:spMk id="5" creationId="{EC47D021-EEC4-42AC-B4C3-BC584CB5BC9D}"/>
          </ac:spMkLst>
        </pc:spChg>
        <pc:spChg chg="del">
          <ac:chgData name="Joseph Marvin R. Imperial" userId="c5118018-74d5-4421-be4d-7197191e5b08" providerId="ADAL" clId="{4B5FCA59-0CCF-4160-8E27-67B5BFDF7260}" dt="2021-04-26T07:45:30.182" v="1973" actId="478"/>
          <ac:spMkLst>
            <pc:docMk/>
            <pc:sldMk cId="236408266" sldId="331"/>
            <ac:spMk id="10" creationId="{D5BBEC35-40CA-42D4-BC38-E13B39A6DA8E}"/>
          </ac:spMkLst>
        </pc:spChg>
        <pc:spChg chg="add mod">
          <ac:chgData name="Joseph Marvin R. Imperial" userId="c5118018-74d5-4421-be4d-7197191e5b08" providerId="ADAL" clId="{4B5FCA59-0CCF-4160-8E27-67B5BFDF7260}" dt="2021-04-27T00:32:09.327" v="2520" actId="14100"/>
          <ac:spMkLst>
            <pc:docMk/>
            <pc:sldMk cId="236408266" sldId="331"/>
            <ac:spMk id="16" creationId="{5F1BA92C-D344-4066-9889-DE42D7751262}"/>
          </ac:spMkLst>
        </pc:spChg>
        <pc:picChg chg="add del mod">
          <ac:chgData name="Joseph Marvin R. Imperial" userId="c5118018-74d5-4421-be4d-7197191e5b08" providerId="ADAL" clId="{4B5FCA59-0CCF-4160-8E27-67B5BFDF7260}" dt="2021-04-26T10:34:48.721" v="2163" actId="478"/>
          <ac:picMkLst>
            <pc:docMk/>
            <pc:sldMk cId="236408266" sldId="331"/>
            <ac:picMk id="2" creationId="{231C6678-4236-4A1B-876F-5575495A6937}"/>
          </ac:picMkLst>
        </pc:picChg>
        <pc:picChg chg="add del mod">
          <ac:chgData name="Joseph Marvin R. Imperial" userId="c5118018-74d5-4421-be4d-7197191e5b08" providerId="ADAL" clId="{4B5FCA59-0CCF-4160-8E27-67B5BFDF7260}" dt="2021-04-27T00:31:23.174" v="2463" actId="478"/>
          <ac:picMkLst>
            <pc:docMk/>
            <pc:sldMk cId="236408266" sldId="331"/>
            <ac:picMk id="3074" creationId="{BC72E1D6-5635-4ECB-8CD6-4882BDE164F4}"/>
          </ac:picMkLst>
        </pc:picChg>
        <pc:picChg chg="add mod">
          <ac:chgData name="Joseph Marvin R. Imperial" userId="c5118018-74d5-4421-be4d-7197191e5b08" providerId="ADAL" clId="{4B5FCA59-0CCF-4160-8E27-67B5BFDF7260}" dt="2021-04-27T00:31:28.792" v="2466" actId="1076"/>
          <ac:picMkLst>
            <pc:docMk/>
            <pc:sldMk cId="236408266" sldId="331"/>
            <ac:picMk id="3076" creationId="{4DA0C531-7AEF-4A01-863F-B60E59FDA1E2}"/>
          </ac:picMkLst>
        </pc:picChg>
      </pc:sldChg>
      <pc:sldChg chg="addSp modSp add">
        <pc:chgData name="Joseph Marvin R. Imperial" userId="c5118018-74d5-4421-be4d-7197191e5b08" providerId="ADAL" clId="{4B5FCA59-0CCF-4160-8E27-67B5BFDF7260}" dt="2021-04-26T22:29:57.115" v="2385"/>
        <pc:sldMkLst>
          <pc:docMk/>
          <pc:sldMk cId="2379694920" sldId="332"/>
        </pc:sldMkLst>
        <pc:spChg chg="mod">
          <ac:chgData name="Joseph Marvin R. Imperial" userId="c5118018-74d5-4421-be4d-7197191e5b08" providerId="ADAL" clId="{4B5FCA59-0CCF-4160-8E27-67B5BFDF7260}" dt="2021-04-26T22:29:57.115" v="2385"/>
          <ac:spMkLst>
            <pc:docMk/>
            <pc:sldMk cId="2379694920" sldId="332"/>
            <ac:spMk id="10" creationId="{D5BBEC35-40CA-42D4-BC38-E13B39A6DA8E}"/>
          </ac:spMkLst>
        </pc:spChg>
        <pc:spChg chg="add mod">
          <ac:chgData name="Joseph Marvin R. Imperial" userId="c5118018-74d5-4421-be4d-7197191e5b08" providerId="ADAL" clId="{4B5FCA59-0CCF-4160-8E27-67B5BFDF7260}" dt="2021-04-26T10:24:08.357" v="2091" actId="1076"/>
          <ac:spMkLst>
            <pc:docMk/>
            <pc:sldMk cId="2379694920" sldId="332"/>
            <ac:spMk id="16" creationId="{8A864A07-4470-49DD-B681-D5CBB88EB90E}"/>
          </ac:spMkLst>
        </pc:spChg>
        <pc:spChg chg="add mod">
          <ac:chgData name="Joseph Marvin R. Imperial" userId="c5118018-74d5-4421-be4d-7197191e5b08" providerId="ADAL" clId="{4B5FCA59-0CCF-4160-8E27-67B5BFDF7260}" dt="2021-04-26T10:24:14.200" v="2093" actId="113"/>
          <ac:spMkLst>
            <pc:docMk/>
            <pc:sldMk cId="2379694920" sldId="332"/>
            <ac:spMk id="17" creationId="{5627B2D5-2FAD-4323-ABD1-B835E495041A}"/>
          </ac:spMkLst>
        </pc:spChg>
        <pc:spChg chg="add mod">
          <ac:chgData name="Joseph Marvin R. Imperial" userId="c5118018-74d5-4421-be4d-7197191e5b08" providerId="ADAL" clId="{4B5FCA59-0CCF-4160-8E27-67B5BFDF7260}" dt="2021-04-26T10:24:31.753" v="2095" actId="1076"/>
          <ac:spMkLst>
            <pc:docMk/>
            <pc:sldMk cId="2379694920" sldId="332"/>
            <ac:spMk id="18" creationId="{E37C8BA0-B512-4A2C-9CB4-FB23911D6D76}"/>
          </ac:spMkLst>
        </pc:spChg>
        <pc:spChg chg="add mod">
          <ac:chgData name="Joseph Marvin R. Imperial" userId="c5118018-74d5-4421-be4d-7197191e5b08" providerId="ADAL" clId="{4B5FCA59-0CCF-4160-8E27-67B5BFDF7260}" dt="2021-04-26T10:24:47.003" v="2105" actId="14100"/>
          <ac:spMkLst>
            <pc:docMk/>
            <pc:sldMk cId="2379694920" sldId="332"/>
            <ac:spMk id="19" creationId="{067F40D8-B9FE-4625-B66E-7085BEDE16F5}"/>
          </ac:spMkLst>
        </pc:spChg>
      </pc:sldChg>
      <pc:sldChg chg="delSp modSp add">
        <pc:chgData name="Joseph Marvin R. Imperial" userId="c5118018-74d5-4421-be4d-7197191e5b08" providerId="ADAL" clId="{4B5FCA59-0CCF-4160-8E27-67B5BFDF7260}" dt="2021-04-26T22:30:18.423" v="2389" actId="20577"/>
        <pc:sldMkLst>
          <pc:docMk/>
          <pc:sldMk cId="2263752274" sldId="333"/>
        </pc:sldMkLst>
        <pc:spChg chg="mod">
          <ac:chgData name="Joseph Marvin R. Imperial" userId="c5118018-74d5-4421-be4d-7197191e5b08" providerId="ADAL" clId="{4B5FCA59-0CCF-4160-8E27-67B5BFDF7260}" dt="2021-04-26T22:30:18.423" v="2389" actId="20577"/>
          <ac:spMkLst>
            <pc:docMk/>
            <pc:sldMk cId="2263752274" sldId="333"/>
            <ac:spMk id="10" creationId="{D5BBEC35-40CA-42D4-BC38-E13B39A6DA8E}"/>
          </ac:spMkLst>
        </pc:spChg>
        <pc:spChg chg="del">
          <ac:chgData name="Joseph Marvin R. Imperial" userId="c5118018-74d5-4421-be4d-7197191e5b08" providerId="ADAL" clId="{4B5FCA59-0CCF-4160-8E27-67B5BFDF7260}" dt="2021-04-26T10:29:37.583" v="2111" actId="478"/>
          <ac:spMkLst>
            <pc:docMk/>
            <pc:sldMk cId="2263752274" sldId="333"/>
            <ac:spMk id="16" creationId="{8A864A07-4470-49DD-B681-D5CBB88EB90E}"/>
          </ac:spMkLst>
        </pc:spChg>
        <pc:spChg chg="del">
          <ac:chgData name="Joseph Marvin R. Imperial" userId="c5118018-74d5-4421-be4d-7197191e5b08" providerId="ADAL" clId="{4B5FCA59-0CCF-4160-8E27-67B5BFDF7260}" dt="2021-04-26T10:29:36.149" v="2110" actId="478"/>
          <ac:spMkLst>
            <pc:docMk/>
            <pc:sldMk cId="2263752274" sldId="333"/>
            <ac:spMk id="17" creationId="{5627B2D5-2FAD-4323-ABD1-B835E495041A}"/>
          </ac:spMkLst>
        </pc:spChg>
        <pc:spChg chg="del">
          <ac:chgData name="Joseph Marvin R. Imperial" userId="c5118018-74d5-4421-be4d-7197191e5b08" providerId="ADAL" clId="{4B5FCA59-0CCF-4160-8E27-67B5BFDF7260}" dt="2021-04-26T10:29:34.860" v="2109" actId="478"/>
          <ac:spMkLst>
            <pc:docMk/>
            <pc:sldMk cId="2263752274" sldId="333"/>
            <ac:spMk id="18" creationId="{E37C8BA0-B512-4A2C-9CB4-FB23911D6D76}"/>
          </ac:spMkLst>
        </pc:spChg>
        <pc:spChg chg="del">
          <ac:chgData name="Joseph Marvin R. Imperial" userId="c5118018-74d5-4421-be4d-7197191e5b08" providerId="ADAL" clId="{4B5FCA59-0CCF-4160-8E27-67B5BFDF7260}" dt="2021-04-26T10:29:32.483" v="2108" actId="478"/>
          <ac:spMkLst>
            <pc:docMk/>
            <pc:sldMk cId="2263752274" sldId="333"/>
            <ac:spMk id="19" creationId="{067F40D8-B9FE-4625-B66E-7085BEDE16F5}"/>
          </ac:spMkLst>
        </pc:spChg>
      </pc:sldChg>
      <pc:sldChg chg="add">
        <pc:chgData name="Joseph Marvin R. Imperial" userId="c5118018-74d5-4421-be4d-7197191e5b08" providerId="ADAL" clId="{4B5FCA59-0CCF-4160-8E27-67B5BFDF7260}" dt="2021-04-26T10:34:47.041" v="2162"/>
        <pc:sldMkLst>
          <pc:docMk/>
          <pc:sldMk cId="3531823534" sldId="334"/>
        </pc:sldMkLst>
      </pc:sldChg>
      <pc:sldChg chg="modSp add ord">
        <pc:chgData name="Joseph Marvin R. Imperial" userId="c5118018-74d5-4421-be4d-7197191e5b08" providerId="ADAL" clId="{4B5FCA59-0CCF-4160-8E27-67B5BFDF7260}" dt="2021-04-26T10:40:56.207" v="2350" actId="20577"/>
        <pc:sldMkLst>
          <pc:docMk/>
          <pc:sldMk cId="1565242104" sldId="335"/>
        </pc:sldMkLst>
        <pc:spChg chg="mod">
          <ac:chgData name="Joseph Marvin R. Imperial" userId="c5118018-74d5-4421-be4d-7197191e5b08" providerId="ADAL" clId="{4B5FCA59-0CCF-4160-8E27-67B5BFDF7260}" dt="2021-04-26T10:40:30.894" v="2225" actId="20577"/>
          <ac:spMkLst>
            <pc:docMk/>
            <pc:sldMk cId="1565242104" sldId="335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4B5FCA59-0CCF-4160-8E27-67B5BFDF7260}" dt="2021-04-26T10:40:56.207" v="2350" actId="20577"/>
          <ac:spMkLst>
            <pc:docMk/>
            <pc:sldMk cId="1565242104" sldId="335"/>
            <ac:spMk id="10" creationId="{D5BBEC35-40CA-42D4-BC38-E13B39A6DA8E}"/>
          </ac:spMkLst>
        </pc:spChg>
      </pc:sldChg>
      <pc:sldChg chg="addSp modSp add">
        <pc:chgData name="Joseph Marvin R. Imperial" userId="c5118018-74d5-4421-be4d-7197191e5b08" providerId="ADAL" clId="{4B5FCA59-0CCF-4160-8E27-67B5BFDF7260}" dt="2021-04-27T00:27:54.434" v="2457" actId="20577"/>
        <pc:sldMkLst>
          <pc:docMk/>
          <pc:sldMk cId="3462280557" sldId="336"/>
        </pc:sldMkLst>
        <pc:spChg chg="add mod">
          <ac:chgData name="Joseph Marvin R. Imperial" userId="c5118018-74d5-4421-be4d-7197191e5b08" providerId="ADAL" clId="{4B5FCA59-0CCF-4160-8E27-67B5BFDF7260}" dt="2021-04-27T00:26:19.072" v="2444" actId="1076"/>
          <ac:spMkLst>
            <pc:docMk/>
            <pc:sldMk cId="3462280557" sldId="336"/>
            <ac:spMk id="2" creationId="{3CB848FE-4F44-45A6-8DD8-968914A6239E}"/>
          </ac:spMkLst>
        </pc:spChg>
        <pc:spChg chg="mod">
          <ac:chgData name="Joseph Marvin R. Imperial" userId="c5118018-74d5-4421-be4d-7197191e5b08" providerId="ADAL" clId="{4B5FCA59-0CCF-4160-8E27-67B5BFDF7260}" dt="2021-04-27T00:27:54.434" v="2457" actId="20577"/>
          <ac:spMkLst>
            <pc:docMk/>
            <pc:sldMk cId="3462280557" sldId="336"/>
            <ac:spMk id="10" creationId="{D5BBEC35-40CA-42D4-BC38-E13B39A6DA8E}"/>
          </ac:spMkLst>
        </pc:spChg>
        <pc:spChg chg="add mod">
          <ac:chgData name="Joseph Marvin R. Imperial" userId="c5118018-74d5-4421-be4d-7197191e5b08" providerId="ADAL" clId="{4B5FCA59-0CCF-4160-8E27-67B5BFDF7260}" dt="2021-04-27T00:26:20.896" v="2445" actId="1076"/>
          <ac:spMkLst>
            <pc:docMk/>
            <pc:sldMk cId="3462280557" sldId="336"/>
            <ac:spMk id="16" creationId="{86DB5ADE-D6BB-4D74-B61F-221EC3F242E5}"/>
          </ac:spMkLst>
        </pc:spChg>
      </pc:sldChg>
      <pc:sldChg chg="add">
        <pc:chgData name="Joseph Marvin R. Imperial" userId="c5118018-74d5-4421-be4d-7197191e5b08" providerId="ADAL" clId="{4B5FCA59-0CCF-4160-8E27-67B5BFDF7260}" dt="2021-04-27T00:31:20.341" v="2462"/>
        <pc:sldMkLst>
          <pc:docMk/>
          <pc:sldMk cId="3787415381" sldId="337"/>
        </pc:sldMkLst>
      </pc:sldChg>
      <pc:sldChg chg="addSp modSp add">
        <pc:chgData name="Joseph Marvin R. Imperial" userId="c5118018-74d5-4421-be4d-7197191e5b08" providerId="ADAL" clId="{4B5FCA59-0CCF-4160-8E27-67B5BFDF7260}" dt="2021-05-04T02:02:29.445" v="3142" actId="20577"/>
        <pc:sldMkLst>
          <pc:docMk/>
          <pc:sldMk cId="1144309147" sldId="338"/>
        </pc:sldMkLst>
        <pc:spChg chg="mod">
          <ac:chgData name="Joseph Marvin R. Imperial" userId="c5118018-74d5-4421-be4d-7197191e5b08" providerId="ADAL" clId="{4B5FCA59-0CCF-4160-8E27-67B5BFDF7260}" dt="2021-05-04T00:41:37.483" v="2882" actId="20577"/>
          <ac:spMkLst>
            <pc:docMk/>
            <pc:sldMk cId="1144309147" sldId="338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4B5FCA59-0CCF-4160-8E27-67B5BFDF7260}" dt="2021-05-04T02:02:29.445" v="3142" actId="20577"/>
          <ac:spMkLst>
            <pc:docMk/>
            <pc:sldMk cId="1144309147" sldId="338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4B5FCA59-0CCF-4160-8E27-67B5BFDF7260}" dt="2021-05-04T00:43:46.921" v="2920" actId="1076"/>
          <ac:picMkLst>
            <pc:docMk/>
            <pc:sldMk cId="1144309147" sldId="338"/>
            <ac:picMk id="2" creationId="{597C7D37-D3B2-4466-8B1B-B856A76D95CC}"/>
          </ac:picMkLst>
        </pc:picChg>
      </pc:sldChg>
      <pc:sldChg chg="delSp modSp add ord">
        <pc:chgData name="Joseph Marvin R. Imperial" userId="c5118018-74d5-4421-be4d-7197191e5b08" providerId="ADAL" clId="{4B5FCA59-0CCF-4160-8E27-67B5BFDF7260}" dt="2021-05-04T02:30:20.820" v="3145" actId="20577"/>
        <pc:sldMkLst>
          <pc:docMk/>
          <pc:sldMk cId="1381057336" sldId="339"/>
        </pc:sldMkLst>
        <pc:spChg chg="mod">
          <ac:chgData name="Joseph Marvin R. Imperial" userId="c5118018-74d5-4421-be4d-7197191e5b08" providerId="ADAL" clId="{4B5FCA59-0CCF-4160-8E27-67B5BFDF7260}" dt="2021-05-04T02:30:20.820" v="3145" actId="20577"/>
          <ac:spMkLst>
            <pc:docMk/>
            <pc:sldMk cId="1381057336" sldId="339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4B5FCA59-0CCF-4160-8E27-67B5BFDF7260}" dt="2021-05-04T00:46:11.335" v="2932" actId="478"/>
          <ac:picMkLst>
            <pc:docMk/>
            <pc:sldMk cId="1381057336" sldId="339"/>
            <ac:picMk id="2" creationId="{597C7D37-D3B2-4466-8B1B-B856A76D95CC}"/>
          </ac:picMkLst>
        </pc:picChg>
      </pc:sldChg>
      <pc:sldChg chg="delSp modSp add del">
        <pc:chgData name="Joseph Marvin R. Imperial" userId="c5118018-74d5-4421-be4d-7197191e5b08" providerId="ADAL" clId="{4B5FCA59-0CCF-4160-8E27-67B5BFDF7260}" dt="2021-05-04T02:02:40.403" v="3143" actId="47"/>
        <pc:sldMkLst>
          <pc:docMk/>
          <pc:sldMk cId="3888620563" sldId="340"/>
        </pc:sldMkLst>
        <pc:spChg chg="mod">
          <ac:chgData name="Joseph Marvin R. Imperial" userId="c5118018-74d5-4421-be4d-7197191e5b08" providerId="ADAL" clId="{4B5FCA59-0CCF-4160-8E27-67B5BFDF7260}" dt="2021-05-04T00:57:58.364" v="3025" actId="20577"/>
          <ac:spMkLst>
            <pc:docMk/>
            <pc:sldMk cId="3888620563" sldId="340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4B5FCA59-0CCF-4160-8E27-67B5BFDF7260}" dt="2021-05-04T00:59:01.549" v="3040" actId="113"/>
          <ac:spMkLst>
            <pc:docMk/>
            <pc:sldMk cId="3888620563" sldId="340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4B5FCA59-0CCF-4160-8E27-67B5BFDF7260}" dt="2021-05-04T00:57:55.930" v="3019" actId="478"/>
          <ac:picMkLst>
            <pc:docMk/>
            <pc:sldMk cId="3888620563" sldId="340"/>
            <ac:picMk id="2" creationId="{597C7D37-D3B2-4466-8B1B-B856A76D95CC}"/>
          </ac:picMkLst>
        </pc:picChg>
      </pc:sldChg>
      <pc:sldChg chg="add">
        <pc:chgData name="Joseph Marvin R. Imperial" userId="c5118018-74d5-4421-be4d-7197191e5b08" providerId="ADAL" clId="{4B5FCA59-0CCF-4160-8E27-67B5BFDF7260}" dt="2021-05-04T00:59:17.946" v="3042"/>
        <pc:sldMkLst>
          <pc:docMk/>
          <pc:sldMk cId="928134948" sldId="341"/>
        </pc:sldMkLst>
      </pc:sldChg>
      <pc:sldChg chg="add">
        <pc:chgData name="Joseph Marvin R. Imperial" userId="c5118018-74d5-4421-be4d-7197191e5b08" providerId="ADAL" clId="{4B5FCA59-0CCF-4160-8E27-67B5BFDF7260}" dt="2021-05-04T01:01:58.990" v="3043"/>
        <pc:sldMkLst>
          <pc:docMk/>
          <pc:sldMk cId="2112632510" sldId="342"/>
        </pc:sldMkLst>
      </pc:sldChg>
      <pc:sldChg chg="addSp delSp modSp add">
        <pc:chgData name="Joseph Marvin R. Imperial" userId="c5118018-74d5-4421-be4d-7197191e5b08" providerId="ADAL" clId="{4B5FCA59-0CCF-4160-8E27-67B5BFDF7260}" dt="2021-05-04T01:27:44.955" v="3094" actId="1076"/>
        <pc:sldMkLst>
          <pc:docMk/>
          <pc:sldMk cId="2380573703" sldId="343"/>
        </pc:sldMkLst>
        <pc:spChg chg="add del mod">
          <ac:chgData name="Joseph Marvin R. Imperial" userId="c5118018-74d5-4421-be4d-7197191e5b08" providerId="ADAL" clId="{4B5FCA59-0CCF-4160-8E27-67B5BFDF7260}" dt="2021-05-04T01:27:02.205" v="3064"/>
          <ac:spMkLst>
            <pc:docMk/>
            <pc:sldMk cId="2380573703" sldId="343"/>
            <ac:spMk id="2" creationId="{83D47AFE-559D-469D-8743-2996E7980EFA}"/>
          </ac:spMkLst>
        </pc:spChg>
        <pc:spChg chg="add del mod">
          <ac:chgData name="Joseph Marvin R. Imperial" userId="c5118018-74d5-4421-be4d-7197191e5b08" providerId="ADAL" clId="{4B5FCA59-0CCF-4160-8E27-67B5BFDF7260}" dt="2021-05-04T01:27:41.436" v="3091" actId="21"/>
          <ac:spMkLst>
            <pc:docMk/>
            <pc:sldMk cId="2380573703" sldId="343"/>
            <ac:spMk id="3" creationId="{4B4CA25A-735A-4B0E-ABD6-3EADD360E897}"/>
          </ac:spMkLst>
        </pc:spChg>
        <pc:spChg chg="add del mod">
          <ac:chgData name="Joseph Marvin R. Imperial" userId="c5118018-74d5-4421-be4d-7197191e5b08" providerId="ADAL" clId="{4B5FCA59-0CCF-4160-8E27-67B5BFDF7260}" dt="2021-05-04T01:27:41.436" v="3091" actId="21"/>
          <ac:spMkLst>
            <pc:docMk/>
            <pc:sldMk cId="2380573703" sldId="343"/>
            <ac:spMk id="16" creationId="{17340491-7226-4CE6-8CC9-7537839029DC}"/>
          </ac:spMkLst>
        </pc:spChg>
        <pc:spChg chg="add del mod">
          <ac:chgData name="Joseph Marvin R. Imperial" userId="c5118018-74d5-4421-be4d-7197191e5b08" providerId="ADAL" clId="{4B5FCA59-0CCF-4160-8E27-67B5BFDF7260}" dt="2021-05-04T01:27:41.436" v="3091" actId="21"/>
          <ac:spMkLst>
            <pc:docMk/>
            <pc:sldMk cId="2380573703" sldId="343"/>
            <ac:spMk id="17" creationId="{1A96FE89-DDBE-4B53-BE7B-03581161C746}"/>
          </ac:spMkLst>
        </pc:spChg>
        <pc:spChg chg="add mod">
          <ac:chgData name="Joseph Marvin R. Imperial" userId="c5118018-74d5-4421-be4d-7197191e5b08" providerId="ADAL" clId="{4B5FCA59-0CCF-4160-8E27-67B5BFDF7260}" dt="2021-05-04T01:27:40.753" v="3090"/>
          <ac:spMkLst>
            <pc:docMk/>
            <pc:sldMk cId="2380573703" sldId="343"/>
            <ac:spMk id="18" creationId="{0FDE5356-FA8E-4DCC-9F71-656867CB09AA}"/>
          </ac:spMkLst>
        </pc:spChg>
        <pc:spChg chg="add mod">
          <ac:chgData name="Joseph Marvin R. Imperial" userId="c5118018-74d5-4421-be4d-7197191e5b08" providerId="ADAL" clId="{4B5FCA59-0CCF-4160-8E27-67B5BFDF7260}" dt="2021-05-04T01:27:40.753" v="3090"/>
          <ac:spMkLst>
            <pc:docMk/>
            <pc:sldMk cId="2380573703" sldId="343"/>
            <ac:spMk id="19" creationId="{82989E2E-08F1-4C8B-813B-F1B352921447}"/>
          </ac:spMkLst>
        </pc:spChg>
        <pc:spChg chg="add mod">
          <ac:chgData name="Joseph Marvin R. Imperial" userId="c5118018-74d5-4421-be4d-7197191e5b08" providerId="ADAL" clId="{4B5FCA59-0CCF-4160-8E27-67B5BFDF7260}" dt="2021-05-04T01:27:40.753" v="3090"/>
          <ac:spMkLst>
            <pc:docMk/>
            <pc:sldMk cId="2380573703" sldId="343"/>
            <ac:spMk id="20" creationId="{43249BB4-C593-4D5A-A462-495A06E4D09E}"/>
          </ac:spMkLst>
        </pc:spChg>
        <pc:picChg chg="mod">
          <ac:chgData name="Joseph Marvin R. Imperial" userId="c5118018-74d5-4421-be4d-7197191e5b08" providerId="ADAL" clId="{4B5FCA59-0CCF-4160-8E27-67B5BFDF7260}" dt="2021-05-04T01:27:44.955" v="3094" actId="1076"/>
          <ac:picMkLst>
            <pc:docMk/>
            <pc:sldMk cId="2380573703" sldId="343"/>
            <ac:picMk id="11" creationId="{F8CDD287-41A8-4FC9-8511-184E5E04C90C}"/>
          </ac:picMkLst>
        </pc:picChg>
      </pc:sldChg>
      <pc:sldChg chg="addSp delSp modSp add del">
        <pc:chgData name="Joseph Marvin R. Imperial" userId="c5118018-74d5-4421-be4d-7197191e5b08" providerId="ADAL" clId="{4B5FCA59-0CCF-4160-8E27-67B5BFDF7260}" dt="2021-05-04T02:01:35.367" v="3141" actId="47"/>
        <pc:sldMkLst>
          <pc:docMk/>
          <pc:sldMk cId="1627917632" sldId="344"/>
        </pc:sldMkLst>
        <pc:spChg chg="mod">
          <ac:chgData name="Joseph Marvin R. Imperial" userId="c5118018-74d5-4421-be4d-7197191e5b08" providerId="ADAL" clId="{4B5FCA59-0CCF-4160-8E27-67B5BFDF7260}" dt="2021-05-04T01:27:52.329" v="3106" actId="20577"/>
          <ac:spMkLst>
            <pc:docMk/>
            <pc:sldMk cId="1627917632" sldId="344"/>
            <ac:spMk id="5" creationId="{EC47D021-EEC4-42AC-B4C3-BC584CB5BC9D}"/>
          </ac:spMkLst>
        </pc:spChg>
        <pc:spChg chg="add mod">
          <ac:chgData name="Joseph Marvin R. Imperial" userId="c5118018-74d5-4421-be4d-7197191e5b08" providerId="ADAL" clId="{4B5FCA59-0CCF-4160-8E27-67B5BFDF7260}" dt="2021-05-04T01:29:09.980" v="3140" actId="1076"/>
          <ac:spMkLst>
            <pc:docMk/>
            <pc:sldMk cId="1627917632" sldId="344"/>
            <ac:spMk id="12" creationId="{3CAA4F2B-19BC-423E-AE56-C4A2DDA1B32C}"/>
          </ac:spMkLst>
        </pc:spChg>
        <pc:spChg chg="add mod">
          <ac:chgData name="Joseph Marvin R. Imperial" userId="c5118018-74d5-4421-be4d-7197191e5b08" providerId="ADAL" clId="{4B5FCA59-0CCF-4160-8E27-67B5BFDF7260}" dt="2021-05-04T01:29:09.980" v="3140" actId="1076"/>
          <ac:spMkLst>
            <pc:docMk/>
            <pc:sldMk cId="1627917632" sldId="344"/>
            <ac:spMk id="16" creationId="{E36BC44D-90A6-4D5E-BE36-D87E19D6E489}"/>
          </ac:spMkLst>
        </pc:spChg>
        <pc:spChg chg="add mod">
          <ac:chgData name="Joseph Marvin R. Imperial" userId="c5118018-74d5-4421-be4d-7197191e5b08" providerId="ADAL" clId="{4B5FCA59-0CCF-4160-8E27-67B5BFDF7260}" dt="2021-05-04T01:29:09.980" v="3140" actId="1076"/>
          <ac:spMkLst>
            <pc:docMk/>
            <pc:sldMk cId="1627917632" sldId="344"/>
            <ac:spMk id="17" creationId="{FF56B381-95DB-4792-ABA1-263C68213B21}"/>
          </ac:spMkLst>
        </pc:spChg>
        <pc:spChg chg="add mod">
          <ac:chgData name="Joseph Marvin R. Imperial" userId="c5118018-74d5-4421-be4d-7197191e5b08" providerId="ADAL" clId="{4B5FCA59-0CCF-4160-8E27-67B5BFDF7260}" dt="2021-05-04T01:29:09.980" v="3140" actId="1076"/>
          <ac:spMkLst>
            <pc:docMk/>
            <pc:sldMk cId="1627917632" sldId="344"/>
            <ac:spMk id="18" creationId="{87EBF254-C6ED-4DC8-8ECB-5BCCDE82CC05}"/>
          </ac:spMkLst>
        </pc:spChg>
        <pc:spChg chg="add mod">
          <ac:chgData name="Joseph Marvin R. Imperial" userId="c5118018-74d5-4421-be4d-7197191e5b08" providerId="ADAL" clId="{4B5FCA59-0CCF-4160-8E27-67B5BFDF7260}" dt="2021-05-04T01:29:09.980" v="3140" actId="1076"/>
          <ac:spMkLst>
            <pc:docMk/>
            <pc:sldMk cId="1627917632" sldId="344"/>
            <ac:spMk id="19" creationId="{F691A8AE-DAA4-44E5-940B-B8FDF2279AE8}"/>
          </ac:spMkLst>
        </pc:spChg>
        <pc:spChg chg="add mod">
          <ac:chgData name="Joseph Marvin R. Imperial" userId="c5118018-74d5-4421-be4d-7197191e5b08" providerId="ADAL" clId="{4B5FCA59-0CCF-4160-8E27-67B5BFDF7260}" dt="2021-05-04T01:29:09.980" v="3140" actId="1076"/>
          <ac:spMkLst>
            <pc:docMk/>
            <pc:sldMk cId="1627917632" sldId="344"/>
            <ac:spMk id="20" creationId="{C075231E-FCF3-4F98-837F-6635BEB5C089}"/>
          </ac:spMkLst>
        </pc:spChg>
        <pc:picChg chg="del">
          <ac:chgData name="Joseph Marvin R. Imperial" userId="c5118018-74d5-4421-be4d-7197191e5b08" providerId="ADAL" clId="{4B5FCA59-0CCF-4160-8E27-67B5BFDF7260}" dt="2021-05-04T01:27:48.789" v="3097" actId="478"/>
          <ac:picMkLst>
            <pc:docMk/>
            <pc:sldMk cId="1627917632" sldId="344"/>
            <ac:picMk id="11" creationId="{F8CDD287-41A8-4FC9-8511-184E5E04C90C}"/>
          </ac:picMkLst>
        </pc:picChg>
      </pc:sldChg>
    </pc:docChg>
  </pc:docChgLst>
  <pc:docChgLst>
    <pc:chgData name="Joseph Marvin R. Imperial" userId="c5118018-74d5-4421-be4d-7197191e5b08" providerId="ADAL" clId="{F8716A2D-2C8A-4D59-956D-1EDCDCBEF5C0}"/>
    <pc:docChg chg="undo custSel addSld modSld sldOrd">
      <pc:chgData name="Joseph Marvin R. Imperial" userId="c5118018-74d5-4421-be4d-7197191e5b08" providerId="ADAL" clId="{F8716A2D-2C8A-4D59-956D-1EDCDCBEF5C0}" dt="2021-04-13T02:19:07.439" v="514" actId="20577"/>
      <pc:docMkLst>
        <pc:docMk/>
      </pc:docMkLst>
      <pc:sldChg chg="addSp delSp modSp add">
        <pc:chgData name="Joseph Marvin R. Imperial" userId="c5118018-74d5-4421-be4d-7197191e5b08" providerId="ADAL" clId="{F8716A2D-2C8A-4D59-956D-1EDCDCBEF5C0}" dt="2021-04-12T07:52:23.173" v="401" actId="21"/>
        <pc:sldMkLst>
          <pc:docMk/>
          <pc:sldMk cId="475753270" sldId="280"/>
        </pc:sldMkLst>
        <pc:spChg chg="mod">
          <ac:chgData name="Joseph Marvin R. Imperial" userId="c5118018-74d5-4421-be4d-7197191e5b08" providerId="ADAL" clId="{F8716A2D-2C8A-4D59-956D-1EDCDCBEF5C0}" dt="2021-04-12T07:37:44.770" v="185" actId="20577"/>
          <ac:spMkLst>
            <pc:docMk/>
            <pc:sldMk cId="475753270" sldId="280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8716A2D-2C8A-4D59-956D-1EDCDCBEF5C0}" dt="2021-04-12T07:51:49.779" v="396" actId="20577"/>
          <ac:spMkLst>
            <pc:docMk/>
            <pc:sldMk cId="475753270" sldId="280"/>
            <ac:spMk id="10" creationId="{D5BBEC35-40CA-42D4-BC38-E13B39A6DA8E}"/>
          </ac:spMkLst>
        </pc:spChg>
        <pc:picChg chg="add del mod">
          <ac:chgData name="Joseph Marvin R. Imperial" userId="c5118018-74d5-4421-be4d-7197191e5b08" providerId="ADAL" clId="{F8716A2D-2C8A-4D59-956D-1EDCDCBEF5C0}" dt="2021-04-12T07:52:23.173" v="401" actId="21"/>
          <ac:picMkLst>
            <pc:docMk/>
            <pc:sldMk cId="475753270" sldId="280"/>
            <ac:picMk id="2" creationId="{25098AB7-8603-4B52-89D4-180C9B889828}"/>
          </ac:picMkLst>
        </pc:picChg>
      </pc:sldChg>
      <pc:sldChg chg="modSp add">
        <pc:chgData name="Joseph Marvin R. Imperial" userId="c5118018-74d5-4421-be4d-7197191e5b08" providerId="ADAL" clId="{F8716A2D-2C8A-4D59-956D-1EDCDCBEF5C0}" dt="2021-04-12T07:54:11.139" v="448" actId="20577"/>
        <pc:sldMkLst>
          <pc:docMk/>
          <pc:sldMk cId="1870236669" sldId="281"/>
        </pc:sldMkLst>
        <pc:spChg chg="mod">
          <ac:chgData name="Joseph Marvin R. Imperial" userId="c5118018-74d5-4421-be4d-7197191e5b08" providerId="ADAL" clId="{F8716A2D-2C8A-4D59-956D-1EDCDCBEF5C0}" dt="2021-04-12T07:43:58.743" v="237" actId="20577"/>
          <ac:spMkLst>
            <pc:docMk/>
            <pc:sldMk cId="1870236669" sldId="281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8716A2D-2C8A-4D59-956D-1EDCDCBEF5C0}" dt="2021-04-12T07:54:11.139" v="448" actId="20577"/>
          <ac:spMkLst>
            <pc:docMk/>
            <pc:sldMk cId="1870236669" sldId="281"/>
            <ac:spMk id="10" creationId="{D5BBEC35-40CA-42D4-BC38-E13B39A6DA8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7T01:57:39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11959 2311 0,'-758'-159'141,"1516"318"-141,-1604-318 16,775 159-16,36-18 15,-18 18-15,17 0 16,1 0-16,18 0 15,-1 0-15,-35 0 16,35 0-16,1 0 16,-19 0-1,-175 0 17,176 0-32,-107 0 31,125 0-16,-19 18 1,19 0 0,-1-1-1,1-17 17,-19 36-17,1-19 1,17 1 15,1-1-15,17 19-1,-36-19 17,19 1-17,-18 0 1,-18 35-1,35-53 1,-35 52 0,53-34-1,-18 35 1,-17-18 0,18-17-1,-1 17-15,18-17 63,-18 17-48,18-17 1,0 17 0,0 0-1,0-17 1,0 17-1,0 18 1,0-35 0,0 17-1,18 18 1,17 0 0,-35-35-1,53 70 1,0-53-1,-18 0 17,1-17-17,16 17 1,1-17 0,-17 17-1,34-17 1,-35-1-1,36-17-15,17 36 16,-52-36 0,-1 0-1,35 17 1,1-17 0,35 18-1,17-18 1,-35 0 15,-35 0-15,-17 0-1,34 0 1,36 0 0,-18 0-1,-53 0 1,18 0-1,-35 0 1,70-18 0,-53 18-1,54-17 1,-36-1 0,17 0-1,-17 18 16,-18 0-15,36-35 0,-1 35-1,-34 0 1,34-18 0,-34 18-1,-1-17 1,35-18-1,-17-18 1,0 35 0,0-17-1,-35-18 1,-1 0 0,1-18-1,-18 1 16,53-36-15,-35 0 0,-18 18-1,0 17 1,0 18 0,0 36-1,-18-1 1,0 1-1,-52-1 1,35 0 0,-1 18-1,-17-17 1,36 17 0</inkml:trace>
  <inkml:trace contextRef="#ctx0" brushRef="#br0" timeOffset="2532.18">27464 3739 0,'0'-17'0,"-18"17"16,0 0-16,-34 0 15,-37 0 1,72-18-16,-71 1 15,-18 17-15,-265-89 32,-317 36-1,106 89 0,318 70 0,211-89-31,35 1 16,-52-18 0,34 35-1,1-17 1,0-1 0,-1 1 30,1 0-14,18-1-17,17 1 17,0 0-17,-36 34 1,36 1-1,0 36 1,0-36 0,0 17-1,0-17 1,0-35 0,0-1-1,0 19 1,0-1-1,0 0 48,36 0-47,-19-35-1,18 18 1,36 0-1,0-18 1,52 35 0,-52-17-1,52-1 1,-35-17 0,0 0-1,-35 0 1,18 0-16,-53 0 15,52 0 17,-35 0-17,124 0 1,0 0 0,-18 0-1,-53 0 1,-17 0-1,-18 0 1,35 0 0,159 0-1,-106 0 1,-53 0 0,0 0-1,-70 0 1,17 0-1,-17 0 17,70 0-17,18-17 1,-18-1 0,-53 18 15,-17 0-16,17 0 1,36 0-16,-1 0 16,1 0-1,-36-18 1,18 1 15,-18-19-15,-17 36-1,-18-53 17,0-17-17,0 35 1,0-36 0,-35 18-1,17 18-15,-52-71 16,34 71-1,-17-53 1,1 35 0,34 35-1,0 0 1,1 1 15</inkml:trace>
  <inkml:trace contextRef="#ctx0" brushRef="#br0" timeOffset="61319.57">27411 5786 0,'17'52'47,"19"19"-47,-1-18 16,18 0-16,18 53 16,105 105-1,141 142 16,-140-247 1,-54-106 15,-52 0-32,-71-18-15,70 1 16</inkml:trace>
  <inkml:trace contextRef="#ctx0" brushRef="#br0" timeOffset="62943.23">27305 5838 0,'0'53'31,"53"-17"-15,-35 17-16,17 0 16,-35 17-16,17 36 15,1-53-15,-18 35 16,0-35-16,0 17 31,0 19 0,18-72 63</inkml:trace>
  <inkml:trace contextRef="#ctx0" brushRef="#br0" timeOffset="63423.49">27517 5838 0,'70'-17'16,"36"17"-1,176 0 1,-52 17-1,-160 1 1,-52-18-16</inkml:trace>
  <inkml:trace contextRef="#ctx0" brushRef="#br0" timeOffset="92798.64">10354 15452 0,'35'0'78,"-35"-18"-63,18-17-15,-18-18 32,18 18-32,-18-1 15,35 1 16,-17-36 16,-18 142 16,0-18-63,17 35 15,-17 71 1,0-53 0,0-36-1,0-52 1</inkml:trace>
  <inkml:trace contextRef="#ctx0" brushRef="#br0" timeOffset="93231.48">10248 15822 0,'35'0'47,"1"0"-47,17 0 16,-18 0-1,36 0-15,-54 0 16,36 0-1,-18 0 1,-17 0 0,17 0-16,1-18 31</inkml:trace>
  <inkml:trace contextRef="#ctx0" brushRef="#br0" timeOffset="94146.58">27640 12753 0,'0'18'15,"53"-18"1,35-89-16,36-34 16,70-18-16,70-36 15,-34-34-15,-36 70 16,35 35-16,-70 35 15,-89 1-15,-17 52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14/04/2023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14/04/2023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silver.uk/wp-content/uploads/2020/03/intro_RL.pdf" TargetMode="External"/><Relationship Id="rId2" Type="http://schemas.openxmlformats.org/officeDocument/2006/relationships/hyperlink" Target="https://web.stanford.edu/class/cs234/slides/lecture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57149" y="1639620"/>
            <a:ext cx="6224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Exploration and Exploitation, Multi-Arm Bandits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798965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Elizer</a:t>
            </a:r>
            <a:r>
              <a:rPr lang="en-PH" sz="2400" b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Ponio Jr.</a:t>
            </a:r>
            <a:endParaRPr lang="en-PH" sz="2400" b="1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 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373197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0" y="140241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Try new foods or stick with your usual?</a:t>
            </a:r>
            <a:endParaRPr lang="en-PH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10B7-EE86-4DC6-BCB8-59AE3F1E6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58469"/>
            <a:ext cx="10515600" cy="81849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A real-life example of the exploration vs exploitation dilemma:</a:t>
            </a:r>
            <a:br>
              <a:rPr lang="en-US" dirty="0"/>
            </a:br>
            <a:r>
              <a:rPr lang="en-US" dirty="0"/>
              <a:t>where to eat?</a:t>
            </a:r>
            <a:endParaRPr lang="en-PH" dirty="0"/>
          </a:p>
        </p:txBody>
      </p:sp>
      <p:pic>
        <p:nvPicPr>
          <p:cNvPr id="4" name="Picture 2" descr="bernoulli bandit">
            <a:extLst>
              <a:ext uri="{FF2B5EF4-FFF2-40B4-BE49-F238E27FC236}">
                <a16:creationId xmlns:a16="http://schemas.microsoft.com/office/drawing/2014/main" id="{C45A0784-4B19-43C3-BA4D-16293254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17" y="1121709"/>
            <a:ext cx="6602279" cy="400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72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Exploration and Exploitation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872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Restaurant Selection</a:t>
            </a:r>
          </a:p>
          <a:p>
            <a:r>
              <a:rPr lang="en-US" sz="2400" dirty="0"/>
              <a:t>Exploitation Go to your favorite restaurant.</a:t>
            </a:r>
          </a:p>
          <a:p>
            <a:r>
              <a:rPr lang="en-US" sz="2400" dirty="0"/>
              <a:t>Exploration Try a new restaurant.</a:t>
            </a:r>
          </a:p>
          <a:p>
            <a:pPr marL="0" indent="0">
              <a:buNone/>
            </a:pPr>
            <a:r>
              <a:rPr lang="en-US" sz="2400" b="1" dirty="0"/>
              <a:t>Online Banner Advertisements</a:t>
            </a:r>
          </a:p>
          <a:p>
            <a:r>
              <a:rPr lang="en-US" sz="2400" dirty="0"/>
              <a:t>Exploitation Show the most successful advert.</a:t>
            </a:r>
          </a:p>
          <a:p>
            <a:r>
              <a:rPr lang="en-US" sz="2400" dirty="0"/>
              <a:t>Exploration Show a different advert.</a:t>
            </a:r>
          </a:p>
          <a:p>
            <a:pPr marL="0" indent="0">
              <a:buNone/>
            </a:pPr>
            <a:r>
              <a:rPr lang="en-US" sz="2400" b="1" dirty="0"/>
              <a:t>Oil Drilling</a:t>
            </a:r>
          </a:p>
          <a:p>
            <a:r>
              <a:rPr lang="en-US" sz="2400" dirty="0"/>
              <a:t>Exploitation Drill at the best known location.</a:t>
            </a:r>
          </a:p>
          <a:p>
            <a:r>
              <a:rPr lang="en-US" sz="2400" dirty="0"/>
              <a:t>Exploration Drill at a new location.</a:t>
            </a:r>
          </a:p>
          <a:p>
            <a:pPr marL="0" indent="0">
              <a:buNone/>
            </a:pPr>
            <a:r>
              <a:rPr lang="en-US" sz="2400" b="1" dirty="0"/>
              <a:t>Game Playing</a:t>
            </a:r>
          </a:p>
          <a:p>
            <a:r>
              <a:rPr lang="en-US" sz="2400" dirty="0"/>
              <a:t>Exploitation Play the move you believe is best.</a:t>
            </a:r>
          </a:p>
          <a:p>
            <a:r>
              <a:rPr lang="en-US" sz="2400" dirty="0"/>
              <a:t>Exploration Play an experimental move.</a:t>
            </a:r>
          </a:p>
        </p:txBody>
      </p:sp>
    </p:spTree>
    <p:extLst>
      <p:ext uri="{BB962C8B-B14F-4D97-AF65-F5344CB8AC3E}">
        <p14:creationId xmlns:p14="http://schemas.microsoft.com/office/powerpoint/2010/main" val="329574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Exploration and Exploitation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The dilemma comes from the </a:t>
            </a:r>
            <a:r>
              <a:rPr lang="en-US" sz="2600" b="1" dirty="0"/>
              <a:t>incomplete information</a:t>
            </a:r>
            <a:r>
              <a:rPr lang="en-US" sz="2600" dirty="0"/>
              <a:t>: we need to gather enough information to make best overall decisions while keeping the risk under control. </a:t>
            </a:r>
          </a:p>
          <a:p>
            <a:pPr marL="0" indent="0" algn="just">
              <a:buNone/>
            </a:pPr>
            <a:r>
              <a:rPr lang="en-US" sz="2600" dirty="0"/>
              <a:t>With </a:t>
            </a:r>
            <a:r>
              <a:rPr lang="en-US" sz="2600" b="1" dirty="0"/>
              <a:t>exploitation</a:t>
            </a:r>
            <a:r>
              <a:rPr lang="en-US" sz="2600" dirty="0"/>
              <a:t>, we take advantage of the best option we know. With </a:t>
            </a:r>
            <a:r>
              <a:rPr lang="en-US" sz="2600" b="1" dirty="0"/>
              <a:t>exploration</a:t>
            </a:r>
            <a:r>
              <a:rPr lang="en-US" sz="2600" dirty="0"/>
              <a:t>, we take some risk to collect information about unknown options. </a:t>
            </a:r>
          </a:p>
          <a:p>
            <a:pPr marL="0" indent="0" algn="just">
              <a:buNone/>
            </a:pPr>
            <a:endParaRPr lang="en-US" sz="2600" dirty="0"/>
          </a:p>
          <a:p>
            <a:pPr marL="0" indent="0" algn="just">
              <a:buNone/>
            </a:pPr>
            <a:r>
              <a:rPr lang="en-US" sz="2600" dirty="0"/>
              <a:t>Challenges: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The best long-term strategy may involve short-term sacrifices.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Gather enough information to make the best overall decisions.</a:t>
            </a:r>
          </a:p>
          <a:p>
            <a:pPr marL="0" indent="0" algn="just">
              <a:buNone/>
            </a:pPr>
            <a:endParaRPr lang="en-US" sz="2600" dirty="0"/>
          </a:p>
          <a:p>
            <a:pPr marL="0" indent="0" algn="just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3355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Principles in Exploration vs. Exploitation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/>
              <a:t>Naive Exploration</a:t>
            </a:r>
          </a:p>
          <a:p>
            <a:pPr algn="just"/>
            <a:r>
              <a:rPr lang="en-US" sz="2400" dirty="0"/>
              <a:t>Add noise to greedy policy (e.g. ɛ-greedy)</a:t>
            </a:r>
          </a:p>
          <a:p>
            <a:pPr marL="0" indent="0" algn="just">
              <a:buNone/>
            </a:pPr>
            <a:r>
              <a:rPr lang="en-US" sz="2600" b="1" dirty="0"/>
              <a:t>Optimistic Initialization</a:t>
            </a:r>
          </a:p>
          <a:p>
            <a:pPr algn="just"/>
            <a:r>
              <a:rPr lang="en-US" sz="2400" dirty="0"/>
              <a:t>Assume the best until proven otherwise</a:t>
            </a:r>
          </a:p>
          <a:p>
            <a:pPr marL="0" indent="0" algn="just">
              <a:buNone/>
            </a:pPr>
            <a:r>
              <a:rPr lang="en-US" sz="2600" b="1" dirty="0"/>
              <a:t>Optimism in the Face of Uncertainty</a:t>
            </a:r>
          </a:p>
          <a:p>
            <a:pPr algn="just"/>
            <a:r>
              <a:rPr lang="en-US" sz="2400" dirty="0"/>
              <a:t>Prefer actions with uncertain values</a:t>
            </a:r>
          </a:p>
        </p:txBody>
      </p:sp>
    </p:spTree>
    <p:extLst>
      <p:ext uri="{BB962C8B-B14F-4D97-AF65-F5344CB8AC3E}">
        <p14:creationId xmlns:p14="http://schemas.microsoft.com/office/powerpoint/2010/main" val="413415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Multi-Arm Bandits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The </a:t>
            </a:r>
            <a:r>
              <a:rPr lang="en-US" sz="2600" b="1" dirty="0"/>
              <a:t>multi-armed bandit problem </a:t>
            </a:r>
            <a:r>
              <a:rPr lang="en-US" sz="2600" dirty="0"/>
              <a:t>(</a:t>
            </a:r>
            <a:r>
              <a:rPr lang="en-US" sz="2600" i="1" dirty="0"/>
              <a:t>k</a:t>
            </a:r>
            <a:r>
              <a:rPr lang="en-US" sz="2600" dirty="0"/>
              <a:t>-arm) is a classic problem that well demonstrates the exploration vs. exploitation dilemma. </a:t>
            </a:r>
          </a:p>
          <a:p>
            <a:pPr marL="0" indent="0" algn="just">
              <a:buNone/>
            </a:pPr>
            <a:r>
              <a:rPr lang="en-US" sz="2600" dirty="0"/>
              <a:t>Imagine you are in a casino facing multiple slot machines and each is configured with an unknown probability of how likely you can get a reward at one play. </a:t>
            </a:r>
          </a:p>
          <a:p>
            <a:pPr marL="0" indent="0" algn="just">
              <a:buNone/>
            </a:pPr>
            <a:r>
              <a:rPr lang="en-US" sz="2600" dirty="0"/>
              <a:t>The question is: </a:t>
            </a:r>
            <a:r>
              <a:rPr lang="en-US" sz="2600" b="1" dirty="0"/>
              <a:t>What is the best strategy to achieve highest long-term rewards?</a:t>
            </a:r>
          </a:p>
        </p:txBody>
      </p:sp>
      <p:pic>
        <p:nvPicPr>
          <p:cNvPr id="2050" name="Picture 2" descr="Reinforcement Learning — Multi-Arm Bandit Implementation | by Jeremy Zhang  | Towards Data Science">
            <a:extLst>
              <a:ext uri="{FF2B5EF4-FFF2-40B4-BE49-F238E27FC236}">
                <a16:creationId xmlns:a16="http://schemas.microsoft.com/office/drawing/2014/main" id="{7620914E-2D59-446D-A471-A7DCEEBD6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359" y="3725662"/>
            <a:ext cx="6545579" cy="25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55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Multi-Arm Bandits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E315-AD0E-47DE-8333-32FAB2FD4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3633"/>
            <a:ext cx="10515600" cy="140316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A naive approach can be that you continue to playing with one machine for many </a:t>
            </a:r>
            <a:r>
              <a:rPr lang="en-US" sz="2400" dirty="0" err="1"/>
              <a:t>many</a:t>
            </a:r>
            <a:r>
              <a:rPr lang="en-US" sz="2400" dirty="0"/>
              <a:t> rounds so as to eventually estimate the “true” reward probability according to the </a:t>
            </a:r>
            <a:r>
              <a:rPr lang="en-US" sz="2400" b="1" dirty="0"/>
              <a:t>law of large numbers</a:t>
            </a:r>
            <a:r>
              <a:rPr lang="en-US" sz="2400" dirty="0"/>
              <a:t>. However, this is quite wasteful and surely does not guarantee the best long-term reward.</a:t>
            </a:r>
            <a:endParaRPr lang="en-PH" sz="2400" dirty="0"/>
          </a:p>
        </p:txBody>
      </p:sp>
      <p:pic>
        <p:nvPicPr>
          <p:cNvPr id="3074" name="Picture 2" descr="The Multi-Armed Bandit Problem and Its Solutions">
            <a:extLst>
              <a:ext uri="{FF2B5EF4-FFF2-40B4-BE49-F238E27FC236}">
                <a16:creationId xmlns:a16="http://schemas.microsoft.com/office/drawing/2014/main" id="{498AC732-F4AD-4F12-95F5-BC95D646D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68" y="1592456"/>
            <a:ext cx="7405692" cy="290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780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Multi-Arm Bandits (Formal)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600" dirty="0"/>
                  <a:t>A Bernoulli </a:t>
                </a:r>
                <a:r>
                  <a:rPr lang="en-US" sz="2600" b="1" dirty="0"/>
                  <a:t>multi-armed bandit </a:t>
                </a:r>
                <a:r>
                  <a:rPr lang="en-US" sz="2600" dirty="0"/>
                  <a:t>can be described as a tuple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600" dirty="0"/>
                  <a:t>, where:</a:t>
                </a:r>
              </a:p>
              <a:p>
                <a:pPr marL="0" indent="0" algn="just">
                  <a:buNone/>
                </a:pPr>
                <a:endParaRPr lang="en-US" sz="2600" dirty="0"/>
              </a:p>
              <a:p>
                <a:pPr algn="just"/>
                <a:r>
                  <a:rPr lang="en-US" sz="2600" dirty="0"/>
                  <a:t>We have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600" dirty="0"/>
                  <a:t> machines with reward probabilities,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6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600" i="1" dirty="0" err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600" i="1" baseline="-25000" dirty="0" err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sz="2600" dirty="0"/>
              </a:p>
              <a:p>
                <a:pPr algn="just"/>
                <a:r>
                  <a:rPr lang="en-US" sz="2600" dirty="0"/>
                  <a:t>At each time step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dirty="0"/>
                  <a:t>, we take an action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600" dirty="0"/>
                  <a:t> on one slot machine and receive a reward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600" dirty="0" err="1"/>
                  <a:t>.</a:t>
                </a:r>
                <a:endParaRPr lang="en-US" sz="26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600" dirty="0"/>
                  <a:t> is a set of actions, each referring to the interaction with one slot machine. The </a:t>
                </a:r>
                <a:r>
                  <a:rPr lang="en-US" sz="2600" b="1" dirty="0"/>
                  <a:t>value</a:t>
                </a:r>
                <a:r>
                  <a:rPr lang="en-US" sz="2600" dirty="0"/>
                  <a:t> of action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600" dirty="0"/>
                  <a:t> is the expected reward,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600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600" dirty="0"/>
                  <a:t>. If action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baseline="-25000" dirty="0" err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dirty="0"/>
                  <a:t> at the time step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dirty="0"/>
                  <a:t> is on the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 err="1"/>
                  <a:t>-th</a:t>
                </a:r>
                <a:r>
                  <a:rPr lang="en-US" sz="2600" dirty="0"/>
                  <a:t> machine, then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600" i="1" dirty="0" err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6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600" dirty="0"/>
                  <a:t> is a reward function. In the case of Bernoulli bandit, we observe a reward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600" dirty="0"/>
                  <a:t> in a stochastic fashion. At the time step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 i="1" baseline="-250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600" dirty="0"/>
                  <a:t>may return reward 1 with a probability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600" dirty="0"/>
                  <a:t>or 0 otherwise.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  <a:blipFill>
                <a:blip r:embed="rId2"/>
                <a:stretch>
                  <a:fillRect l="-913" t="-1863" r="-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C47D021-EEC4-42AC-B4C3-BC584CB5BC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2425" y="292273"/>
                <a:ext cx="11458574" cy="869778"/>
              </a:xfrm>
            </p:spPr>
            <p:txBody>
              <a:bodyPr/>
              <a:lstStyle/>
              <a:p>
                <a:r>
                  <a:rPr lang="en-PH" b="1" dirty="0">
                    <a:latin typeface="+mn-lt"/>
                  </a:rPr>
                  <a:t>Action-Value Function </a:t>
                </a:r>
                <a14:m>
                  <m:oMath xmlns:m="http://schemas.openxmlformats.org/officeDocument/2006/math">
                    <m:r>
                      <a:rPr lang="en-P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P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P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P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PH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C47D021-EEC4-42AC-B4C3-BC584CB5B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2425" y="292273"/>
                <a:ext cx="11458574" cy="869778"/>
              </a:xfrm>
              <a:blipFill>
                <a:blip r:embed="rId2"/>
                <a:stretch>
                  <a:fillRect l="-2182" t="-11888" b="-2307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600" dirty="0"/>
                  <a:t>In our bandit problem, each of the </a:t>
                </a:r>
                <a:r>
                  <a:rPr lang="en-US" sz="2600" i="1" dirty="0"/>
                  <a:t>k</a:t>
                </a:r>
                <a:r>
                  <a:rPr lang="en-US" sz="2600" dirty="0"/>
                  <a:t> actions has an expected reward given that that </a:t>
                </a:r>
                <a:r>
                  <a:rPr lang="en-US" sz="2600" b="1" dirty="0"/>
                  <a:t>action is selected</a:t>
                </a:r>
                <a:r>
                  <a:rPr lang="en-US" sz="2600" dirty="0"/>
                  <a:t>; let us call this the </a:t>
                </a:r>
                <a:r>
                  <a:rPr lang="en-US" sz="2600" b="1" dirty="0"/>
                  <a:t>value</a:t>
                </a:r>
                <a:r>
                  <a:rPr lang="en-US" sz="2600" dirty="0"/>
                  <a:t> of that action. </a:t>
                </a:r>
              </a:p>
              <a:p>
                <a:pPr marL="0" indent="0" algn="just">
                  <a:buNone/>
                </a:pPr>
                <a:r>
                  <a:rPr lang="en-US" sz="2600" dirty="0"/>
                  <a:t>The value then of an arbitrary action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600" dirty="0"/>
                  <a:t>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PH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PH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4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is the expected reward given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600" dirty="0"/>
                  <a:t> is selected:</a:t>
                </a:r>
                <a:endParaRPr lang="en-PH" sz="2600" dirty="0"/>
              </a:p>
              <a:p>
                <a:pPr marL="0" indent="0" algn="just">
                  <a:buNone/>
                </a:pPr>
                <a:endParaRPr lang="en-PH" sz="26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PH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PH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l-GR" i="1" baseline="-25000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r>
                        <a:rPr lang="en-PH" i="1" baseline="-25000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PH" i="1" dirty="0" err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PH" i="1" baseline="-25000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PH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PH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PH" dirty="0"/>
                </a:br>
                <a:endParaRPr lang="en-PH" sz="2600" dirty="0"/>
              </a:p>
              <a:p>
                <a:pPr marL="0" indent="0" algn="ctr">
                  <a:buNone/>
                </a:pPr>
                <a:endParaRPr lang="en-PH" sz="2600" dirty="0"/>
              </a:p>
              <a:p>
                <a:pPr marL="0" indent="0">
                  <a:buNone/>
                </a:pPr>
                <a:r>
                  <a:rPr lang="en-PH" sz="2600" dirty="0"/>
                  <a:t>Values of action are often estimated though experience. </a:t>
                </a:r>
                <a:r>
                  <a:rPr lang="en-US" sz="2600" dirty="0"/>
                  <a:t>We denote the estimated value of action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600" dirty="0"/>
                  <a:t> at time step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dirty="0"/>
                  <a:t> as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600" i="1" baseline="-250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. We would like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600" i="1" baseline="-250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to be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6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PH" sz="2600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PH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6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.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  <a:blipFill>
                <a:blip r:embed="rId3"/>
                <a:stretch>
                  <a:fillRect l="-913" t="-1863" r="-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706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C47D021-EEC4-42AC-B4C3-BC584CB5BC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2425" y="292273"/>
                <a:ext cx="11458574" cy="869778"/>
              </a:xfrm>
            </p:spPr>
            <p:txBody>
              <a:bodyPr/>
              <a:lstStyle/>
              <a:p>
                <a:r>
                  <a:rPr lang="en-PH" b="1" dirty="0">
                    <a:latin typeface="+mn-lt"/>
                  </a:rPr>
                  <a:t>Action-Value Function </a:t>
                </a:r>
                <a14:m>
                  <m:oMath xmlns:m="http://schemas.openxmlformats.org/officeDocument/2006/math">
                    <m:r>
                      <a:rPr lang="en-P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P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P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P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PH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C47D021-EEC4-42AC-B4C3-BC584CB5B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2425" y="292273"/>
                <a:ext cx="11458574" cy="869778"/>
              </a:xfrm>
              <a:blipFill>
                <a:blip r:embed="rId2"/>
                <a:stretch>
                  <a:fillRect l="-2182" t="-11888" b="-2307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C8577D-C924-4AED-8992-FF106712C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8642" y="5416605"/>
                <a:ext cx="4133118" cy="54986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:r>
                  <a:rPr lang="en-PH" dirty="0"/>
                  <a:t>State evaluation by your state-value function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C8577D-C924-4AED-8992-FF106712C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8642" y="5416605"/>
                <a:ext cx="4133118" cy="549864"/>
              </a:xfrm>
              <a:blipFill>
                <a:blip r:embed="rId3"/>
                <a:stretch>
                  <a:fillRect t="-21111" b="-1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eep Reinforcement Learning: Playing a Racing Game - Byte Tank">
            <a:extLst>
              <a:ext uri="{FF2B5EF4-FFF2-40B4-BE49-F238E27FC236}">
                <a16:creationId xmlns:a16="http://schemas.microsoft.com/office/drawing/2014/main" id="{AEDA4D91-45BB-40F3-A992-9F82BAD2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115" y="1425773"/>
            <a:ext cx="5105399" cy="389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RSA &amp; Q Learning in Temporal Difference for Reinforcement Learning with  example | by Mehul Gupta | Data Science in your pocket | Medium">
            <a:extLst>
              <a:ext uri="{FF2B5EF4-FFF2-40B4-BE49-F238E27FC236}">
                <a16:creationId xmlns:a16="http://schemas.microsoft.com/office/drawing/2014/main" id="{4AAE9094-E915-40E9-BFB5-F8481A8F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14" y="1519383"/>
            <a:ext cx="4872869" cy="371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976A7B2-DBF7-4088-95C9-053EC761C2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8074" y="5374016"/>
                <a:ext cx="3713480" cy="5498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PH" dirty="0"/>
                  <a:t>Action evaluation by your action-value function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976A7B2-DBF7-4088-95C9-053EC761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074" y="5374016"/>
                <a:ext cx="3713480" cy="549864"/>
              </a:xfrm>
              <a:prstGeom prst="rect">
                <a:avLst/>
              </a:prstGeom>
              <a:blipFill>
                <a:blip r:embed="rId6"/>
                <a:stretch>
                  <a:fillRect l="-328" t="-21111" b="-1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966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Optimal Reward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600" dirty="0"/>
                  <a:t>The goal is to </a:t>
                </a:r>
                <a:r>
                  <a:rPr lang="en-US" sz="2600" b="1" dirty="0"/>
                  <a:t>maximize the cumulative reward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PH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PH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PH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2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PH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600" dirty="0"/>
                  <a:t>. If we know the optimal action with the best reward, then the goal is same as to minimize the </a:t>
                </a:r>
                <a:r>
                  <a:rPr lang="en-US" sz="2600" b="1" dirty="0"/>
                  <a:t>potential regret </a:t>
                </a:r>
                <a:r>
                  <a:rPr lang="en-US" sz="2600" dirty="0"/>
                  <a:t>or loss by not picking the optimal action.</a:t>
                </a:r>
                <a:endParaRPr lang="pt-BR" sz="2600" dirty="0"/>
              </a:p>
              <a:p>
                <a:pPr marL="0" indent="0" algn="just">
                  <a:buNone/>
                </a:pPr>
                <a:endParaRPr lang="pt-BR" sz="2600" dirty="0"/>
              </a:p>
              <a:p>
                <a:pPr marL="0" indent="0" algn="just">
                  <a:buNone/>
                </a:pPr>
                <a:r>
                  <a:rPr lang="en-US" sz="2600" dirty="0"/>
                  <a:t>The optimal reward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PH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/>
                  <a:t> of the optimal 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PH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/>
                  <a:t> is:</a:t>
                </a:r>
                <a:endParaRPr lang="pt-BR" sz="2600" dirty="0"/>
              </a:p>
              <a:p>
                <a:pPr marL="0" indent="0" algn="ctr">
                  <a:buNone/>
                </a:pPr>
                <a:endParaRPr lang="pt-BR" sz="2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PH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PH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PH" sz="2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PH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PH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PH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PH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PH" sz="2600" b="0" i="1" smtClean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PH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lim>
                          </m:limLow>
                        </m:fName>
                        <m:e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PH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  <a:blipFill>
                <a:blip r:embed="rId2"/>
                <a:stretch>
                  <a:fillRect l="-913" t="-1615" r="-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94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Major Components of an RL Agent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458575" cy="4905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How can the RL agent learn?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An RL agent may include </a:t>
            </a:r>
            <a:r>
              <a:rPr lang="en-US" sz="2600" b="1" dirty="0"/>
              <a:t>one or more </a:t>
            </a:r>
            <a:r>
              <a:rPr lang="en-US" sz="2600" dirty="0"/>
              <a:t>of these components: </a:t>
            </a:r>
          </a:p>
          <a:p>
            <a:r>
              <a:rPr lang="en-US" sz="2600" b="1" dirty="0"/>
              <a:t>Policy</a:t>
            </a:r>
            <a:r>
              <a:rPr lang="en-US" sz="2600" dirty="0"/>
              <a:t> - agent’s behavior function or strategy .</a:t>
            </a:r>
          </a:p>
          <a:p>
            <a:r>
              <a:rPr lang="en-US" sz="2600" b="1" dirty="0"/>
              <a:t>Value function </a:t>
            </a:r>
            <a:r>
              <a:rPr lang="en-US" sz="2600" dirty="0"/>
              <a:t>- how good is each state and/or action .</a:t>
            </a:r>
          </a:p>
          <a:p>
            <a:r>
              <a:rPr lang="en-US" sz="2600" b="1" dirty="0"/>
              <a:t>Model </a:t>
            </a:r>
            <a:r>
              <a:rPr lang="en-US" sz="2600" dirty="0"/>
              <a:t>- agent’s representation of the environment. Optional.</a:t>
            </a:r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744912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Regret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343641" cy="492633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2600" dirty="0"/>
                  <a:t>The </a:t>
                </a:r>
                <a:r>
                  <a:rPr lang="en-US" sz="2600" b="1" dirty="0"/>
                  <a:t>regret</a:t>
                </a:r>
                <a:r>
                  <a:rPr lang="en-US" sz="2600" dirty="0"/>
                  <a:t> is the opportunity loss for one step:</a:t>
                </a:r>
              </a:p>
              <a:p>
                <a:pPr marL="0" indent="0" algn="just">
                  <a:buNone/>
                </a:pPr>
                <a:endParaRPr lang="en-US" sz="2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PH" i="1" baseline="-25000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PH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PH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PH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PH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PH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PH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PH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PH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PH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PH" i="1" baseline="-25000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baseline="-25000" dirty="0"/>
              </a:p>
              <a:p>
                <a:pPr marL="0" indent="0" algn="ctr">
                  <a:buNone/>
                </a:pPr>
                <a:endParaRPr lang="en-US" sz="2600" dirty="0"/>
              </a:p>
              <a:p>
                <a:pPr marL="0" indent="0" algn="just">
                  <a:buNone/>
                </a:pPr>
                <a:r>
                  <a:rPr lang="en-US" sz="2600" dirty="0"/>
                  <a:t>The </a:t>
                </a:r>
                <a:r>
                  <a:rPr lang="en-US" sz="2600" b="1" dirty="0"/>
                  <a:t>total regret </a:t>
                </a:r>
                <a:r>
                  <a:rPr lang="en-US" sz="2600" dirty="0"/>
                  <a:t>is the total opportunity loss:</a:t>
                </a:r>
              </a:p>
              <a:p>
                <a:pPr marL="0" indent="0" algn="just">
                  <a:buNone/>
                </a:pPr>
                <a:endParaRPr lang="en-US" sz="2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P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PH" i="1" dirty="0">
                          <a:latin typeface="Cambria Math" panose="02040503050406030204" pitchFamily="18" charset="0"/>
                        </a:rPr>
                        <m:t> [</m:t>
                      </m:r>
                      <m:nary>
                        <m:naryPr>
                          <m:chr m:val="∑"/>
                          <m:ctrlPr>
                            <a:rPr lang="en-PH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PH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PH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nary>
                      <m:r>
                        <a:rPr lang="en-PH" i="1" dirty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PH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PH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PH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PH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PH" sz="2400" dirty="0"/>
              </a:p>
              <a:p>
                <a:pPr marL="0" indent="0" algn="just">
                  <a:buNone/>
                </a:pPr>
                <a:r>
                  <a:rPr lang="en-PH" sz="2400" b="1" dirty="0"/>
                  <a:t>Maximize cumulative reward ≡ minimize total regret </a:t>
                </a:r>
                <a:r>
                  <a:rPr lang="en-PH" sz="2400" dirty="0"/>
                  <a:t>or </a:t>
                </a:r>
                <a:r>
                  <a:rPr lang="en-US" sz="2400" dirty="0"/>
                  <a:t>loss by not picking the best action</a:t>
                </a:r>
                <a:r>
                  <a:rPr lang="en-PH" sz="2400" dirty="0"/>
                  <a:t>.</a:t>
                </a:r>
                <a:endParaRPr lang="en-US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343641" cy="4926330"/>
              </a:xfrm>
              <a:blipFill>
                <a:blip r:embed="rId2"/>
                <a:stretch>
                  <a:fillRect l="-913" t="-2475" r="-86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402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Regret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343641" cy="492633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2600" dirty="0"/>
                  <a:t>The </a:t>
                </a:r>
                <a:r>
                  <a:rPr lang="en-US" sz="2600" b="1" dirty="0"/>
                  <a:t>regret</a:t>
                </a:r>
                <a:r>
                  <a:rPr lang="en-US" sz="2600" dirty="0"/>
                  <a:t> is the opportunity loss for one step:</a:t>
                </a:r>
              </a:p>
              <a:p>
                <a:pPr marL="0" indent="0" algn="just">
                  <a:buNone/>
                </a:pPr>
                <a:endParaRPr lang="en-US" sz="2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PH" i="1" baseline="-25000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PH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PH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PH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PH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PH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PH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PH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PH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PH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PH" i="1" baseline="-25000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baseline="-25000" dirty="0"/>
              </a:p>
              <a:p>
                <a:pPr marL="0" indent="0" algn="ctr">
                  <a:buNone/>
                </a:pPr>
                <a:endParaRPr lang="en-US" sz="2600" dirty="0"/>
              </a:p>
              <a:p>
                <a:pPr marL="0" indent="0" algn="just">
                  <a:buNone/>
                </a:pPr>
                <a:r>
                  <a:rPr lang="en-US" sz="2600" dirty="0"/>
                  <a:t>The </a:t>
                </a:r>
                <a:r>
                  <a:rPr lang="en-US" sz="2600" b="1" dirty="0"/>
                  <a:t>total regret </a:t>
                </a:r>
                <a:r>
                  <a:rPr lang="en-US" sz="2600" dirty="0"/>
                  <a:t>is the total opportunity loss:</a:t>
                </a:r>
              </a:p>
              <a:p>
                <a:pPr marL="0" indent="0" algn="just">
                  <a:buNone/>
                </a:pPr>
                <a:endParaRPr lang="en-US" sz="2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P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PH" i="1" dirty="0">
                          <a:latin typeface="Cambria Math" panose="02040503050406030204" pitchFamily="18" charset="0"/>
                        </a:rPr>
                        <m:t> [</m:t>
                      </m:r>
                      <m:nary>
                        <m:naryPr>
                          <m:chr m:val="∑"/>
                          <m:ctrlPr>
                            <a:rPr lang="en-PH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PH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PH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nary>
                      <m:r>
                        <a:rPr lang="en-PH" i="1" dirty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PH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PH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PH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PH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PH" sz="2400" dirty="0"/>
              </a:p>
              <a:p>
                <a:pPr marL="0" indent="0" algn="just">
                  <a:buNone/>
                </a:pPr>
                <a:r>
                  <a:rPr lang="en-PH" sz="2400" b="1" dirty="0"/>
                  <a:t>Maximize cumulative reward ≡ minimize total regret </a:t>
                </a:r>
                <a:r>
                  <a:rPr lang="en-PH" sz="2400" dirty="0"/>
                  <a:t>or </a:t>
                </a:r>
                <a:r>
                  <a:rPr lang="en-US" sz="2400" dirty="0"/>
                  <a:t>loss by not picking the best action</a:t>
                </a:r>
                <a:r>
                  <a:rPr lang="en-PH" sz="2400" dirty="0"/>
                  <a:t>.</a:t>
                </a:r>
                <a:endParaRPr lang="en-US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343641" cy="4926330"/>
              </a:xfrm>
              <a:blipFill>
                <a:blip r:embed="rId2"/>
                <a:stretch>
                  <a:fillRect l="-913" t="-2475" r="-86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2B47B66B-EC91-42AC-80E5-512C016023CD}"/>
              </a:ext>
            </a:extLst>
          </p:cNvPr>
          <p:cNvSpPr/>
          <p:nvPr/>
        </p:nvSpPr>
        <p:spPr>
          <a:xfrm>
            <a:off x="5608320" y="2080524"/>
            <a:ext cx="609600" cy="5686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ECF8B3-BE5A-42D5-B5A8-8A34BC0B54BD}"/>
              </a:ext>
            </a:extLst>
          </p:cNvPr>
          <p:cNvSpPr/>
          <p:nvPr/>
        </p:nvSpPr>
        <p:spPr>
          <a:xfrm>
            <a:off x="6598920" y="1950720"/>
            <a:ext cx="939799" cy="8577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3DC830D-7E0B-43DB-B1C2-5837B4383BA6}"/>
              </a:ext>
            </a:extLst>
          </p:cNvPr>
          <p:cNvSpPr/>
          <p:nvPr/>
        </p:nvSpPr>
        <p:spPr>
          <a:xfrm>
            <a:off x="8351520" y="1324000"/>
            <a:ext cx="1993314" cy="525692"/>
          </a:xfrm>
          <a:prstGeom prst="wedgeRectCallout">
            <a:avLst>
              <a:gd name="adj1" fmla="val -88969"/>
              <a:gd name="adj2" fmla="val 6834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rgbClr val="C00000"/>
                </a:solidFill>
              </a:rPr>
              <a:t>The action we took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F3664329-FEDF-4C77-91FC-A8D5BE45446E}"/>
              </a:ext>
            </a:extLst>
          </p:cNvPr>
          <p:cNvSpPr/>
          <p:nvPr/>
        </p:nvSpPr>
        <p:spPr>
          <a:xfrm>
            <a:off x="8067040" y="3023660"/>
            <a:ext cx="1993314" cy="525692"/>
          </a:xfrm>
          <a:prstGeom prst="wedgeRectCallout">
            <a:avLst>
              <a:gd name="adj1" fmla="val -136881"/>
              <a:gd name="adj2" fmla="val -1094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rgbClr val="C00000"/>
                </a:solidFill>
              </a:rPr>
              <a:t>The best action</a:t>
            </a:r>
          </a:p>
        </p:txBody>
      </p:sp>
    </p:spTree>
    <p:extLst>
      <p:ext uri="{BB962C8B-B14F-4D97-AF65-F5344CB8AC3E}">
        <p14:creationId xmlns:p14="http://schemas.microsoft.com/office/powerpoint/2010/main" val="1459626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Bandit Strategies / Policies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Based on how we do exploration, there several ways to solve the multi-armed bandit.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No exploration. The most naive approach and a bad one.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Exploration at random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Exploration smartly with preference to uncertainty</a:t>
            </a:r>
          </a:p>
        </p:txBody>
      </p:sp>
    </p:spTree>
    <p:extLst>
      <p:ext uri="{BB962C8B-B14F-4D97-AF65-F5344CB8AC3E}">
        <p14:creationId xmlns:p14="http://schemas.microsoft.com/office/powerpoint/2010/main" val="3297649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>
            <a:normAutofit/>
          </a:bodyPr>
          <a:lstStyle/>
          <a:p>
            <a:r>
              <a:rPr lang="en-PH" b="1" dirty="0">
                <a:latin typeface="+mn-lt"/>
              </a:rPr>
              <a:t>Greedy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600" dirty="0"/>
                  <a:t>The greedy algorithm takes the </a:t>
                </a:r>
                <a:r>
                  <a:rPr lang="en-US" sz="2600" b="1" dirty="0"/>
                  <a:t>best action most of the time</a:t>
                </a:r>
                <a:r>
                  <a:rPr lang="en-US" sz="2600" dirty="0"/>
                  <a:t>.</a:t>
                </a:r>
              </a:p>
              <a:p>
                <a:pPr algn="just"/>
                <a:r>
                  <a:rPr lang="en-US" sz="2600" dirty="0"/>
                  <a:t>We consider algorithms that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PH" sz="2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sz="2600" i="1" baseline="-25000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 ≈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algn="just"/>
                <a:r>
                  <a:rPr lang="en-US" sz="2600" dirty="0"/>
                  <a:t>The action value is estimated according to the past experience by </a:t>
                </a:r>
                <a:r>
                  <a:rPr lang="en-US" sz="2600" b="1" dirty="0"/>
                  <a:t>averaging the rewards associated</a:t>
                </a:r>
                <a:r>
                  <a:rPr lang="en-US" sz="2600" dirty="0"/>
                  <a:t> with the target action a that we have observed so far (up to the current time step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dirty="0"/>
                  <a:t>):</a:t>
                </a:r>
              </a:p>
              <a:p>
                <a:pPr marL="0" indent="0" algn="just">
                  <a:buNone/>
                </a:pPr>
                <a:endParaRPr lang="en-US" sz="2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PH" sz="26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sz="2600" i="1" baseline="-25000" dirty="0" err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600" i="1" baseline="-25000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PH" sz="2600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PH" sz="2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PH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26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PH" sz="2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PH" sz="2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6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PH" sz="2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PH" sz="2600" b="0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PH" sz="2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PH" sz="2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PH" sz="26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PH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26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PH" sz="2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PH" sz="2600" b="0" i="1" dirty="0" smtClean="0">
                            <a:latin typeface="Cambria Math" panose="02040503050406030204" pitchFamily="18" charset="0"/>
                          </a:rPr>
                          <m:t>1[</m:t>
                        </m:r>
                        <m:sSub>
                          <m:sSubPr>
                            <m:ctrlPr>
                              <a:rPr lang="en-PH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2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PH" sz="2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PH" sz="2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PH" sz="26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PH" sz="26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PH" sz="2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  </a:t>
                </a:r>
              </a:p>
              <a:p>
                <a:pPr marL="0" indent="0" algn="ctr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where 1 is a binary indicator function 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600" i="1" baseline="-25000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how many times the action a has been selected so far.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  <a:blipFill>
                <a:blip r:embed="rId2"/>
                <a:stretch>
                  <a:fillRect l="-913" t="-1863" r="-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92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>
            <a:normAutofit/>
          </a:bodyPr>
          <a:lstStyle/>
          <a:p>
            <a:r>
              <a:rPr lang="en-PH" b="1" dirty="0">
                <a:latin typeface="+mn-lt"/>
              </a:rPr>
              <a:t>Greedy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600" dirty="0"/>
                  <a:t>The greedy algorithm selects action with highest value</a:t>
                </a:r>
              </a:p>
              <a:p>
                <a:pPr marL="0" indent="0" algn="ctr">
                  <a:buNone/>
                </a:pPr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PH" sz="2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PH" sz="2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PH" sz="2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PH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PH" sz="26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PH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PH" sz="2600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PH" sz="26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PH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PH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lim>
                          </m:limLow>
                          <m:r>
                            <a:rPr lang="en-PH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PH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PH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PH" sz="2600" b="0" i="1" baseline="-250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fName>
                        <m:e>
                          <m:r>
                            <a:rPr lang="en-PH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PH" sz="2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600" dirty="0"/>
              </a:p>
              <a:p>
                <a:pPr algn="ctr"/>
                <a:endParaRPr lang="en-US" sz="2600" dirty="0"/>
              </a:p>
              <a:p>
                <a:r>
                  <a:rPr lang="en-US" sz="2600" dirty="0"/>
                  <a:t>Greedy can lock onto a suboptimal action forever. It has a linear total regret.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  <a:blipFill>
                <a:blip r:embed="rId2"/>
                <a:stretch>
                  <a:fillRect l="-806" t="-186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35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>
            <a:normAutofit/>
          </a:bodyPr>
          <a:lstStyle/>
          <a:p>
            <a:r>
              <a:rPr lang="el-GR" b="1" dirty="0"/>
              <a:t>ε- </a:t>
            </a:r>
            <a:r>
              <a:rPr lang="en-PH" b="1" dirty="0">
                <a:latin typeface="+mn-lt"/>
              </a:rPr>
              <a:t>Greedy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600" dirty="0"/>
                  <a:t>Stems from the original greedy algorithm with small addition. </a:t>
                </a:r>
              </a:p>
              <a:p>
                <a:pPr algn="just"/>
                <a:r>
                  <a:rPr lang="en-US" sz="2600" dirty="0"/>
                  <a:t>For the ε-greedy algorithm, with a small probability </a:t>
                </a:r>
                <a:r>
                  <a:rPr lang="en-US" sz="2600" b="1" dirty="0"/>
                  <a:t>ε</a:t>
                </a:r>
                <a:r>
                  <a:rPr lang="en-US" sz="2600" dirty="0"/>
                  <a:t> (epsilon) we take a </a:t>
                </a:r>
                <a:r>
                  <a:rPr lang="en-US" sz="2600" b="1" dirty="0"/>
                  <a:t>random action</a:t>
                </a:r>
                <a:r>
                  <a:rPr lang="en-US" sz="2600" dirty="0"/>
                  <a:t>, but otherwise (which should be the most of the time, probability </a:t>
                </a:r>
                <a:r>
                  <a:rPr lang="en-US" sz="2600" b="1" dirty="0"/>
                  <a:t>1-ε</a:t>
                </a:r>
                <a:r>
                  <a:rPr lang="en-US" sz="2600" dirty="0"/>
                  <a:t>) we pick the best action that we have learnt so far.</a:t>
                </a:r>
              </a:p>
              <a:p>
                <a:pPr algn="just"/>
                <a:r>
                  <a:rPr lang="en-US" sz="2600" dirty="0"/>
                  <a:t>If ε = 0.1 and 1-ε = 0.9, this means we have a 10% chance of exploring / choose random action and 90% using the action with the highest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0" indent="0" algn="just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  <a:blipFill>
                <a:blip r:embed="rId2"/>
                <a:stretch>
                  <a:fillRect l="-806" t="-1863" r="-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531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A73694-3CC9-4243-8C54-08EFBE605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9" y="182467"/>
            <a:ext cx="10433682" cy="5036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79" y="5069735"/>
            <a:ext cx="11343641" cy="1169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Average performance of </a:t>
            </a:r>
            <a:r>
              <a:rPr lang="el-GR" sz="2400" dirty="0"/>
              <a:t>ε</a:t>
            </a:r>
            <a:r>
              <a:rPr lang="en-US" sz="2400" dirty="0"/>
              <a:t>-greedy action-value methods on the 10-armed testbed. These data are averages over 2000 runs with different bandit problems. All methods used sample averages as their action-value estimates</a:t>
            </a:r>
            <a:endParaRPr lang="en-US" sz="2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4239D6-E7D5-4807-AC36-264C5827546C}"/>
                  </a:ext>
                </a:extLst>
              </p14:cNvPr>
              <p14:cNvContentPartPr/>
              <p14:nvPr/>
            </p14:nvContentPartPr>
            <p14:xfrm>
              <a:off x="3530520" y="768240"/>
              <a:ext cx="7017120" cy="4928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4239D6-E7D5-4807-AC36-264C582754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1160" y="758880"/>
                <a:ext cx="7035840" cy="49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395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4841794"/>
            <a:ext cx="11343641" cy="14161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If an algorithm forever explores it will have linear total regret.</a:t>
            </a:r>
          </a:p>
          <a:p>
            <a:pPr marL="0" indent="0" algn="just">
              <a:buNone/>
            </a:pPr>
            <a:r>
              <a:rPr lang="en-US" sz="2400" dirty="0"/>
              <a:t>If an algorithm never explores it will have linear total regret.</a:t>
            </a:r>
          </a:p>
          <a:p>
            <a:pPr marL="0" indent="0" algn="just">
              <a:buNone/>
            </a:pPr>
            <a:r>
              <a:rPr lang="en-US" sz="2400" dirty="0"/>
              <a:t>Is it possible to achieve sublinear total regret?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8E18D0-ABF2-470F-945F-A627C162E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2496" y="226954"/>
            <a:ext cx="9539504" cy="441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81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Implementing Greedy and </a:t>
            </a:r>
            <a:r>
              <a:rPr lang="el-GR" b="1" dirty="0">
                <a:latin typeface="+mn-lt"/>
              </a:rPr>
              <a:t>ε- </a:t>
            </a:r>
            <a:r>
              <a:rPr lang="en-PH" b="1" dirty="0">
                <a:latin typeface="+mn-lt"/>
              </a:rPr>
              <a:t>Greedy 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Download the files and try on your own.</a:t>
            </a:r>
          </a:p>
          <a:p>
            <a:pPr marL="0" indent="0" algn="just">
              <a:buNone/>
            </a:pPr>
            <a:endParaRPr lang="en-US" sz="2600" dirty="0"/>
          </a:p>
          <a:p>
            <a:pPr marL="514350" indent="-514350" algn="just">
              <a:buAutoNum type="arabicPeriod"/>
            </a:pPr>
            <a:r>
              <a:rPr lang="en-US" sz="2600" dirty="0"/>
              <a:t>Try implementing the full exploration and full exploitation setup. Give your observations</a:t>
            </a:r>
          </a:p>
          <a:p>
            <a:pPr marL="514350" indent="-514350" algn="just">
              <a:buAutoNum type="arabicPeriod"/>
            </a:pPr>
            <a:r>
              <a:rPr lang="en-US" sz="2600" dirty="0"/>
              <a:t>Try changing the # of iterations? Give your observations.</a:t>
            </a:r>
          </a:p>
          <a:p>
            <a:pPr marL="514350" indent="-514350" algn="just">
              <a:buAutoNum type="arabicPeriod"/>
            </a:pPr>
            <a:r>
              <a:rPr lang="en-US" sz="2600" dirty="0"/>
              <a:t>Try changing the </a:t>
            </a:r>
            <a:r>
              <a:rPr lang="el-GR" sz="2600" dirty="0"/>
              <a:t>ε</a:t>
            </a:r>
            <a:r>
              <a:rPr lang="en-PH" sz="2600" dirty="0"/>
              <a:t> values [0,1]. What is optimal value of </a:t>
            </a:r>
            <a:r>
              <a:rPr lang="el-GR" sz="2600" dirty="0"/>
              <a:t>ε</a:t>
            </a:r>
            <a:r>
              <a:rPr lang="en-PH" sz="2600" dirty="0"/>
              <a:t>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7863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Scenario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Random exploration gives us an opportunity to try out options that we have not known much about. However, due to the randomness, </a:t>
            </a:r>
            <a:r>
              <a:rPr lang="en-US" sz="2600" b="1" dirty="0"/>
              <a:t>it is possible we end up exploring a bad action </a:t>
            </a:r>
            <a:r>
              <a:rPr lang="en-US" sz="2600" dirty="0"/>
              <a:t>which we have confirmed in the past (bad luck!). It would be better to select among the non-greedy actions according to their potential for actually being optimal.</a:t>
            </a:r>
          </a:p>
          <a:p>
            <a:pPr marL="0" indent="0" algn="just">
              <a:buNone/>
            </a:pPr>
            <a:r>
              <a:rPr lang="en-US" sz="2600" dirty="0"/>
              <a:t>To avoid such inefficient exploration, possible approaches can be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decrease the parameter ε in time and; </a:t>
            </a:r>
          </a:p>
          <a:p>
            <a:pPr marL="514350" indent="-514350" algn="just">
              <a:buAutoNum type="arabicPeriod"/>
            </a:pPr>
            <a:r>
              <a:rPr lang="en-US" sz="2600" dirty="0"/>
              <a:t>be optimistic about options with high uncertainty to prefer actions for which we haven’t had a confident value estimation yet. Or in other words, we favor exploration of actions with a strong potential to have a optimal value.</a:t>
            </a:r>
          </a:p>
        </p:txBody>
      </p:sp>
    </p:spTree>
    <p:extLst>
      <p:ext uri="{BB962C8B-B14F-4D97-AF65-F5344CB8AC3E}">
        <p14:creationId xmlns:p14="http://schemas.microsoft.com/office/powerpoint/2010/main" val="9213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C47D021-EEC4-42AC-B4C3-BC584CB5BC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2425" y="292273"/>
                <a:ext cx="11458574" cy="869778"/>
              </a:xfrm>
            </p:spPr>
            <p:txBody>
              <a:bodyPr/>
              <a:lstStyle/>
              <a:p>
                <a:r>
                  <a:rPr lang="en-US" b="1" dirty="0">
                    <a:latin typeface="+mn-lt"/>
                  </a:rPr>
                  <a:t>Policy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PH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C47D021-EEC4-42AC-B4C3-BC584CB5B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2425" y="292273"/>
                <a:ext cx="11458574" cy="869778"/>
              </a:xfrm>
              <a:blipFill>
                <a:blip r:embed="rId2"/>
                <a:stretch>
                  <a:fillRect l="-2182" t="-11888" b="-2307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 descr="https://miro.medium.com/max/1200/1*NDEGtK42rEpYLkTPg2LBPA.png">
            <a:extLst>
              <a:ext uri="{FF2B5EF4-FFF2-40B4-BE49-F238E27FC236}">
                <a16:creationId xmlns:a16="http://schemas.microsoft.com/office/drawing/2014/main" id="{A2BB24BB-0B92-49D2-A154-EDBB827F5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92" y="1447748"/>
            <a:ext cx="5139234" cy="288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miro.medium.com/max/1200/1*YCABimP7x1wZZZKqz2CoyQ.png">
            <a:extLst>
              <a:ext uri="{FF2B5EF4-FFF2-40B4-BE49-F238E27FC236}">
                <a16:creationId xmlns:a16="http://schemas.microsoft.com/office/drawing/2014/main" id="{AB614B31-6F55-49C7-B153-950B6ABFE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39" y="3126214"/>
            <a:ext cx="5725844" cy="288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435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Upper Confidence Bounds (UCB)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600" dirty="0"/>
                  <a:t>The Upper Confidence Bounds algorithm measures this potential by an upper confidence bound of the reward value,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600" i="1" baseline="-250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so that the true value is below with bound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 ≤ </m:t>
                    </m:r>
                    <m:acc>
                      <m:accPr>
                        <m:chr m:val="̂"/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600" i="1" baseline="-250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 + </m:t>
                    </m:r>
                    <m:acc>
                      <m:accPr>
                        <m:chr m:val="̂"/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600" i="1" baseline="-250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600" dirty="0"/>
                  <a:t>with high probability.</a:t>
                </a:r>
              </a:p>
              <a:p>
                <a:pPr marL="0" indent="0" algn="just">
                  <a:buNone/>
                </a:pPr>
                <a:r>
                  <a:rPr lang="en-US" sz="2600" dirty="0"/>
                  <a:t>The upper bound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600" i="1" baseline="-250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6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a function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600" i="1" baseline="-25000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; a larger number of trials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600" i="1" baseline="-25000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should give us a smaller bound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60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0" indent="0" algn="just">
                  <a:buNone/>
                </a:pPr>
                <a:r>
                  <a:rPr lang="en-US" sz="2600" dirty="0"/>
                  <a:t>In other words, </a:t>
                </a:r>
                <a:r>
                  <a:rPr lang="en-US" sz="2600" b="1" dirty="0"/>
                  <a:t>the more uncertain we are about an arm, the more important it becomes to explore that arm.</a:t>
                </a:r>
                <a:endParaRPr lang="en-US" sz="2600" dirty="0"/>
              </a:p>
              <a:p>
                <a:pPr marL="0" indent="0" algn="just">
                  <a:buNone/>
                </a:pPr>
                <a:r>
                  <a:rPr lang="en-US" dirty="0"/>
                  <a:t>In UCB algorithm, we always select the greediest action to maximize the upper confidence bound: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𝑈𝐶𝐵</m:t>
                          </m:r>
                        </m:sup>
                      </m:sSubSup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func>
                        <m:func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PH" b="0" i="0" dirty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fr-FR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PH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PH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PH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fr-FR" i="1" baseline="-25000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) +</m:t>
                          </m:r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fr-FR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  <a:blipFill>
                <a:blip r:embed="rId2"/>
                <a:stretch>
                  <a:fillRect l="-1075" t="-1863" r="-1128" b="-3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78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Upper Confidence Bounds (UCB)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600" dirty="0"/>
                  <a:t>The Upper Confidence Bounds algorithm measures this potential by an upper confidence bound of the reward value,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600" i="1" baseline="-250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so that the true value is below with bound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 ≤ </m:t>
                    </m:r>
                    <m:acc>
                      <m:accPr>
                        <m:chr m:val="̂"/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600" i="1" baseline="-250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 + </m:t>
                    </m:r>
                    <m:acc>
                      <m:accPr>
                        <m:chr m:val="̂"/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600" i="1" baseline="-250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600" dirty="0"/>
                  <a:t>with high probability.</a:t>
                </a:r>
              </a:p>
              <a:p>
                <a:pPr marL="0" indent="0" algn="just">
                  <a:buNone/>
                </a:pPr>
                <a:r>
                  <a:rPr lang="en-US" sz="2600" dirty="0"/>
                  <a:t>The upper bound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600" i="1" baseline="-250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6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a function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600" i="1" baseline="-25000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; a larger number of trials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600" i="1" baseline="-25000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should give us a smaller bound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60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0" indent="0" algn="just">
                  <a:buNone/>
                </a:pPr>
                <a:endParaRPr lang="en-US" sz="2600" dirty="0"/>
              </a:p>
              <a:p>
                <a:pPr marL="0" indent="0" algn="just">
                  <a:buNone/>
                </a:pPr>
                <a:r>
                  <a:rPr lang="en-US" dirty="0"/>
                  <a:t>In UCB algorithm, we always select the greediest action to maximize the upper confidence bound: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𝑈𝐶𝐵</m:t>
                          </m:r>
                        </m:sup>
                      </m:sSubSup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func>
                        <m:func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PH" b="0" i="0" dirty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fr-FR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PH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PH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PH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 + </m:t>
                          </m:r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  <a:blipFill>
                <a:blip r:embed="rId2"/>
                <a:stretch>
                  <a:fillRect l="-1075" t="-1863" r="-112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8A864A07-4470-49DD-B681-D5CBB88EB90E}"/>
              </a:ext>
            </a:extLst>
          </p:cNvPr>
          <p:cNvSpPr/>
          <p:nvPr/>
        </p:nvSpPr>
        <p:spPr>
          <a:xfrm>
            <a:off x="7513320" y="4985532"/>
            <a:ext cx="1051560" cy="8577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627B2D5-2FAD-4323-ABD1-B835E495041A}"/>
              </a:ext>
            </a:extLst>
          </p:cNvPr>
          <p:cNvSpPr/>
          <p:nvPr/>
        </p:nvSpPr>
        <p:spPr>
          <a:xfrm>
            <a:off x="9494281" y="4459840"/>
            <a:ext cx="2230359" cy="525692"/>
          </a:xfrm>
          <a:prstGeom prst="wedgeRectCallout">
            <a:avLst>
              <a:gd name="adj1" fmla="val -88969"/>
              <a:gd name="adj2" fmla="val 6834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C00000"/>
                </a:solidFill>
              </a:rPr>
              <a:t>Explore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7C8BA0-B512-4A2C-9CB4-FB23911D6D76}"/>
              </a:ext>
            </a:extLst>
          </p:cNvPr>
          <p:cNvSpPr/>
          <p:nvPr/>
        </p:nvSpPr>
        <p:spPr>
          <a:xfrm>
            <a:off x="6058139" y="4985532"/>
            <a:ext cx="1051560" cy="8577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67F40D8-B9FE-4625-B66E-7085BEDE16F5}"/>
              </a:ext>
            </a:extLst>
          </p:cNvPr>
          <p:cNvSpPr/>
          <p:nvPr/>
        </p:nvSpPr>
        <p:spPr>
          <a:xfrm>
            <a:off x="1783199" y="5760783"/>
            <a:ext cx="2230359" cy="525692"/>
          </a:xfrm>
          <a:prstGeom prst="wedgeRectCallout">
            <a:avLst>
              <a:gd name="adj1" fmla="val 137886"/>
              <a:gd name="adj2" fmla="val -8627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C00000"/>
                </a:solidFill>
              </a:rPr>
              <a:t>Exploit</a:t>
            </a:r>
          </a:p>
        </p:txBody>
      </p:sp>
    </p:spTree>
    <p:extLst>
      <p:ext uri="{BB962C8B-B14F-4D97-AF65-F5344CB8AC3E}">
        <p14:creationId xmlns:p14="http://schemas.microsoft.com/office/powerpoint/2010/main" val="2379694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Upper Confidence Bounds (UCB)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2600" dirty="0"/>
                  <a:t>The Upper Confidence Bounds algorithm measures this potential by an upper confidence bound of the reward value,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600" i="1" baseline="-250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so that the true value is below with bound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 ≤ </m:t>
                    </m:r>
                    <m:acc>
                      <m:accPr>
                        <m:chr m:val="̂"/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600" i="1" baseline="-250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 + </m:t>
                    </m:r>
                    <m:acc>
                      <m:accPr>
                        <m:chr m:val="̂"/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600" i="1" baseline="-250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600" dirty="0"/>
                  <a:t>with high probability.</a:t>
                </a:r>
              </a:p>
              <a:p>
                <a:pPr marL="0" indent="0" algn="just">
                  <a:buNone/>
                </a:pPr>
                <a:r>
                  <a:rPr lang="en-US" sz="2600" dirty="0"/>
                  <a:t>The upper bound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600" i="1" baseline="-250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6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a function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600" i="1" baseline="-25000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; a larger number of trials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600" i="1" baseline="-25000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should give us a smaller bound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60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0" indent="0" algn="just">
                  <a:buNone/>
                </a:pPr>
                <a:endParaRPr lang="en-US" sz="2600" dirty="0"/>
              </a:p>
              <a:p>
                <a:pPr marL="0" indent="0" algn="just">
                  <a:buNone/>
                </a:pPr>
                <a:r>
                  <a:rPr lang="en-US" dirty="0"/>
                  <a:t>In UCB algorithm, we always select the greediest action to maximize the upper confidence bound: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𝑈𝐶𝐵</m:t>
                        </m:r>
                      </m:sup>
                    </m:sSubSup>
                    <m:r>
                      <a:rPr lang="fr-FR" i="1" dirty="0" smtClean="0">
                        <a:latin typeface="Cambria Math" panose="02040503050406030204" pitchFamily="18" charset="0"/>
                      </a:rPr>
                      <m:t> = </m:t>
                    </m:r>
                    <m:func>
                      <m:func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PH" b="0" i="0" dirty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fr-FR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PH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PH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PH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 + 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600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600" i="1" baseline="-250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6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PH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PH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P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PH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PH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PH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PH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PH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PH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br>
                  <a:rPr lang="en-PH" sz="2400" dirty="0"/>
                </a:br>
                <a:endParaRPr lang="en-US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  <a:blipFill>
                <a:blip r:embed="rId2"/>
                <a:stretch>
                  <a:fillRect l="-1075" t="-2484" r="-112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752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Upper Confidence Bounds (UCB)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600" dirty="0"/>
                  <a:t>The use of the logarithm means that the </a:t>
                </a:r>
                <a:r>
                  <a:rPr lang="en-US" sz="2600" b="1" dirty="0"/>
                  <a:t>increases get smaller over time</a:t>
                </a:r>
                <a:r>
                  <a:rPr lang="en-US" sz="2600" dirty="0"/>
                  <a:t>; all actions will eventually be selected, but actions that have already been selected frequently will be selected with decreasing frequency over time</a:t>
                </a:r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600" i="1" baseline="-250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6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PH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PH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P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PH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PH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PH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PH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PH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PH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PH" sz="2400" dirty="0"/>
                  <a:t>         when 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PH" sz="2400" i="1" baseline="-25000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2400" dirty="0"/>
                  <a:t> </a:t>
                </a:r>
                <a:br>
                  <a:rPr lang="en-PH" sz="2400" dirty="0"/>
                </a:br>
                <a:endParaRPr lang="en-US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  <a:blipFill>
                <a:blip r:embed="rId2"/>
                <a:stretch>
                  <a:fillRect l="-913" t="-1863" r="-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Down 1">
            <a:extLst>
              <a:ext uri="{FF2B5EF4-FFF2-40B4-BE49-F238E27FC236}">
                <a16:creationId xmlns:a16="http://schemas.microsoft.com/office/drawing/2014/main" id="{3CB848FE-4F44-45A6-8DD8-968914A6239E}"/>
              </a:ext>
            </a:extLst>
          </p:cNvPr>
          <p:cNvSpPr/>
          <p:nvPr/>
        </p:nvSpPr>
        <p:spPr>
          <a:xfrm>
            <a:off x="6388809" y="3232461"/>
            <a:ext cx="338948" cy="57203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6DB5ADE-D6BB-4D74-B61F-221EC3F242E5}"/>
              </a:ext>
            </a:extLst>
          </p:cNvPr>
          <p:cNvSpPr/>
          <p:nvPr/>
        </p:nvSpPr>
        <p:spPr>
          <a:xfrm rot="10800000">
            <a:off x="8451289" y="3142980"/>
            <a:ext cx="338948" cy="57203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2280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45" y="169606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Upper Confidence Bounds (UCB)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5F1BA92C-D344-4066-9889-DE42D7751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52" y="5449742"/>
            <a:ext cx="11343641" cy="8697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According to the UCB algorithm, it will optimistically pick the action that has the highest upper bound i.e. A or highest uncertainty value.</a:t>
            </a:r>
          </a:p>
        </p:txBody>
      </p:sp>
      <p:pic>
        <p:nvPicPr>
          <p:cNvPr id="3076" name="Picture 4" descr="https://media.geeksforgeeks.org/wp-content/uploads/20200126022459/Screenshot-2020-01-26-at-2.24.37-AM.png">
            <a:extLst>
              <a:ext uri="{FF2B5EF4-FFF2-40B4-BE49-F238E27FC236}">
                <a16:creationId xmlns:a16="http://schemas.microsoft.com/office/drawing/2014/main" id="{4DA0C531-7AEF-4A01-863F-B60E59FDA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703" y="1008016"/>
            <a:ext cx="8961120" cy="410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08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45" y="169606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Upper Confidence Bounds (UCB)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9">
                <a:extLst>
                  <a:ext uri="{FF2B5EF4-FFF2-40B4-BE49-F238E27FC236}">
                    <a16:creationId xmlns:a16="http://schemas.microsoft.com/office/drawing/2014/main" id="{5F1BA92C-D344-4066-9889-DE42D77512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052" y="5005858"/>
                <a:ext cx="11343641" cy="1313662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2400" dirty="0"/>
                  <a:t>Distribution of action-value functions for 3 different arms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 after several trials is shown in the figure above. This distribution shows that the action value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has the highest variance and hence maximum uncertainty. UCB says that we should choose the arm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and receive a reward making us less uncertain about its action-value.</a:t>
                </a:r>
              </a:p>
            </p:txBody>
          </p:sp>
        </mc:Choice>
        <mc:Fallback xmlns="">
          <p:sp>
            <p:nvSpPr>
              <p:cNvPr id="16" name="Content Placeholder 9">
                <a:extLst>
                  <a:ext uri="{FF2B5EF4-FFF2-40B4-BE49-F238E27FC236}">
                    <a16:creationId xmlns:a16="http://schemas.microsoft.com/office/drawing/2014/main" id="{5F1BA92C-D344-4066-9889-DE42D77512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052" y="5005858"/>
                <a:ext cx="11343641" cy="1313662"/>
              </a:xfrm>
              <a:blipFill>
                <a:blip r:embed="rId2"/>
                <a:stretch>
                  <a:fillRect l="-860" t="-8796" r="-806" b="-694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cdn.analyticsvidhya.com/wp-content/uploads/2018/09/im_18.jpg">
            <a:extLst>
              <a:ext uri="{FF2B5EF4-FFF2-40B4-BE49-F238E27FC236}">
                <a16:creationId xmlns:a16="http://schemas.microsoft.com/office/drawing/2014/main" id="{BC72E1D6-5635-4ECB-8CD6-4882BDE16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23" y="1267398"/>
            <a:ext cx="910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415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45" y="169606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Upper Confidence Bounds (UCB)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1C6678-4236-4A1B-876F-5575495A6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41" y="1067934"/>
            <a:ext cx="8656581" cy="4164460"/>
          </a:xfrm>
          <a:prstGeom prst="rect">
            <a:avLst/>
          </a:prstGeom>
        </p:spPr>
      </p:pic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5F1BA92C-D344-4066-9889-DE42D7751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79" y="5189962"/>
            <a:ext cx="11343641" cy="1169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Average performance of UCB action selection on the 10-armed testbed. As shown, UCB generally performs better than </a:t>
            </a:r>
            <a:r>
              <a:rPr lang="el-GR" sz="2400" dirty="0"/>
              <a:t>ε</a:t>
            </a:r>
            <a:r>
              <a:rPr lang="en-US" sz="2400" dirty="0"/>
              <a:t>-greedy action selection, except in the first k steps, when it selects randomly among the as-yet-untried actions.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31823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Regret Comparison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600" dirty="0"/>
          </a:p>
        </p:txBody>
      </p:sp>
      <p:pic>
        <p:nvPicPr>
          <p:cNvPr id="4098" name="Picture 2" descr="https://cdn.analyticsvidhya.com/wp-content/uploads/2018/09/IM_23.jpg">
            <a:extLst>
              <a:ext uri="{FF2B5EF4-FFF2-40B4-BE49-F238E27FC236}">
                <a16:creationId xmlns:a16="http://schemas.microsoft.com/office/drawing/2014/main" id="{F2A7DC49-0EF1-493F-9291-AFCAF872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978" y="1270527"/>
            <a:ext cx="9166291" cy="469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197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Implementing UCB1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From your code, call the UCB1 solver from the solvers.py module. Make the necessary adjustments to the code to test it.</a:t>
            </a:r>
          </a:p>
        </p:txBody>
      </p:sp>
    </p:spTree>
    <p:extLst>
      <p:ext uri="{BB962C8B-B14F-4D97-AF65-F5344CB8AC3E}">
        <p14:creationId xmlns:p14="http://schemas.microsoft.com/office/powerpoint/2010/main" val="1565242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Multi-Arm Bandit Activity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886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Open your code from last time. On a 10 multi-armed bandit, take 1000 runs of the following strategies each with 2000 timesteps while saving the total cumulative reward and total cumulative regret.</a:t>
            </a:r>
          </a:p>
          <a:p>
            <a:pPr marL="0" indent="0">
              <a:buNone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l-GR" sz="2200" dirty="0"/>
              <a:t>ε</a:t>
            </a:r>
            <a:r>
              <a:rPr lang="en-PH" sz="2200" dirty="0"/>
              <a:t> = 0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200" dirty="0"/>
              <a:t>ε</a:t>
            </a:r>
            <a:r>
              <a:rPr lang="en-PH" sz="2200" dirty="0"/>
              <a:t> = 0.1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200" dirty="0"/>
              <a:t>ε</a:t>
            </a:r>
            <a:r>
              <a:rPr lang="en-PH" sz="2200" dirty="0"/>
              <a:t> = 0.01</a:t>
            </a:r>
          </a:p>
          <a:p>
            <a:pPr marL="457200" indent="-457200">
              <a:buFont typeface="+mj-lt"/>
              <a:buAutoNum type="arabicPeriod"/>
            </a:pPr>
            <a:r>
              <a:rPr lang="en-PH" sz="2200" dirty="0"/>
              <a:t>UCB </a:t>
            </a:r>
          </a:p>
          <a:p>
            <a:pPr marL="457200" indent="-457200">
              <a:buFont typeface="+mj-lt"/>
              <a:buAutoNum type="arabicPeriod"/>
            </a:pPr>
            <a:endParaRPr lang="en-PH" sz="2200" dirty="0"/>
          </a:p>
          <a:p>
            <a:pPr marL="0" indent="0">
              <a:buNone/>
            </a:pPr>
            <a:r>
              <a:rPr lang="en-PH" sz="2200" dirty="0"/>
              <a:t>Visualize the performances of each strategy in a graph. A total of two graphs should be made: one showing the total reward and one for total regret. Make sure to fix your labels.</a:t>
            </a:r>
          </a:p>
          <a:p>
            <a:pPr marL="0" indent="0">
              <a:buNone/>
            </a:pPr>
            <a:r>
              <a:rPr lang="en-US" sz="2200" dirty="0"/>
              <a:t>Hint: Look at </a:t>
            </a:r>
            <a:r>
              <a:rPr lang="en-US" sz="2200" dirty="0" err="1"/>
              <a:t>self.regret</a:t>
            </a:r>
            <a:r>
              <a:rPr lang="en-US" sz="2200" dirty="0"/>
              <a:t> in code.</a:t>
            </a:r>
          </a:p>
        </p:txBody>
      </p:sp>
    </p:spTree>
    <p:extLst>
      <p:ext uri="{BB962C8B-B14F-4D97-AF65-F5344CB8AC3E}">
        <p14:creationId xmlns:p14="http://schemas.microsoft.com/office/powerpoint/2010/main" val="211263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Value Function</a:t>
            </a:r>
            <a:endParaRPr lang="en-PH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190188"/>
                <a:ext cx="11458575" cy="50677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Value function is a prediction of </a:t>
                </a:r>
                <a:r>
                  <a:rPr lang="en-US" sz="2600" b="1" dirty="0"/>
                  <a:t>future reward</a:t>
                </a:r>
                <a:r>
                  <a:rPr lang="en-US" sz="2600" dirty="0"/>
                  <a:t>. Used to evaluate the goodness/badness of states and therefore select between actions.</a:t>
                </a:r>
              </a:p>
              <a:p>
                <a:pPr marL="0" indent="0">
                  <a:buNone/>
                </a:pPr>
                <a:r>
                  <a:rPr lang="en-US" sz="2600" dirty="0"/>
                  <a:t>Allows the agent to consider and prioritize rewards obtained in the future.</a:t>
                </a:r>
              </a:p>
              <a:p>
                <a:pPr marL="0" indent="0">
                  <a:buNone/>
                </a:pPr>
                <a:r>
                  <a:rPr lang="en-US" sz="2600" dirty="0"/>
                  <a:t>Discount factor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600" dirty="0"/>
                  <a:t> weighs immediate vs future rewards [0,1].</a:t>
                </a:r>
              </a:p>
              <a:p>
                <a:pPr marL="0" indent="0">
                  <a:buNone/>
                </a:pPr>
                <a:endParaRPr lang="en-PH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600" i="1" baseline="-25000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2600" i="1" baseline="-25000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 [ </m:t>
                      </m:r>
                      <m:sSub>
                        <m:sSubPr>
                          <m:ctrlPr>
                            <a:rPr lang="en-US" sz="2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PH" sz="2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600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6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PH" sz="2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600" i="1" dirty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6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6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PH" sz="2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600" i="1" dirty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PH" sz="2600" b="0" i="1" baseline="30000" dirty="0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6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PH" sz="2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600" i="1" dirty="0">
                              <a:latin typeface="Cambria Math" panose="02040503050406030204" pitchFamily="18" charset="0"/>
                            </a:rPr>
                            <m:t>+4</m:t>
                          </m:r>
                        </m:sub>
                      </m:sSub>
                      <m:r>
                        <a:rPr lang="en-PH" sz="2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… | 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𝑆𝑡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PH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i="1" baseline="-25000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sz="2600" i="1" baseline="-25000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600" dirty="0"/>
                  <a:t>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PH" sz="2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PH" sz="26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26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PH" sz="26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sz="26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  <m:r>
                      <a:rPr lang="en-PH" sz="2600" b="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600" i="1" baseline="-250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]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400" dirty="0"/>
                  <a:t>We call the function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the </a:t>
                </a:r>
                <a:r>
                  <a:rPr lang="en-US" sz="2400" b="1" dirty="0"/>
                  <a:t>state-value function </a:t>
                </a:r>
                <a:r>
                  <a:rPr lang="en-US" sz="2400" dirty="0"/>
                  <a:t>for policy 𝜋. </a:t>
                </a: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 algn="ctr">
                  <a:buNone/>
                </a:pPr>
                <a:endParaRPr lang="en-PH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190188"/>
                <a:ext cx="11458575" cy="5067737"/>
              </a:xfrm>
              <a:blipFill>
                <a:blip r:embed="rId2"/>
                <a:stretch>
                  <a:fillRect l="-904" t="-180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753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Multi-Arm Bandit Activity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CDD287-41A8-4FC9-8511-184E5E04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01" y="1441134"/>
            <a:ext cx="9533597" cy="46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73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Thompson Sampling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Epsilon and  UCB have selected their actions based on the </a:t>
            </a:r>
            <a:r>
              <a:rPr lang="en-US" sz="2600" b="1" dirty="0"/>
              <a:t>current averages of the rewards</a:t>
            </a:r>
            <a:r>
              <a:rPr lang="en-US" sz="2600" dirty="0"/>
              <a:t> received from those actions.</a:t>
            </a:r>
          </a:p>
          <a:p>
            <a:pPr marL="0" indent="0" algn="just">
              <a:buNone/>
            </a:pPr>
            <a:r>
              <a:rPr lang="en-US" sz="2600" dirty="0"/>
              <a:t>For Thompson Sampling, rather than just refining an estimate of the mean reward, it extends this to instead </a:t>
            </a:r>
            <a:r>
              <a:rPr lang="en-US" sz="2600" b="1" dirty="0"/>
              <a:t>build up a probability model from the obtained rewards</a:t>
            </a:r>
            <a:r>
              <a:rPr lang="en-US" sz="2600" dirty="0"/>
              <a:t>, and then samples from this to choose an action.</a:t>
            </a:r>
          </a:p>
        </p:txBody>
      </p:sp>
    </p:spTree>
    <p:extLst>
      <p:ext uri="{BB962C8B-B14F-4D97-AF65-F5344CB8AC3E}">
        <p14:creationId xmlns:p14="http://schemas.microsoft.com/office/powerpoint/2010/main" val="1381057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Thompson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600" dirty="0"/>
                  <a:t>At each time step, we want to select action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600" dirty="0"/>
                  <a:t> according to the probability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600" dirty="0"/>
                  <a:t> is </a:t>
                </a:r>
                <a:r>
                  <a:rPr lang="en-US" sz="2600" b="1" dirty="0"/>
                  <a:t>optimal</a:t>
                </a:r>
                <a:r>
                  <a:rPr lang="en-US" sz="2600" dirty="0"/>
                  <a:t> (probability matching).</a:t>
                </a:r>
              </a:p>
              <a:p>
                <a:pPr marL="0" indent="0" algn="just">
                  <a:buNone/>
                </a:pPr>
                <a:endParaRPr lang="en-US" sz="2600" dirty="0"/>
              </a:p>
              <a:p>
                <a:pPr marL="0" indent="0" algn="just">
                  <a:buNone/>
                </a:pPr>
                <a:endParaRPr lang="en-US" sz="2600" dirty="0"/>
              </a:p>
              <a:p>
                <a:pPr marL="0" indent="0" algn="just">
                  <a:buNone/>
                </a:pPr>
                <a:endParaRPr lang="en-US" sz="2600" dirty="0"/>
              </a:p>
              <a:p>
                <a:pPr marL="0" indent="0" algn="just">
                  <a:buNone/>
                </a:pPr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 dirty="0" err="1">
                        <a:latin typeface="Cambria Math" panose="02040503050406030204" pitchFamily="18" charset="0"/>
                      </a:rPr>
                      <m:t>h𝑡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600" dirty="0"/>
                  <a:t>is the probability of taking action a given the history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600" i="1" baseline="-25000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0" indent="0" algn="just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343641" cy="4905375"/>
              </a:xfrm>
              <a:blipFill>
                <a:blip r:embed="rId2"/>
                <a:stretch>
                  <a:fillRect l="-913" t="-1863" r="-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97C7D37-D3B2-4466-8B1B-B856A76D9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219" y="2464802"/>
            <a:ext cx="48672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09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Thompson Sampling Steps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To begin with, all machines are assumed to have a </a:t>
            </a:r>
            <a:r>
              <a:rPr lang="en-US" sz="2600" b="1" dirty="0"/>
              <a:t>uniform distribution </a:t>
            </a:r>
            <a:r>
              <a:rPr lang="en-US" sz="2600" dirty="0"/>
              <a:t>of the probability of success, in this case getting a reward.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For each observation obtained from a slot machine, based on the reward </a:t>
            </a:r>
            <a:r>
              <a:rPr lang="en-US" sz="2600" b="1" dirty="0"/>
              <a:t>a new distribution is generated</a:t>
            </a:r>
            <a:r>
              <a:rPr lang="en-US" sz="2600" dirty="0"/>
              <a:t> with probabilities of success for each slot machine.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Further observations </a:t>
            </a:r>
            <a:r>
              <a:rPr lang="en-US" sz="2600" dirty="0"/>
              <a:t>are made based on these prior probabilities obtained on each round or observation which then </a:t>
            </a:r>
            <a:r>
              <a:rPr lang="en-US" sz="2600" b="1" dirty="0"/>
              <a:t>updates the success distributions</a:t>
            </a:r>
            <a:r>
              <a:rPr lang="en-US" sz="2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After sufficient observations, each slot machine will have a success distribution associated with it which can help the player in choosing the machines wisely to get the maximum rewards.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28134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References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Images are licensed with Creative Commons. Can use without citing.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Prof. Emma </a:t>
            </a:r>
            <a:r>
              <a:rPr lang="en-US" sz="2000" dirty="0" err="1"/>
              <a:t>Brunskill’s</a:t>
            </a:r>
            <a:r>
              <a:rPr lang="en-US" sz="2000" dirty="0"/>
              <a:t> slides (CS234RL). </a:t>
            </a:r>
            <a:r>
              <a:rPr lang="en-US" sz="2000" dirty="0">
                <a:hlinkClick r:id="rId2"/>
              </a:rPr>
              <a:t>https://web.stanford.edu/class/cs234/slides/lecture1.pdf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David Silver’s slides. </a:t>
            </a:r>
            <a:r>
              <a:rPr lang="en-US" sz="2000" dirty="0">
                <a:hlinkClick r:id="rId3"/>
              </a:rPr>
              <a:t>https://www.davidsilver.uk/wp-content/uploads/2020/03/intro_RL.pdf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5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Value Function</a:t>
            </a:r>
            <a:endParaRPr lang="en-PH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190188"/>
                <a:ext cx="11458575" cy="50677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The value functions  and  can be estimated from </a:t>
                </a:r>
                <a:r>
                  <a:rPr lang="en-US" sz="2600" b="1" dirty="0"/>
                  <a:t>experience</a:t>
                </a:r>
                <a:r>
                  <a:rPr lang="en-US" sz="2600" dirty="0"/>
                  <a:t>. </a:t>
                </a:r>
              </a:p>
              <a:p>
                <a:pPr marL="0" indent="0">
                  <a:buNone/>
                </a:pPr>
                <a:r>
                  <a:rPr lang="en-US" sz="2600" dirty="0"/>
                  <a:t>For example, if an agent follows policy and maintains an average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sz="2600" i="1" baseline="-25000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600" dirty="0"/>
                  <a:t> for each state encountered, of the actual returns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60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dirty="0"/>
                  <a:t> that have followed that state, then the average will converge to the state's value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i="1" baseline="-25000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as the number of times that state is encountered approaches infinity.</a:t>
                </a:r>
              </a:p>
              <a:p>
                <a:pPr marL="0" indent="0" algn="ctr">
                  <a:buNone/>
                </a:pPr>
                <a:endParaRPr lang="en-PH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190188"/>
                <a:ext cx="11458575" cy="5067737"/>
              </a:xfrm>
              <a:blipFill>
                <a:blip r:embed="rId2"/>
                <a:stretch>
                  <a:fillRect l="-904" t="-1803" r="-37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91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Value Function – Tic Tac Toe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9" y="1441134"/>
            <a:ext cx="11109961" cy="4563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https://jinglescode.github.io/reinforcement-learning-tic-tac-toe/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 algn="ctr">
              <a:buNone/>
            </a:pPr>
            <a:endParaRPr lang="en-PH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03235-DD93-47AE-82C1-4EC5A278F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830" y="2080524"/>
            <a:ext cx="6702325" cy="413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6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Model</a:t>
            </a:r>
            <a:endParaRPr lang="en-PH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458575" cy="4905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Agent’s representation of how world changes given agent’s action.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600" dirty="0"/>
                  <a:t> predicts the next state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600" dirty="0"/>
                  <a:t> predicts the next (immediate) reward.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PH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PH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|"/>
                          <m:ctrlPr>
                            <a:rPr lang="en-PH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H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PH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PH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PH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PH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PH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PH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PH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PH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PH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PH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PH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PH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PH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|"/>
                          <m:ctrlPr>
                            <a:rPr lang="en-PH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PH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PH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PH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PH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PH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PH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PH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PH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endParaRPr lang="en-PH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458575" cy="4905375"/>
              </a:xfrm>
              <a:blipFill>
                <a:blip r:embed="rId2"/>
                <a:stretch>
                  <a:fillRect l="-904" t="-186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23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Types of RL Agents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Value Based </a:t>
            </a:r>
          </a:p>
          <a:p>
            <a:pPr lvl="1"/>
            <a:r>
              <a:rPr lang="en-US" sz="2000" dirty="0"/>
              <a:t>Makes use of the value function to choose action. The goal is to optimize the value function 𝑉(𝑠).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Policy Based </a:t>
            </a:r>
          </a:p>
          <a:p>
            <a:pPr lvl="1"/>
            <a:r>
              <a:rPr lang="en-US" sz="2000" dirty="0"/>
              <a:t>Makes use of optimizing the policy to choose action. The goal is to directly optimize the policy function 𝜋(𝑠) without using a value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Actor Critic </a:t>
            </a:r>
          </a:p>
          <a:p>
            <a:pPr lvl="1"/>
            <a:r>
              <a:rPr lang="en-US" sz="2000" dirty="0"/>
              <a:t>Combines both value function and optimized policy.</a:t>
            </a:r>
            <a:endParaRPr lang="en-PH" sz="2200" dirty="0"/>
          </a:p>
        </p:txBody>
      </p:sp>
    </p:spTree>
    <p:extLst>
      <p:ext uri="{BB962C8B-B14F-4D97-AF65-F5344CB8AC3E}">
        <p14:creationId xmlns:p14="http://schemas.microsoft.com/office/powerpoint/2010/main" val="202944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Exploration and Exploitation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Reinforcement learning is like </a:t>
            </a:r>
            <a:r>
              <a:rPr lang="en-US" sz="2600" b="1" dirty="0"/>
              <a:t>trial-and-error </a:t>
            </a:r>
            <a:r>
              <a:rPr lang="en-US" sz="2600" dirty="0"/>
              <a:t>learning.</a:t>
            </a:r>
          </a:p>
          <a:p>
            <a:pPr marL="0" indent="0">
              <a:buNone/>
            </a:pPr>
            <a:r>
              <a:rPr lang="en-US" sz="2600" dirty="0"/>
              <a:t>The agent should discover a good policy from its </a:t>
            </a:r>
            <a:r>
              <a:rPr lang="en-US" sz="2600" b="1" dirty="0"/>
              <a:t>experiences</a:t>
            </a:r>
            <a:r>
              <a:rPr lang="en-US" sz="2600" dirty="0"/>
              <a:t> of the environment without losing too much reward along the way.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Exploration</a:t>
            </a:r>
            <a:r>
              <a:rPr lang="en-US" sz="2600" dirty="0"/>
              <a:t> finds more information about the environment. </a:t>
            </a:r>
          </a:p>
          <a:p>
            <a:pPr marL="0" indent="0">
              <a:buNone/>
            </a:pPr>
            <a:r>
              <a:rPr lang="en-US" sz="2600" b="1" dirty="0"/>
              <a:t>Exploitation</a:t>
            </a:r>
            <a:r>
              <a:rPr lang="en-US" sz="2600" dirty="0"/>
              <a:t> exploits known information to maximize reward. </a:t>
            </a:r>
          </a:p>
          <a:p>
            <a:pPr marL="0" indent="0">
              <a:buNone/>
            </a:pPr>
            <a:r>
              <a:rPr lang="en-US" sz="2600" dirty="0"/>
              <a:t>It is usually important to explore as well as exploit.</a:t>
            </a:r>
          </a:p>
        </p:txBody>
      </p:sp>
      <p:pic>
        <p:nvPicPr>
          <p:cNvPr id="1026" name="Picture 2" descr="Guide to Multi-Arm Bandits: What is it, and why you probably shouldn't use  it. | by Graham McNicoll | Growth Book | Medium">
            <a:extLst>
              <a:ext uri="{FF2B5EF4-FFF2-40B4-BE49-F238E27FC236}">
                <a16:creationId xmlns:a16="http://schemas.microsoft.com/office/drawing/2014/main" id="{63B7A6B7-8C55-4377-A31D-A47B6866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92" y="3162185"/>
            <a:ext cx="3139388" cy="276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27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635a931-6b84-420a-938b-bf6e93596a85" xsi:nil="true"/>
    <lcf76f155ced4ddcb4097134ff3c332f xmlns="83665817-2bf1-470e-9d34-a1cdf51135fc">
      <Terms xmlns="http://schemas.microsoft.com/office/infopath/2007/PartnerControls"/>
    </lcf76f155ced4ddcb4097134ff3c332f>
  </documentManagement>
</p:properties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72596D83CB9448D5CC5920EF207E5" ma:contentTypeVersion="15" ma:contentTypeDescription="Create a new document." ma:contentTypeScope="" ma:versionID="e0bf2008eb45d6d5fc139be6c8039e46">
  <xsd:schema xmlns:xsd="http://www.w3.org/2001/XMLSchema" xmlns:xs="http://www.w3.org/2001/XMLSchema" xmlns:p="http://schemas.microsoft.com/office/2006/metadata/properties" xmlns:ns2="83665817-2bf1-470e-9d34-a1cdf51135fc" xmlns:ns3="8635a931-6b84-420a-938b-bf6e93596a85" targetNamespace="http://schemas.microsoft.com/office/2006/metadata/properties" ma:root="true" ma:fieldsID="b3f89756f7e2a2b7ac115775bf8004ea" ns2:_="" ns3:_="">
    <xsd:import namespace="83665817-2bf1-470e-9d34-a1cdf51135fc"/>
    <xsd:import namespace="8635a931-6b84-420a-938b-bf6e93596a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65817-2bf1-470e-9d34-a1cdf51135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5a931-6b84-420a-938b-bf6e93596a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986c5e2-b559-48f3-87de-f99f25e7b445}" ma:internalName="TaxCatchAll" ma:showField="CatchAllData" ma:web="8635a931-6b84-420a-938b-bf6e93596a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Props1.xml><?xml version="1.0" encoding="utf-8"?>
<ds:datastoreItem xmlns:ds="http://schemas.openxmlformats.org/officeDocument/2006/customXml" ds:itemID="{8EC04303-5F66-481A-9812-FE8B412BA7DE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07CC9D2-BC67-4DFD-B6C1-1086E973F6DB}">
  <ds:schemaRefs>
    <ds:schemaRef ds:uri="http://schemas.microsoft.com/office/2006/metadata/properties"/>
    <ds:schemaRef ds:uri="http://schemas.microsoft.com/office/infopath/2007/PartnerControls"/>
    <ds:schemaRef ds:uri="8635a931-6b84-420a-938b-bf6e93596a85"/>
    <ds:schemaRef ds:uri="83665817-2bf1-470e-9d34-a1cdf51135fc"/>
  </ds:schemaRefs>
</ds:datastoreItem>
</file>

<file path=customXml/itemProps6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492FF0C-DD6C-4F58-AE55-528771E216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665817-2bf1-470e-9d34-a1cdf51135fc"/>
    <ds:schemaRef ds:uri="8635a931-6b84-420a-938b-bf6e93596a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4246</Words>
  <Application>Microsoft Office PowerPoint</Application>
  <PresentationFormat>Widescreen</PresentationFormat>
  <Paragraphs>538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Abadi</vt:lpstr>
      <vt:lpstr>Arial</vt:lpstr>
      <vt:lpstr>Book Antiqua</vt:lpstr>
      <vt:lpstr>Calibri</vt:lpstr>
      <vt:lpstr>Calibri Light</vt:lpstr>
      <vt:lpstr>Cambria Math</vt:lpstr>
      <vt:lpstr>Office Theme</vt:lpstr>
      <vt:lpstr>Storyboard Layouts</vt:lpstr>
      <vt:lpstr>PowerPoint Presentation</vt:lpstr>
      <vt:lpstr>Major Components of an RL Agent</vt:lpstr>
      <vt:lpstr>Policy π</vt:lpstr>
      <vt:lpstr>Value Function</vt:lpstr>
      <vt:lpstr>Value Function</vt:lpstr>
      <vt:lpstr>Value Function – Tic Tac Toe</vt:lpstr>
      <vt:lpstr>Model</vt:lpstr>
      <vt:lpstr>Types of RL Agents</vt:lpstr>
      <vt:lpstr>Exploration and Exploitation</vt:lpstr>
      <vt:lpstr>Try new foods or stick with your usual?</vt:lpstr>
      <vt:lpstr>Exploration and Exploitation</vt:lpstr>
      <vt:lpstr>Exploration and Exploitation</vt:lpstr>
      <vt:lpstr>Principles in Exploration vs. Exploitation</vt:lpstr>
      <vt:lpstr>Multi-Arm Bandits</vt:lpstr>
      <vt:lpstr>Multi-Arm Bandits</vt:lpstr>
      <vt:lpstr>Multi-Arm Bandits (Formal)</vt:lpstr>
      <vt:lpstr>Action-Value Function Q(a)</vt:lpstr>
      <vt:lpstr>Action-Value Function Q(a)</vt:lpstr>
      <vt:lpstr>Optimal Reward Probability</vt:lpstr>
      <vt:lpstr>Regret</vt:lpstr>
      <vt:lpstr>Regret</vt:lpstr>
      <vt:lpstr>Bandit Strategies / Policies</vt:lpstr>
      <vt:lpstr>Greedy Algorithm</vt:lpstr>
      <vt:lpstr>Greedy Algorithm</vt:lpstr>
      <vt:lpstr>ε- Greedy Algorithm</vt:lpstr>
      <vt:lpstr>PowerPoint Presentation</vt:lpstr>
      <vt:lpstr>PowerPoint Presentation</vt:lpstr>
      <vt:lpstr>Implementing Greedy and ε- Greedy  </vt:lpstr>
      <vt:lpstr>Scenario</vt:lpstr>
      <vt:lpstr>Upper Confidence Bounds (UCB)</vt:lpstr>
      <vt:lpstr>Upper Confidence Bounds (UCB)</vt:lpstr>
      <vt:lpstr>Upper Confidence Bounds (UCB)</vt:lpstr>
      <vt:lpstr>Upper Confidence Bounds (UCB)</vt:lpstr>
      <vt:lpstr>Upper Confidence Bounds (UCB)</vt:lpstr>
      <vt:lpstr>Upper Confidence Bounds (UCB)</vt:lpstr>
      <vt:lpstr>Upper Confidence Bounds (UCB)</vt:lpstr>
      <vt:lpstr>Regret Comparison</vt:lpstr>
      <vt:lpstr>Implementing UCB1</vt:lpstr>
      <vt:lpstr>Multi-Arm Bandit Activity</vt:lpstr>
      <vt:lpstr>Multi-Arm Bandit Activity</vt:lpstr>
      <vt:lpstr>Thompson Sampling</vt:lpstr>
      <vt:lpstr>Thompson Sampling</vt:lpstr>
      <vt:lpstr>Thompson Sampling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SLY Ponio</cp:lastModifiedBy>
  <cp:revision>19</cp:revision>
  <dcterms:created xsi:type="dcterms:W3CDTF">2020-07-20T06:14:24Z</dcterms:created>
  <dcterms:modified xsi:type="dcterms:W3CDTF">2023-04-13T23:11:36Z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0x010100A8972596D83CB9448D5CC5920EF207E5</vt:lpwstr>
  </property>
</Properties>
</file>