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49"/>
  </p:notesMasterIdLst>
  <p:sldIdLst>
    <p:sldId id="256" r:id="rId14"/>
    <p:sldId id="357" r:id="rId15"/>
    <p:sldId id="368" r:id="rId16"/>
    <p:sldId id="362" r:id="rId17"/>
    <p:sldId id="360" r:id="rId18"/>
    <p:sldId id="363" r:id="rId19"/>
    <p:sldId id="364" r:id="rId20"/>
    <p:sldId id="365" r:id="rId21"/>
    <p:sldId id="366" r:id="rId22"/>
    <p:sldId id="367" r:id="rId23"/>
    <p:sldId id="338" r:id="rId24"/>
    <p:sldId id="369" r:id="rId25"/>
    <p:sldId id="342" r:id="rId26"/>
    <p:sldId id="358" r:id="rId27"/>
    <p:sldId id="336" r:id="rId28"/>
    <p:sldId id="337" r:id="rId29"/>
    <p:sldId id="371" r:id="rId30"/>
    <p:sldId id="373" r:id="rId31"/>
    <p:sldId id="374" r:id="rId32"/>
    <p:sldId id="370" r:id="rId33"/>
    <p:sldId id="348" r:id="rId34"/>
    <p:sldId id="352" r:id="rId35"/>
    <p:sldId id="359" r:id="rId36"/>
    <p:sldId id="343" r:id="rId37"/>
    <p:sldId id="344" r:id="rId38"/>
    <p:sldId id="351" r:id="rId39"/>
    <p:sldId id="375" r:id="rId40"/>
    <p:sldId id="376" r:id="rId41"/>
    <p:sldId id="377" r:id="rId42"/>
    <p:sldId id="378" r:id="rId43"/>
    <p:sldId id="381" r:id="rId44"/>
    <p:sldId id="380" r:id="rId45"/>
    <p:sldId id="356" r:id="rId46"/>
    <p:sldId id="382" r:id="rId47"/>
    <p:sldId id="3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B2ED9-4693-4907-A64D-B6C5E3A28BD0}" v="2" dt="2021-05-14T13:54:37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8" Type="http://schemas.openxmlformats.org/officeDocument/2006/relationships/customXml" Target="../customXml/item8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R. Imperial" userId="c5118018-74d5-4421-be4d-7197191e5b08" providerId="ADAL" clId="{FEB03BF6-B4BF-401B-963A-EBE146928677}"/>
    <pc:docChg chg="undo custSel addSld delSld modSld sldOrd">
      <pc:chgData name="Joseph Marvin R. Imperial" userId="c5118018-74d5-4421-be4d-7197191e5b08" providerId="ADAL" clId="{FEB03BF6-B4BF-401B-963A-EBE146928677}" dt="2021-05-11T02:21:39.921" v="1794" actId="478"/>
      <pc:docMkLst>
        <pc:docMk/>
      </pc:docMkLst>
      <pc:sldChg chg="modSp">
        <pc:chgData name="Joseph Marvin R. Imperial" userId="c5118018-74d5-4421-be4d-7197191e5b08" providerId="ADAL" clId="{FEB03BF6-B4BF-401B-963A-EBE146928677}" dt="2021-05-03T06:23:12.924" v="36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FEB03BF6-B4BF-401B-963A-EBE146928677}" dt="2021-05-03T06:23:12.924" v="36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addSp delSp modSp">
        <pc:chgData name="Joseph Marvin R. Imperial" userId="c5118018-74d5-4421-be4d-7197191e5b08" providerId="ADAL" clId="{FEB03BF6-B4BF-401B-963A-EBE146928677}" dt="2021-05-11T01:45:24.920" v="1790"/>
        <pc:sldMkLst>
          <pc:docMk/>
          <pc:sldMk cId="2012448717" sldId="292"/>
        </pc:sldMkLst>
        <pc:spChg chg="mod">
          <ac:chgData name="Joseph Marvin R. Imperial" userId="c5118018-74d5-4421-be4d-7197191e5b08" providerId="ADAL" clId="{FEB03BF6-B4BF-401B-963A-EBE146928677}" dt="2021-05-03T07:56:39.836" v="89" actId="20577"/>
          <ac:spMkLst>
            <pc:docMk/>
            <pc:sldMk cId="2012448717" sldId="29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00:04.597" v="119" actId="20577"/>
          <ac:spMkLst>
            <pc:docMk/>
            <pc:sldMk cId="2012448717" sldId="292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07:56:21.262" v="57" actId="478"/>
          <ac:picMkLst>
            <pc:docMk/>
            <pc:sldMk cId="2012448717" sldId="292"/>
            <ac:picMk id="2" creationId="{A7BD4EF4-3E26-472D-A639-78FF84D6A1E8}"/>
          </ac:picMkLst>
        </pc:picChg>
        <pc:picChg chg="del">
          <ac:chgData name="Joseph Marvin R. Imperial" userId="c5118018-74d5-4421-be4d-7197191e5b08" providerId="ADAL" clId="{FEB03BF6-B4BF-401B-963A-EBE146928677}" dt="2021-05-03T07:56:20.191" v="55" actId="478"/>
          <ac:picMkLst>
            <pc:docMk/>
            <pc:sldMk cId="2012448717" sldId="292"/>
            <ac:picMk id="1026" creationId="{10787810-54A8-4E0B-BBD5-6060A3A68E12}"/>
          </ac:picMkLst>
        </pc:picChg>
        <pc:picChg chg="del">
          <ac:chgData name="Joseph Marvin R. Imperial" userId="c5118018-74d5-4421-be4d-7197191e5b08" providerId="ADAL" clId="{FEB03BF6-B4BF-401B-963A-EBE146928677}" dt="2021-05-03T07:56:20.741" v="56" actId="478"/>
          <ac:picMkLst>
            <pc:docMk/>
            <pc:sldMk cId="2012448717" sldId="292"/>
            <ac:picMk id="1028" creationId="{C60331E3-FB3B-4EBE-9B38-9A1951B32D27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2012448717" sldId="292"/>
            <ac:inkMk id="2" creationId="{C228B24F-F667-4850-8957-FF0D61C3708C}"/>
          </ac:inkMkLst>
        </pc:inkChg>
      </pc:sldChg>
      <pc:sldChg chg="addSp">
        <pc:chgData name="Joseph Marvin R. Imperial" userId="c5118018-74d5-4421-be4d-7197191e5b08" providerId="ADAL" clId="{FEB03BF6-B4BF-401B-963A-EBE146928677}" dt="2021-05-11T01:45:24.920" v="1790"/>
        <pc:sldMkLst>
          <pc:docMk/>
          <pc:sldMk cId="3503603946" sldId="295"/>
        </pc:sldMkLst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3503603946" sldId="295"/>
            <ac:inkMk id="2" creationId="{C7E135D5-4DAB-4DC2-89AE-E021E1DB14F5}"/>
          </ac:inkMkLst>
        </pc:inkChg>
      </pc:sldChg>
      <pc:sldChg chg="add ord">
        <pc:chgData name="Joseph Marvin R. Imperial" userId="c5118018-74d5-4421-be4d-7197191e5b08" providerId="ADAL" clId="{FEB03BF6-B4BF-401B-963A-EBE146928677}" dt="2021-05-03T12:57:44.606" v="831"/>
        <pc:sldMkLst>
          <pc:docMk/>
          <pc:sldMk cId="1005416406" sldId="306"/>
        </pc:sldMkLst>
      </pc:sldChg>
      <pc:sldChg chg="addSp del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3048140724" sldId="307"/>
        </pc:sldMkLst>
        <pc:spChg chg="mod">
          <ac:chgData name="Joseph Marvin R. Imperial" userId="c5118018-74d5-4421-be4d-7197191e5b08" providerId="ADAL" clId="{FEB03BF6-B4BF-401B-963A-EBE146928677}" dt="2021-05-03T08:02:35.576" v="144" actId="255"/>
          <ac:spMkLst>
            <pc:docMk/>
            <pc:sldMk cId="3048140724" sldId="307"/>
            <ac:spMk id="10" creationId="{D5BBEC35-40CA-42D4-BC38-E13B39A6DA8E}"/>
          </ac:spMkLst>
        </pc:spChg>
        <pc:picChg chg="add del">
          <ac:chgData name="Joseph Marvin R. Imperial" userId="c5118018-74d5-4421-be4d-7197191e5b08" providerId="ADAL" clId="{FEB03BF6-B4BF-401B-963A-EBE146928677}" dt="2021-05-03T08:01:25.441" v="125"/>
          <ac:picMkLst>
            <pc:docMk/>
            <pc:sldMk cId="3048140724" sldId="307"/>
            <ac:picMk id="11" creationId="{7522B422-63F4-42E4-88AD-6B2782AF8987}"/>
          </ac:picMkLst>
        </pc:picChg>
        <pc:picChg chg="add mod">
          <ac:chgData name="Joseph Marvin R. Imperial" userId="c5118018-74d5-4421-be4d-7197191e5b08" providerId="ADAL" clId="{FEB03BF6-B4BF-401B-963A-EBE146928677}" dt="2021-05-03T08:01:29.032" v="127" actId="1076"/>
          <ac:picMkLst>
            <pc:docMk/>
            <pc:sldMk cId="3048140724" sldId="307"/>
            <ac:picMk id="12" creationId="{B17D1A8A-5CB7-4950-967A-7A334B01F0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3048140724" sldId="307"/>
            <ac:inkMk id="2" creationId="{DA397B6D-3571-485B-9324-EE737142C7A7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1899096674" sldId="308"/>
        </pc:sldMkLst>
        <pc:spChg chg="mod">
          <ac:chgData name="Joseph Marvin R. Imperial" userId="c5118018-74d5-4421-be4d-7197191e5b08" providerId="ADAL" clId="{FEB03BF6-B4BF-401B-963A-EBE146928677}" dt="2021-05-03T08:02:45.311" v="156" actId="20577"/>
          <ac:spMkLst>
            <pc:docMk/>
            <pc:sldMk cId="1899096674" sldId="308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11T00:05:12.877" v="1722" actId="20577"/>
          <ac:spMkLst>
            <pc:docMk/>
            <pc:sldMk cId="1899096674" sldId="308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04:26.880" v="165" actId="1076"/>
          <ac:picMkLst>
            <pc:docMk/>
            <pc:sldMk cId="1899096674" sldId="308"/>
            <ac:picMk id="2" creationId="{24D026A5-02D3-4534-83EC-8B92025191B1}"/>
          </ac:picMkLst>
        </pc:picChg>
        <pc:picChg chg="del">
          <ac:chgData name="Joseph Marvin R. Imperial" userId="c5118018-74d5-4421-be4d-7197191e5b08" providerId="ADAL" clId="{FEB03BF6-B4BF-401B-963A-EBE146928677}" dt="2021-05-03T08:02:38.282" v="145" actId="478"/>
          <ac:picMkLst>
            <pc:docMk/>
            <pc:sldMk cId="1899096674" sldId="308"/>
            <ac:picMk id="12" creationId="{B17D1A8A-5CB7-4950-967A-7A334B01F0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1899096674" sldId="308"/>
            <ac:inkMk id="3" creationId="{71A9A22A-68BD-4C89-A46E-1ABFB93C49D0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693503478" sldId="309"/>
        </pc:sldMkLst>
        <pc:spChg chg="mod">
          <ac:chgData name="Joseph Marvin R. Imperial" userId="c5118018-74d5-4421-be4d-7197191e5b08" providerId="ADAL" clId="{FEB03BF6-B4BF-401B-963A-EBE146928677}" dt="2021-05-03T08:04:47.090" v="185" actId="20577"/>
          <ac:spMkLst>
            <pc:docMk/>
            <pc:sldMk cId="693503478" sldId="309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08:04:56.660" v="190" actId="14100"/>
          <ac:picMkLst>
            <pc:docMk/>
            <pc:sldMk cId="693503478" sldId="309"/>
            <ac:picMk id="2" creationId="{D535B943-AC41-4291-9413-79229E7C97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693503478" sldId="309"/>
            <ac:inkMk id="3" creationId="{587AD5C0-E8F4-4C59-BEC7-AC2C261CF012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566479564" sldId="310"/>
        </pc:sldMkLst>
        <pc:spChg chg="mod">
          <ac:chgData name="Joseph Marvin R. Imperial" userId="c5118018-74d5-4421-be4d-7197191e5b08" providerId="ADAL" clId="{FEB03BF6-B4BF-401B-963A-EBE146928677}" dt="2021-05-03T08:23:49.997" v="326" actId="20577"/>
          <ac:spMkLst>
            <pc:docMk/>
            <pc:sldMk cId="1566479564" sldId="310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24:03.670" v="329" actId="20577"/>
          <ac:spMkLst>
            <pc:docMk/>
            <pc:sldMk cId="1566479564" sldId="310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24:13.760" v="331" actId="1076"/>
          <ac:picMkLst>
            <pc:docMk/>
            <pc:sldMk cId="1566479564" sldId="310"/>
            <ac:picMk id="2" creationId="{69D1B032-C2B3-4078-8682-0D1C50CD37D7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566479564" sldId="310"/>
            <ac:inkMk id="3" creationId="{9D89209C-7C52-43A5-9073-B5A634E0ED97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1788003925" sldId="312"/>
        </pc:sldMkLst>
        <pc:spChg chg="mod">
          <ac:chgData name="Joseph Marvin R. Imperial" userId="c5118018-74d5-4421-be4d-7197191e5b08" providerId="ADAL" clId="{FEB03BF6-B4BF-401B-963A-EBE146928677}" dt="2021-05-03T08:17:37.769" v="222" actId="14100"/>
          <ac:spMkLst>
            <pc:docMk/>
            <pc:sldMk cId="1788003925" sldId="312"/>
            <ac:spMk id="10" creationId="{D5BBEC35-40CA-42D4-BC38-E13B39A6DA8E}"/>
          </ac:spMkLst>
        </pc:spChg>
        <pc:spChg chg="add mod">
          <ac:chgData name="Joseph Marvin R. Imperial" userId="c5118018-74d5-4421-be4d-7197191e5b08" providerId="ADAL" clId="{FEB03BF6-B4BF-401B-963A-EBE146928677}" dt="2021-05-03T08:18:27.683" v="235" actId="113"/>
          <ac:spMkLst>
            <pc:docMk/>
            <pc:sldMk cId="1788003925" sldId="312"/>
            <ac:spMk id="12" creationId="{BCE34F67-B17C-4CC0-9453-25083521D7AF}"/>
          </ac:spMkLst>
        </pc:spChg>
        <pc:picChg chg="mod">
          <ac:chgData name="Joseph Marvin R. Imperial" userId="c5118018-74d5-4421-be4d-7197191e5b08" providerId="ADAL" clId="{FEB03BF6-B4BF-401B-963A-EBE146928677}" dt="2021-05-03T08:17:43.025" v="223" actId="1076"/>
          <ac:picMkLst>
            <pc:docMk/>
            <pc:sldMk cId="1788003925" sldId="312"/>
            <ac:picMk id="2" creationId="{D535B943-AC41-4291-9413-79229E7C97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1788003925" sldId="312"/>
            <ac:inkMk id="3" creationId="{AE69E0EE-7031-4A94-B8A3-5480A4171D95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1:47:41.470" v="1791" actId="478"/>
        <pc:sldMkLst>
          <pc:docMk/>
          <pc:sldMk cId="2695891057" sldId="313"/>
        </pc:sldMkLst>
        <pc:spChg chg="add mod">
          <ac:chgData name="Joseph Marvin R. Imperial" userId="c5118018-74d5-4421-be4d-7197191e5b08" providerId="ADAL" clId="{FEB03BF6-B4BF-401B-963A-EBE146928677}" dt="2021-05-03T08:18:50.352" v="239" actId="478"/>
          <ac:spMkLst>
            <pc:docMk/>
            <pc:sldMk cId="2695891057" sldId="313"/>
            <ac:spMk id="4" creationId="{F25AE68E-F10A-460F-9F19-1E37EA538D5D}"/>
          </ac:spMkLst>
        </pc:spChg>
        <pc:spChg chg="del">
          <ac:chgData name="Joseph Marvin R. Imperial" userId="c5118018-74d5-4421-be4d-7197191e5b08" providerId="ADAL" clId="{FEB03BF6-B4BF-401B-963A-EBE146928677}" dt="2021-05-03T08:18:50.352" v="239" actId="478"/>
          <ac:spMkLst>
            <pc:docMk/>
            <pc:sldMk cId="2695891057" sldId="313"/>
            <ac:spMk id="10" creationId="{D5BBEC35-40CA-42D4-BC38-E13B39A6DA8E}"/>
          </ac:spMkLst>
        </pc:spChg>
        <pc:spChg chg="del">
          <ac:chgData name="Joseph Marvin R. Imperial" userId="c5118018-74d5-4421-be4d-7197191e5b08" providerId="ADAL" clId="{FEB03BF6-B4BF-401B-963A-EBE146928677}" dt="2021-05-03T08:18:49.425" v="238" actId="478"/>
          <ac:spMkLst>
            <pc:docMk/>
            <pc:sldMk cId="2695891057" sldId="313"/>
            <ac:spMk id="12" creationId="{BCE34F67-B17C-4CC0-9453-25083521D7AF}"/>
          </ac:spMkLst>
        </pc:spChg>
        <pc:picChg chg="add mod">
          <ac:chgData name="Joseph Marvin R. Imperial" userId="c5118018-74d5-4421-be4d-7197191e5b08" providerId="ADAL" clId="{FEB03BF6-B4BF-401B-963A-EBE146928677}" dt="2021-05-03T08:23:05.234" v="314" actId="1076"/>
          <ac:picMkLst>
            <pc:docMk/>
            <pc:sldMk cId="2695891057" sldId="313"/>
            <ac:picMk id="11" creationId="{C22B671C-E2BD-4C7C-902D-B952C7281C8F}"/>
          </ac:picMkLst>
        </pc:picChg>
        <pc:inkChg chg="add del">
          <ac:chgData name="Joseph Marvin R. Imperial" userId="c5118018-74d5-4421-be4d-7197191e5b08" providerId="ADAL" clId="{FEB03BF6-B4BF-401B-963A-EBE146928677}" dt="2021-05-11T01:47:41.470" v="1791" actId="478"/>
          <ac:inkMkLst>
            <pc:docMk/>
            <pc:sldMk cId="2695891057" sldId="313"/>
            <ac:inkMk id="3" creationId="{881CC0EB-C359-4C9F-9555-97758E629D0C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03T08:22:55.792" v="313" actId="1076"/>
        <pc:sldMkLst>
          <pc:docMk/>
          <pc:sldMk cId="3322535451" sldId="314"/>
        </pc:sldMkLst>
        <pc:spChg chg="mod">
          <ac:chgData name="Joseph Marvin R. Imperial" userId="c5118018-74d5-4421-be4d-7197191e5b08" providerId="ADAL" clId="{FEB03BF6-B4BF-401B-963A-EBE146928677}" dt="2021-05-03T08:19:57.536" v="277" actId="20577"/>
          <ac:spMkLst>
            <pc:docMk/>
            <pc:sldMk cId="3322535451" sldId="314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22:53.373" v="312"/>
          <ac:spMkLst>
            <pc:docMk/>
            <pc:sldMk cId="3322535451" sldId="314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08:19:50.033" v="246" actId="478"/>
          <ac:picMkLst>
            <pc:docMk/>
            <pc:sldMk cId="3322535451" sldId="314"/>
            <ac:picMk id="2" creationId="{24D026A5-02D3-4534-83EC-8B92025191B1}"/>
          </ac:picMkLst>
        </pc:picChg>
        <pc:picChg chg="add mod">
          <ac:chgData name="Joseph Marvin R. Imperial" userId="c5118018-74d5-4421-be4d-7197191e5b08" providerId="ADAL" clId="{FEB03BF6-B4BF-401B-963A-EBE146928677}" dt="2021-05-03T08:22:55.792" v="313" actId="1076"/>
          <ac:picMkLst>
            <pc:docMk/>
            <pc:sldMk cId="3322535451" sldId="314"/>
            <ac:picMk id="3" creationId="{D7A7B7D6-139C-4363-81A5-51CAB184AF02}"/>
          </ac:picMkLst>
        </pc:picChg>
        <pc:picChg chg="add mod">
          <ac:chgData name="Joseph Marvin R. Imperial" userId="c5118018-74d5-4421-be4d-7197191e5b08" providerId="ADAL" clId="{FEB03BF6-B4BF-401B-963A-EBE146928677}" dt="2021-05-03T08:22:38.396" v="304" actId="1076"/>
          <ac:picMkLst>
            <pc:docMk/>
            <pc:sldMk cId="3322535451" sldId="314"/>
            <ac:picMk id="4" creationId="{0EF833ED-8486-43A6-9AB2-20653CD95F66}"/>
          </ac:picMkLst>
        </pc:picChg>
      </pc:sldChg>
      <pc:sldChg chg="modSp add">
        <pc:chgData name="Joseph Marvin R. Imperial" userId="c5118018-74d5-4421-be4d-7197191e5b08" providerId="ADAL" clId="{FEB03BF6-B4BF-401B-963A-EBE146928677}" dt="2021-05-10T22:43:31.536" v="1672" actId="20577"/>
        <pc:sldMkLst>
          <pc:docMk/>
          <pc:sldMk cId="2200119191" sldId="317"/>
        </pc:sldMkLst>
        <pc:spChg chg="mod">
          <ac:chgData name="Joseph Marvin R. Imperial" userId="c5118018-74d5-4421-be4d-7197191e5b08" providerId="ADAL" clId="{FEB03BF6-B4BF-401B-963A-EBE146928677}" dt="2021-05-03T08:28:49.213" v="431" actId="20577"/>
          <ac:spMkLst>
            <pc:docMk/>
            <pc:sldMk cId="2200119191" sldId="317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10T22:43:31.536" v="1672" actId="20577"/>
          <ac:spMkLst>
            <pc:docMk/>
            <pc:sldMk cId="2200119191" sldId="317"/>
            <ac:spMk id="10" creationId="{D5BBEC35-40CA-42D4-BC38-E13B39A6DA8E}"/>
          </ac:spMkLst>
        </pc:sp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213870258" sldId="318"/>
        </pc:sldMkLst>
        <pc:spChg chg="mod">
          <ac:chgData name="Joseph Marvin R. Imperial" userId="c5118018-74d5-4421-be4d-7197191e5b08" providerId="ADAL" clId="{FEB03BF6-B4BF-401B-963A-EBE146928677}" dt="2021-05-03T08:24:38.010" v="345" actId="5793"/>
          <ac:spMkLst>
            <pc:docMk/>
            <pc:sldMk cId="2213870258" sldId="318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08:24:34.123" v="343" actId="478"/>
          <ac:picMkLst>
            <pc:docMk/>
            <pc:sldMk cId="2213870258" sldId="318"/>
            <ac:picMk id="2" creationId="{69D1B032-C2B3-4078-8682-0D1C50CD37D7}"/>
          </ac:picMkLst>
        </pc:picChg>
        <pc:picChg chg="add mod">
          <ac:chgData name="Joseph Marvin R. Imperial" userId="c5118018-74d5-4421-be4d-7197191e5b08" providerId="ADAL" clId="{FEB03BF6-B4BF-401B-963A-EBE146928677}" dt="2021-05-03T08:24:54.802" v="352" actId="1076"/>
          <ac:picMkLst>
            <pc:docMk/>
            <pc:sldMk cId="2213870258" sldId="318"/>
            <ac:picMk id="3" creationId="{70C56C59-F725-46A3-8289-C9BAD97F1744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213870258" sldId="318"/>
            <ac:inkMk id="2" creationId="{0C194DA5-AAE4-45B5-BD27-531A01D2B037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87664112" sldId="319"/>
        </pc:sldMkLst>
        <pc:spChg chg="mod">
          <ac:chgData name="Joseph Marvin R. Imperial" userId="c5118018-74d5-4421-be4d-7197191e5b08" providerId="ADAL" clId="{FEB03BF6-B4BF-401B-963A-EBE146928677}" dt="2021-05-03T08:26:32.361" v="359" actId="20577"/>
          <ac:spMkLst>
            <pc:docMk/>
            <pc:sldMk cId="87664112" sldId="319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28:18.896" v="391" actId="255"/>
          <ac:spMkLst>
            <pc:docMk/>
            <pc:sldMk cId="87664112" sldId="319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26:42.132" v="369" actId="1076"/>
          <ac:picMkLst>
            <pc:docMk/>
            <pc:sldMk cId="87664112" sldId="319"/>
            <ac:picMk id="2" creationId="{E01E5B6E-4BA4-4C72-B5F1-273EE32D02E7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87664112" sldId="319"/>
            <ac:inkMk id="3" creationId="{46EC6ADA-2716-41FC-9ACD-CA3E1C8A5491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454926702" sldId="320"/>
        </pc:sldMkLst>
        <pc:spChg chg="mod">
          <ac:chgData name="Joseph Marvin R. Imperial" userId="c5118018-74d5-4421-be4d-7197191e5b08" providerId="ADAL" clId="{FEB03BF6-B4BF-401B-963A-EBE146928677}" dt="2021-05-03T08:32:11.165" v="479" actId="20577"/>
          <ac:spMkLst>
            <pc:docMk/>
            <pc:sldMk cId="1454926702" sldId="320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32:49.777" v="493" actId="20577"/>
          <ac:spMkLst>
            <pc:docMk/>
            <pc:sldMk cId="1454926702" sldId="320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10T22:44:37.042" v="1674" actId="1076"/>
          <ac:picMkLst>
            <pc:docMk/>
            <pc:sldMk cId="1454926702" sldId="320"/>
            <ac:picMk id="2" creationId="{3BBD37E2-1531-4FF5-ACF2-18A80162F8D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454926702" sldId="320"/>
            <ac:inkMk id="3" creationId="{3ABB4013-7507-4FA5-91B0-B75BD961F58E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072967728" sldId="321"/>
        </pc:sldMkLst>
        <pc:spChg chg="mod">
          <ac:chgData name="Joseph Marvin R. Imperial" userId="c5118018-74d5-4421-be4d-7197191e5b08" providerId="ADAL" clId="{FEB03BF6-B4BF-401B-963A-EBE146928677}" dt="2021-05-03T08:34:06.489" v="504"/>
          <ac:spMkLst>
            <pc:docMk/>
            <pc:sldMk cId="1072967728" sldId="321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08:35:24.410" v="524" actId="1076"/>
          <ac:picMkLst>
            <pc:docMk/>
            <pc:sldMk cId="1072967728" sldId="321"/>
            <ac:picMk id="2" creationId="{DF9AD64C-1279-4267-B7D7-05D188B73217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072967728" sldId="321"/>
            <ac:inkMk id="3" creationId="{6F14575B-31D3-409B-A46A-6DD7197B68FB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955459014" sldId="322"/>
        </pc:sldMkLst>
        <pc:spChg chg="mod">
          <ac:chgData name="Joseph Marvin R. Imperial" userId="c5118018-74d5-4421-be4d-7197191e5b08" providerId="ADAL" clId="{FEB03BF6-B4BF-401B-963A-EBE146928677}" dt="2021-05-03T08:35:48.958" v="549" actId="20577"/>
          <ac:spMkLst>
            <pc:docMk/>
            <pc:sldMk cId="1955459014" sldId="32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37:04.394" v="582" actId="20577"/>
          <ac:spMkLst>
            <pc:docMk/>
            <pc:sldMk cId="1955459014" sldId="322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37:18.650" v="586" actId="1076"/>
          <ac:picMkLst>
            <pc:docMk/>
            <pc:sldMk cId="1955459014" sldId="322"/>
            <ac:picMk id="2" creationId="{1E5E736F-C1B3-4018-A31C-6B85B34311E4}"/>
          </ac:picMkLst>
        </pc:picChg>
        <pc:picChg chg="add mod modCrop">
          <ac:chgData name="Joseph Marvin R. Imperial" userId="c5118018-74d5-4421-be4d-7197191e5b08" providerId="ADAL" clId="{FEB03BF6-B4BF-401B-963A-EBE146928677}" dt="2021-05-10T22:46:37.688" v="1680" actId="1076"/>
          <ac:picMkLst>
            <pc:docMk/>
            <pc:sldMk cId="1955459014" sldId="322"/>
            <ac:picMk id="12" creationId="{BAEC947B-5898-4D4C-BF7F-67FD67F141B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955459014" sldId="322"/>
            <ac:inkMk id="3" creationId="{0BEFB0A6-06C8-4CA3-9708-0C7AC3C0497A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656768675" sldId="323"/>
        </pc:sldMkLst>
        <pc:spChg chg="mod">
          <ac:chgData name="Joseph Marvin R. Imperial" userId="c5118018-74d5-4421-be4d-7197191e5b08" providerId="ADAL" clId="{FEB03BF6-B4BF-401B-963A-EBE146928677}" dt="2021-05-03T08:38:02.208" v="589" actId="20577"/>
          <ac:spMkLst>
            <pc:docMk/>
            <pc:sldMk cId="1656768675" sldId="323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08:38:17.224" v="593" actId="1076"/>
          <ac:picMkLst>
            <pc:docMk/>
            <pc:sldMk cId="1656768675" sldId="323"/>
            <ac:picMk id="2" creationId="{E1D921B2-462C-48A2-A887-D436F407A800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656768675" sldId="323"/>
            <ac:inkMk id="3" creationId="{E548D542-F8D4-4AE6-A267-D7031ACB38CB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423261559" sldId="324"/>
        </pc:sldMkLst>
        <pc:spChg chg="mod">
          <ac:chgData name="Joseph Marvin R. Imperial" userId="c5118018-74d5-4421-be4d-7197191e5b08" providerId="ADAL" clId="{FEB03BF6-B4BF-401B-963A-EBE146928677}" dt="2021-05-03T12:33:06.902" v="599" actId="113"/>
          <ac:spMkLst>
            <pc:docMk/>
            <pc:sldMk cId="1423261559" sldId="324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12:33:20.740" v="601" actId="1076"/>
          <ac:picMkLst>
            <pc:docMk/>
            <pc:sldMk cId="1423261559" sldId="324"/>
            <ac:picMk id="2" creationId="{CE7086F9-482F-4159-92E9-AA70921069A4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423261559" sldId="324"/>
            <ac:inkMk id="3" creationId="{9773AE7A-9BB0-4CE3-B2EC-74498263ECFC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778759122" sldId="325"/>
        </pc:sldMkLst>
        <pc:picChg chg="del">
          <ac:chgData name="Joseph Marvin R. Imperial" userId="c5118018-74d5-4421-be4d-7197191e5b08" providerId="ADAL" clId="{FEB03BF6-B4BF-401B-963A-EBE146928677}" dt="2021-05-03T08:34:32.206" v="512" actId="478"/>
          <ac:picMkLst>
            <pc:docMk/>
            <pc:sldMk cId="2778759122" sldId="325"/>
            <ac:picMk id="2" creationId="{DF9AD64C-1279-4267-B7D7-05D188B73217}"/>
          </ac:picMkLst>
        </pc:picChg>
        <pc:picChg chg="add mod">
          <ac:chgData name="Joseph Marvin R. Imperial" userId="c5118018-74d5-4421-be4d-7197191e5b08" providerId="ADAL" clId="{FEB03BF6-B4BF-401B-963A-EBE146928677}" dt="2021-05-03T08:35:21.905" v="523" actId="1076"/>
          <ac:picMkLst>
            <pc:docMk/>
            <pc:sldMk cId="2778759122" sldId="325"/>
            <ac:picMk id="3" creationId="{B1670EDE-4716-48CD-8738-9D8020871E3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778759122" sldId="325"/>
            <ac:inkMk id="2" creationId="{01A3ED95-D117-48C5-BF66-C370FE16951C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3420009208" sldId="326"/>
        </pc:sldMkLst>
        <pc:picChg chg="add mod">
          <ac:chgData name="Joseph Marvin R. Imperial" userId="c5118018-74d5-4421-be4d-7197191e5b08" providerId="ADAL" clId="{FEB03BF6-B4BF-401B-963A-EBE146928677}" dt="2021-05-03T08:35:19.657" v="522" actId="1076"/>
          <ac:picMkLst>
            <pc:docMk/>
            <pc:sldMk cId="3420009208" sldId="326"/>
            <ac:picMk id="2" creationId="{BB0A973E-4CB8-4942-B3C1-3A5FB4E9EAE7}"/>
          </ac:picMkLst>
        </pc:picChg>
        <pc:picChg chg="del">
          <ac:chgData name="Joseph Marvin R. Imperial" userId="c5118018-74d5-4421-be4d-7197191e5b08" providerId="ADAL" clId="{FEB03BF6-B4BF-401B-963A-EBE146928677}" dt="2021-05-03T08:34:58.463" v="519" actId="478"/>
          <ac:picMkLst>
            <pc:docMk/>
            <pc:sldMk cId="3420009208" sldId="326"/>
            <ac:picMk id="3" creationId="{B1670EDE-4716-48CD-8738-9D8020871E3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3420009208" sldId="326"/>
            <ac:inkMk id="3" creationId="{56F59BAD-C468-4904-98BF-20F8FF73C764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03T12:33:43.514" v="623" actId="20577"/>
        <pc:sldMkLst>
          <pc:docMk/>
          <pc:sldMk cId="3327398804" sldId="327"/>
        </pc:sldMkLst>
        <pc:spChg chg="mod">
          <ac:chgData name="Joseph Marvin R. Imperial" userId="c5118018-74d5-4421-be4d-7197191e5b08" providerId="ADAL" clId="{FEB03BF6-B4BF-401B-963A-EBE146928677}" dt="2021-05-03T12:33:43.514" v="623" actId="20577"/>
          <ac:spMkLst>
            <pc:docMk/>
            <pc:sldMk cId="3327398804" sldId="327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33:25.443" v="605" actId="20577"/>
          <ac:spMkLst>
            <pc:docMk/>
            <pc:sldMk cId="3327398804" sldId="327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12:33:23.649" v="604" actId="478"/>
          <ac:picMkLst>
            <pc:docMk/>
            <pc:sldMk cId="3327398804" sldId="327"/>
            <ac:picMk id="2" creationId="{CE7086F9-482F-4159-92E9-AA70921069A4}"/>
          </ac:picMkLst>
        </pc:picChg>
        <pc:picChg chg="add mod">
          <ac:chgData name="Joseph Marvin R. Imperial" userId="c5118018-74d5-4421-be4d-7197191e5b08" providerId="ADAL" clId="{FEB03BF6-B4BF-401B-963A-EBE146928677}" dt="2021-05-03T12:33:38.931" v="612" actId="1076"/>
          <ac:picMkLst>
            <pc:docMk/>
            <pc:sldMk cId="3327398804" sldId="327"/>
            <ac:picMk id="3" creationId="{2C148520-78E6-4532-BC82-CDA02CC6104B}"/>
          </ac:picMkLst>
        </pc:pic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305899142" sldId="328"/>
        </pc:sldMkLst>
        <pc:spChg chg="mod">
          <ac:chgData name="Joseph Marvin R. Imperial" userId="c5118018-74d5-4421-be4d-7197191e5b08" providerId="ADAL" clId="{FEB03BF6-B4BF-401B-963A-EBE146928677}" dt="2021-05-03T12:38:24.651" v="700" actId="20577"/>
          <ac:spMkLst>
            <pc:docMk/>
            <pc:sldMk cId="2305899142" sldId="328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38:54.699" v="710" actId="20577"/>
          <ac:spMkLst>
            <pc:docMk/>
            <pc:sldMk cId="2305899142" sldId="328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12:39:01.643" v="713" actId="1076"/>
          <ac:picMkLst>
            <pc:docMk/>
            <pc:sldMk cId="2305899142" sldId="328"/>
            <ac:picMk id="2" creationId="{FA33E2B3-7FF2-4433-9FDF-11D63F5825C0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305899142" sldId="328"/>
            <ac:inkMk id="3" creationId="{3302A5C3-3F92-40F5-8543-A6AEF93F37FA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03T12:42:02.476" v="760" actId="1076"/>
        <pc:sldMkLst>
          <pc:docMk/>
          <pc:sldMk cId="4183721766" sldId="329"/>
        </pc:sldMkLst>
        <pc:spChg chg="mod">
          <ac:chgData name="Joseph Marvin R. Imperial" userId="c5118018-74d5-4421-be4d-7197191e5b08" providerId="ADAL" clId="{FEB03BF6-B4BF-401B-963A-EBE146928677}" dt="2021-05-03T12:41:52.693" v="758" actId="20577"/>
          <ac:spMkLst>
            <pc:docMk/>
            <pc:sldMk cId="4183721766" sldId="329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12:42:02.476" v="760" actId="1076"/>
          <ac:picMkLst>
            <pc:docMk/>
            <pc:sldMk cId="4183721766" sldId="329"/>
            <ac:picMk id="2" creationId="{359229F9-3608-423A-B55A-21D1AFB6792A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11T02:21:39.921" v="1794" actId="478"/>
        <pc:sldMkLst>
          <pc:docMk/>
          <pc:sldMk cId="1278004186" sldId="330"/>
        </pc:sldMkLst>
        <pc:spChg chg="mod">
          <ac:chgData name="Joseph Marvin R. Imperial" userId="c5118018-74d5-4421-be4d-7197191e5b08" providerId="ADAL" clId="{FEB03BF6-B4BF-401B-963A-EBE146928677}" dt="2021-05-03T12:34:01.916" v="654" actId="20577"/>
          <ac:spMkLst>
            <pc:docMk/>
            <pc:sldMk cId="1278004186" sldId="330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12:34:17.661" v="661" actId="1076"/>
          <ac:picMkLst>
            <pc:docMk/>
            <pc:sldMk cId="1278004186" sldId="330"/>
            <ac:picMk id="2" creationId="{B6677F64-ABAA-4EBC-97A6-3E1E165E9B12}"/>
          </ac:picMkLst>
        </pc:picChg>
        <pc:picChg chg="del">
          <ac:chgData name="Joseph Marvin R. Imperial" userId="c5118018-74d5-4421-be4d-7197191e5b08" providerId="ADAL" clId="{FEB03BF6-B4BF-401B-963A-EBE146928677}" dt="2021-05-03T12:34:10.260" v="655" actId="478"/>
          <ac:picMkLst>
            <pc:docMk/>
            <pc:sldMk cId="1278004186" sldId="330"/>
            <ac:picMk id="3" creationId="{2C148520-78E6-4532-BC82-CDA02CC6104B}"/>
          </ac:picMkLst>
        </pc:picChg>
        <pc:inkChg chg="add del">
          <ac:chgData name="Joseph Marvin R. Imperial" userId="c5118018-74d5-4421-be4d-7197191e5b08" providerId="ADAL" clId="{FEB03BF6-B4BF-401B-963A-EBE146928677}" dt="2021-05-11T02:21:39.921" v="1794" actId="478"/>
          <ac:inkMkLst>
            <pc:docMk/>
            <pc:sldMk cId="1278004186" sldId="330"/>
            <ac:inkMk id="3" creationId="{933964BB-0E50-42F0-B36A-9B3BA001EC71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495454146" sldId="331"/>
        </pc:sldMkLst>
        <pc:spChg chg="mod">
          <ac:chgData name="Joseph Marvin R. Imperial" userId="c5118018-74d5-4421-be4d-7197191e5b08" providerId="ADAL" clId="{FEB03BF6-B4BF-401B-963A-EBE146928677}" dt="2021-05-03T12:36:30.306" v="670"/>
          <ac:spMkLst>
            <pc:docMk/>
            <pc:sldMk cId="495454146" sldId="331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FEB03BF6-B4BF-401B-963A-EBE146928677}" dt="2021-05-03T12:36:17.771" v="666" actId="478"/>
          <ac:picMkLst>
            <pc:docMk/>
            <pc:sldMk cId="495454146" sldId="331"/>
            <ac:picMk id="2" creationId="{B6677F64-ABAA-4EBC-97A6-3E1E165E9B12}"/>
          </ac:picMkLst>
        </pc:picChg>
        <pc:picChg chg="add mod">
          <ac:chgData name="Joseph Marvin R. Imperial" userId="c5118018-74d5-4421-be4d-7197191e5b08" providerId="ADAL" clId="{FEB03BF6-B4BF-401B-963A-EBE146928677}" dt="2021-05-03T12:36:21.205" v="669" actId="1076"/>
          <ac:picMkLst>
            <pc:docMk/>
            <pc:sldMk cId="495454146" sldId="331"/>
            <ac:picMk id="3" creationId="{2A52673D-FE76-4479-8B66-2110C7B68940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495454146" sldId="331"/>
            <ac:inkMk id="2" creationId="{95FD78A7-96B2-4FBC-83D3-ED171FBC72AD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03T12:39:35.981" v="726" actId="1076"/>
        <pc:sldMkLst>
          <pc:docMk/>
          <pc:sldMk cId="3129732181" sldId="332"/>
        </pc:sldMkLst>
        <pc:spChg chg="mod">
          <ac:chgData name="Joseph Marvin R. Imperial" userId="c5118018-74d5-4421-be4d-7197191e5b08" providerId="ADAL" clId="{FEB03BF6-B4BF-401B-963A-EBE146928677}" dt="2021-05-03T12:39:30.662" v="724" actId="1076"/>
          <ac:spMkLst>
            <pc:docMk/>
            <pc:sldMk cId="3129732181" sldId="33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39:09.574" v="717" actId="6549"/>
          <ac:spMkLst>
            <pc:docMk/>
            <pc:sldMk cId="3129732181" sldId="332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12:39:08.600" v="716" actId="478"/>
          <ac:picMkLst>
            <pc:docMk/>
            <pc:sldMk cId="3129732181" sldId="332"/>
            <ac:picMk id="2" creationId="{FA33E2B3-7FF2-4433-9FDF-11D63F5825C0}"/>
          </ac:picMkLst>
        </pc:picChg>
        <pc:picChg chg="add mod">
          <ac:chgData name="Joseph Marvin R. Imperial" userId="c5118018-74d5-4421-be4d-7197191e5b08" providerId="ADAL" clId="{FEB03BF6-B4BF-401B-963A-EBE146928677}" dt="2021-05-03T12:39:35.981" v="726" actId="1076"/>
          <ac:picMkLst>
            <pc:docMk/>
            <pc:sldMk cId="3129732181" sldId="332"/>
            <ac:picMk id="3" creationId="{7593BD3C-1654-42AA-ABE9-555C78EE25DD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03T12:40:07.772" v="734" actId="1076"/>
        <pc:sldMkLst>
          <pc:docMk/>
          <pc:sldMk cId="4279148027" sldId="333"/>
        </pc:sldMkLst>
        <pc:spChg chg="mod">
          <ac:chgData name="Joseph Marvin R. Imperial" userId="c5118018-74d5-4421-be4d-7197191e5b08" providerId="ADAL" clId="{FEB03BF6-B4BF-401B-963A-EBE146928677}" dt="2021-05-03T12:39:54.147" v="729"/>
          <ac:spMkLst>
            <pc:docMk/>
            <pc:sldMk cId="4279148027" sldId="333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12:40:07.772" v="734" actId="1076"/>
          <ac:picMkLst>
            <pc:docMk/>
            <pc:sldMk cId="4279148027" sldId="333"/>
            <ac:picMk id="2" creationId="{B461B14D-A586-43A0-8084-7AD6CAB1CB68}"/>
          </ac:picMkLst>
        </pc:picChg>
        <pc:picChg chg="del">
          <ac:chgData name="Joseph Marvin R. Imperial" userId="c5118018-74d5-4421-be4d-7197191e5b08" providerId="ADAL" clId="{FEB03BF6-B4BF-401B-963A-EBE146928677}" dt="2021-05-03T12:39:55.545" v="730" actId="478"/>
          <ac:picMkLst>
            <pc:docMk/>
            <pc:sldMk cId="4279148027" sldId="333"/>
            <ac:picMk id="3" creationId="{7593BD3C-1654-42AA-ABE9-555C78EE25DD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03T12:43:29.361" v="798" actId="20577"/>
        <pc:sldMkLst>
          <pc:docMk/>
          <pc:sldMk cId="780764021" sldId="335"/>
        </pc:sldMkLst>
        <pc:spChg chg="mod">
          <ac:chgData name="Joseph Marvin R. Imperial" userId="c5118018-74d5-4421-be4d-7197191e5b08" providerId="ADAL" clId="{FEB03BF6-B4BF-401B-963A-EBE146928677}" dt="2021-05-03T12:42:25.669" v="777" actId="20577"/>
          <ac:spMkLst>
            <pc:docMk/>
            <pc:sldMk cId="780764021" sldId="335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43:29.361" v="798" actId="20577"/>
          <ac:spMkLst>
            <pc:docMk/>
            <pc:sldMk cId="780764021" sldId="335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12:42:30.208" v="778" actId="478"/>
          <ac:picMkLst>
            <pc:docMk/>
            <pc:sldMk cId="780764021" sldId="335"/>
            <ac:picMk id="2" creationId="{359229F9-3608-423A-B55A-21D1AFB6792A}"/>
          </ac:picMkLst>
        </pc:picChg>
        <pc:picChg chg="add mod">
          <ac:chgData name="Joseph Marvin R. Imperial" userId="c5118018-74d5-4421-be4d-7197191e5b08" providerId="ADAL" clId="{FEB03BF6-B4BF-401B-963A-EBE146928677}" dt="2021-05-03T12:42:56.388" v="786" actId="1076"/>
          <ac:picMkLst>
            <pc:docMk/>
            <pc:sldMk cId="780764021" sldId="335"/>
            <ac:picMk id="3" creationId="{662C678B-8B01-48DD-98F7-6E5EF122084F}"/>
          </ac:picMkLst>
        </pc:picChg>
      </pc:sldChg>
      <pc:sldChg chg="addSp delSp modSp add ord">
        <pc:chgData name="Joseph Marvin R. Imperial" userId="c5118018-74d5-4421-be4d-7197191e5b08" providerId="ADAL" clId="{FEB03BF6-B4BF-401B-963A-EBE146928677}" dt="2021-05-03T12:44:16.548" v="829" actId="1076"/>
        <pc:sldMkLst>
          <pc:docMk/>
          <pc:sldMk cId="2454795275" sldId="336"/>
        </pc:sldMkLst>
        <pc:spChg chg="mod">
          <ac:chgData name="Joseph Marvin R. Imperial" userId="c5118018-74d5-4421-be4d-7197191e5b08" providerId="ADAL" clId="{FEB03BF6-B4BF-401B-963A-EBE146928677}" dt="2021-05-03T12:44:02.420" v="825" actId="20577"/>
          <ac:spMkLst>
            <pc:docMk/>
            <pc:sldMk cId="2454795275" sldId="336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FEB03BF6-B4BF-401B-963A-EBE146928677}" dt="2021-05-03T12:44:03.819" v="826" actId="478"/>
          <ac:picMkLst>
            <pc:docMk/>
            <pc:sldMk cId="2454795275" sldId="336"/>
            <ac:picMk id="2" creationId="{359229F9-3608-423A-B55A-21D1AFB6792A}"/>
          </ac:picMkLst>
        </pc:picChg>
        <pc:picChg chg="add mod">
          <ac:chgData name="Joseph Marvin R. Imperial" userId="c5118018-74d5-4421-be4d-7197191e5b08" providerId="ADAL" clId="{FEB03BF6-B4BF-401B-963A-EBE146928677}" dt="2021-05-03T12:44:16.548" v="829" actId="1076"/>
          <ac:picMkLst>
            <pc:docMk/>
            <pc:sldMk cId="2454795275" sldId="336"/>
            <ac:picMk id="3" creationId="{A8541FDD-CDF4-4137-AD08-317F67DA93DC}"/>
          </ac:picMkLst>
        </pc:picChg>
      </pc:sldChg>
      <pc:sldChg chg="delSp modSp add ord">
        <pc:chgData name="Joseph Marvin R. Imperial" userId="c5118018-74d5-4421-be4d-7197191e5b08" providerId="ADAL" clId="{FEB03BF6-B4BF-401B-963A-EBE146928677}" dt="2021-05-10T23:36:12.293" v="1721" actId="478"/>
        <pc:sldMkLst>
          <pc:docMk/>
          <pc:sldMk cId="545433181" sldId="337"/>
        </pc:sldMkLst>
        <pc:spChg chg="mod">
          <ac:chgData name="Joseph Marvin R. Imperial" userId="c5118018-74d5-4421-be4d-7197191e5b08" providerId="ADAL" clId="{FEB03BF6-B4BF-401B-963A-EBE146928677}" dt="2021-05-10T23:36:07.157" v="1718" actId="20577"/>
          <ac:spMkLst>
            <pc:docMk/>
            <pc:sldMk cId="545433181" sldId="337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10T23:36:09.479" v="1720" actId="5793"/>
          <ac:spMkLst>
            <pc:docMk/>
            <pc:sldMk cId="545433181" sldId="337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10T23:36:12.293" v="1721" actId="478"/>
          <ac:picMkLst>
            <pc:docMk/>
            <pc:sldMk cId="545433181" sldId="337"/>
            <ac:picMk id="3" creationId="{662C678B-8B01-48DD-98F7-6E5EF122084F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894765005" sldId="338"/>
        </pc:sldMkLst>
        <pc:spChg chg="del">
          <ac:chgData name="Joseph Marvin R. Imperial" userId="c5118018-74d5-4421-be4d-7197191e5b08" providerId="ADAL" clId="{FEB03BF6-B4BF-401B-963A-EBE146928677}" dt="2021-05-11T00:08:14.950" v="1735" actId="478"/>
          <ac:spMkLst>
            <pc:docMk/>
            <pc:sldMk cId="2894765005" sldId="338"/>
            <ac:spMk id="4" creationId="{F25AE68E-F10A-460F-9F19-1E37EA538D5D}"/>
          </ac:spMkLst>
        </pc:spChg>
        <pc:spChg chg="mod">
          <ac:chgData name="Joseph Marvin R. Imperial" userId="c5118018-74d5-4421-be4d-7197191e5b08" providerId="ADAL" clId="{FEB03BF6-B4BF-401B-963A-EBE146928677}" dt="2021-05-11T00:08:11.186" v="1732" actId="20577"/>
          <ac:spMkLst>
            <pc:docMk/>
            <pc:sldMk cId="2894765005" sldId="338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FEB03BF6-B4BF-401B-963A-EBE146928677}" dt="2021-05-11T00:08:13.535" v="1733" actId="478"/>
          <ac:picMkLst>
            <pc:docMk/>
            <pc:sldMk cId="2894765005" sldId="338"/>
            <ac:picMk id="2" creationId="{D535B943-AC41-4291-9413-79229E7C9772}"/>
          </ac:picMkLst>
        </pc:picChg>
        <pc:picChg chg="del">
          <ac:chgData name="Joseph Marvin R. Imperial" userId="c5118018-74d5-4421-be4d-7197191e5b08" providerId="ADAL" clId="{FEB03BF6-B4BF-401B-963A-EBE146928677}" dt="2021-05-11T00:08:14.222" v="1734" actId="478"/>
          <ac:picMkLst>
            <pc:docMk/>
            <pc:sldMk cId="2894765005" sldId="338"/>
            <ac:picMk id="11" creationId="{C22B671C-E2BD-4C7C-902D-B952C7281C8F}"/>
          </ac:picMkLst>
        </pc:picChg>
        <pc:picChg chg="add mod">
          <ac:chgData name="Joseph Marvin R. Imperial" userId="c5118018-74d5-4421-be4d-7197191e5b08" providerId="ADAL" clId="{FEB03BF6-B4BF-401B-963A-EBE146928677}" dt="2021-05-11T00:08:24.698" v="1739" actId="1076"/>
          <ac:picMkLst>
            <pc:docMk/>
            <pc:sldMk cId="2894765005" sldId="338"/>
            <ac:picMk id="1026" creationId="{A4EF8F23-699A-4693-882F-0BA891897D71}"/>
          </ac:picMkLst>
        </pc:picChg>
        <pc:picChg chg="add mod">
          <ac:chgData name="Joseph Marvin R. Imperial" userId="c5118018-74d5-4421-be4d-7197191e5b08" providerId="ADAL" clId="{FEB03BF6-B4BF-401B-963A-EBE146928677}" dt="2021-05-11T00:11:06.252" v="1746" actId="1076"/>
          <ac:picMkLst>
            <pc:docMk/>
            <pc:sldMk cId="2894765005" sldId="338"/>
            <ac:picMk id="1028" creationId="{ADE5F065-A643-4B14-8145-F22AB63F8EA4}"/>
          </ac:picMkLst>
        </pc:picChg>
        <pc:picChg chg="add mod">
          <ac:chgData name="Joseph Marvin R. Imperial" userId="c5118018-74d5-4421-be4d-7197191e5b08" providerId="ADAL" clId="{FEB03BF6-B4BF-401B-963A-EBE146928677}" dt="2021-05-11T00:11:09.164" v="1748" actId="1076"/>
          <ac:picMkLst>
            <pc:docMk/>
            <pc:sldMk cId="2894765005" sldId="338"/>
            <ac:picMk id="1030" creationId="{4093BF12-9C54-4D62-8824-07406E5DAAE8}"/>
          </ac:picMkLst>
        </pc:picChg>
        <pc:inkChg chg="add del">
          <ac:chgData name="Joseph Marvin R. Imperial" userId="c5118018-74d5-4421-be4d-7197191e5b08" providerId="ADAL" clId="{FEB03BF6-B4BF-401B-963A-EBE146928677}" dt="2021-05-11T01:47:47.527" v="1792" actId="478"/>
          <ac:inkMkLst>
            <pc:docMk/>
            <pc:sldMk cId="2894765005" sldId="338"/>
            <ac:inkMk id="3" creationId="{B0694465-98E2-4E58-AB81-0C0FBF53C1DC}"/>
          </ac:inkMkLst>
        </pc:ink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894765005" sldId="338"/>
            <ac:inkMk id="10" creationId="{0AC2D12B-A55C-486C-975B-539D9835928A}"/>
          </ac:inkMkLst>
        </pc:inkChg>
      </pc:sldChg>
    </pc:docChg>
  </pc:docChgLst>
  <pc:docChgLst>
    <pc:chgData name="Joseph Marvin R. Imperial" userId="c5118018-74d5-4421-be4d-7197191e5b08" providerId="ADAL" clId="{70D03E3A-137A-44E5-9725-706554D6E372}"/>
    <pc:docChg chg="undo custSel addSld delSld modSld sldOrd">
      <pc:chgData name="Joseph Marvin R. Imperial" userId="c5118018-74d5-4421-be4d-7197191e5b08" providerId="ADAL" clId="{70D03E3A-137A-44E5-9725-706554D6E372}" dt="2021-04-10T13:20:12.491" v="1565" actId="47"/>
      <pc:docMkLst>
        <pc:docMk/>
      </pc:docMkLst>
    </pc:docChg>
  </pc:docChgLst>
  <pc:docChgLst>
    <pc:chgData name="Joseph Marvin R. Imperial" userId="c5118018-74d5-4421-be4d-7197191e5b08" providerId="ADAL" clId="{AB9EEC7B-5938-AB4A-BBF1-2D08914B856E}"/>
    <pc:docChg chg="addSld delSld">
      <pc:chgData name="Joseph Marvin R. Imperial" userId="c5118018-74d5-4421-be4d-7197191e5b08" providerId="ADAL" clId="{AB9EEC7B-5938-AB4A-BBF1-2D08914B856E}" dt="2021-04-20T00:57:02.237" v="3" actId="2696"/>
      <pc:docMkLst>
        <pc:docMk/>
      </pc:docMkLst>
    </pc:docChg>
  </pc:docChgLst>
  <pc:docChgLst>
    <pc:chgData name="Joseph Marvin R. Imperial" userId="c5118018-74d5-4421-be4d-7197191e5b08" providerId="ADAL" clId="{8B587F43-1B51-4416-B410-57F8B9E236B1}"/>
    <pc:docChg chg="undo custSel addSld delSld modSld">
      <pc:chgData name="Joseph Marvin R. Imperial" userId="c5118018-74d5-4421-be4d-7197191e5b08" providerId="ADAL" clId="{8B587F43-1B51-4416-B410-57F8B9E236B1}" dt="2021-03-24T12:30:06.351" v="559" actId="5793"/>
      <pc:docMkLst>
        <pc:docMk/>
      </pc:docMkLst>
    </pc:docChg>
  </pc:docChgLst>
  <pc:docChgLst>
    <pc:chgData name="Joseph Marvin R. Imperial" userId="c5118018-74d5-4421-be4d-7197191e5b08" providerId="ADAL" clId="{ADAC384E-8ED7-4287-AEF6-F4B3D17184E0}"/>
    <pc:docChg chg="undo custSel addSld delSld modSld sldOrd">
      <pc:chgData name="Joseph Marvin R. Imperial" userId="c5118018-74d5-4421-be4d-7197191e5b08" providerId="ADAL" clId="{ADAC384E-8ED7-4287-AEF6-F4B3D17184E0}" dt="2021-04-20T00:37:47.641" v="1593"/>
      <pc:docMkLst>
        <pc:docMk/>
      </pc:docMkLst>
      <pc:sldChg chg="modSp">
        <pc:chgData name="Joseph Marvin R. Imperial" userId="c5118018-74d5-4421-be4d-7197191e5b08" providerId="ADAL" clId="{ADAC384E-8ED7-4287-AEF6-F4B3D17184E0}" dt="2021-04-17T06:34:45.425" v="11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ADAC384E-8ED7-4287-AEF6-F4B3D17184E0}" dt="2021-04-17T06:34:45.425" v="11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addSp delSp modSp add del">
        <pc:chgData name="Joseph Marvin R. Imperial" userId="c5118018-74d5-4421-be4d-7197191e5b08" providerId="ADAL" clId="{ADAC384E-8ED7-4287-AEF6-F4B3D17184E0}" dt="2021-04-17T07:27:56.326" v="380" actId="20577"/>
        <pc:sldMkLst>
          <pc:docMk/>
          <pc:sldMk cId="1555157539" sldId="261"/>
        </pc:sldMkLst>
        <pc:spChg chg="mod">
          <ac:chgData name="Joseph Marvin R. Imperial" userId="c5118018-74d5-4421-be4d-7197191e5b08" providerId="ADAL" clId="{ADAC384E-8ED7-4287-AEF6-F4B3D17184E0}" dt="2021-04-17T07:27:56.326" v="380" actId="20577"/>
          <ac:spMkLst>
            <pc:docMk/>
            <pc:sldMk cId="1555157539" sldId="261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ADAC384E-8ED7-4287-AEF6-F4B3D17184E0}" dt="2021-04-17T07:26:04.923" v="287" actId="1076"/>
          <ac:picMkLst>
            <pc:docMk/>
            <pc:sldMk cId="1555157539" sldId="261"/>
            <ac:picMk id="2" creationId="{D641BFF4-36D5-49C1-8F37-742175918262}"/>
          </ac:picMkLst>
        </pc:picChg>
        <pc:picChg chg="del mod">
          <ac:chgData name="Joseph Marvin R. Imperial" userId="c5118018-74d5-4421-be4d-7197191e5b08" providerId="ADAL" clId="{ADAC384E-8ED7-4287-AEF6-F4B3D17184E0}" dt="2021-04-17T07:25:41.471" v="283" actId="478"/>
          <ac:picMkLst>
            <pc:docMk/>
            <pc:sldMk cId="1555157539" sldId="261"/>
            <ac:picMk id="2050" creationId="{886024C2-90E6-4926-A327-887BF35909C8}"/>
          </ac:picMkLst>
        </pc:picChg>
      </pc:sldChg>
      <pc:sldChg chg="addSp delSp modSp add">
        <pc:chgData name="Joseph Marvin R. Imperial" userId="c5118018-74d5-4421-be4d-7197191e5b08" providerId="ADAL" clId="{ADAC384E-8ED7-4287-AEF6-F4B3D17184E0}" dt="2021-04-18T05:39:33.009" v="1209" actId="1076"/>
        <pc:sldMkLst>
          <pc:docMk/>
          <pc:sldMk cId="2012448717" sldId="292"/>
        </pc:sldMkLst>
        <pc:spChg chg="mod">
          <ac:chgData name="Joseph Marvin R. Imperial" userId="c5118018-74d5-4421-be4d-7197191e5b08" providerId="ADAL" clId="{ADAC384E-8ED7-4287-AEF6-F4B3D17184E0}" dt="2021-04-17T11:56:29.780" v="997"/>
          <ac:spMkLst>
            <pc:docMk/>
            <pc:sldMk cId="2012448717" sldId="29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ADAC384E-8ED7-4287-AEF6-F4B3D17184E0}" dt="2021-04-18T05:27:11.941" v="1076" actId="20577"/>
          <ac:spMkLst>
            <pc:docMk/>
            <pc:sldMk cId="2012448717" sldId="292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ADAC384E-8ED7-4287-AEF6-F4B3D17184E0}" dt="2021-04-18T05:39:05.293" v="1206" actId="1076"/>
          <ac:picMkLst>
            <pc:docMk/>
            <pc:sldMk cId="2012448717" sldId="292"/>
            <ac:picMk id="2" creationId="{A7BD4EF4-3E26-472D-A639-78FF84D6A1E8}"/>
          </ac:picMkLst>
        </pc:picChg>
        <pc:picChg chg="add del">
          <ac:chgData name="Joseph Marvin R. Imperial" userId="c5118018-74d5-4421-be4d-7197191e5b08" providerId="ADAL" clId="{ADAC384E-8ED7-4287-AEF6-F4B3D17184E0}" dt="2021-04-18T05:25:26.249" v="1040"/>
          <ac:picMkLst>
            <pc:docMk/>
            <pc:sldMk cId="2012448717" sldId="292"/>
            <ac:picMk id="3" creationId="{6E016517-2E54-4DE5-8271-77FD9C976767}"/>
          </ac:picMkLst>
        </pc:picChg>
        <pc:picChg chg="add mod">
          <ac:chgData name="Joseph Marvin R. Imperial" userId="c5118018-74d5-4421-be4d-7197191e5b08" providerId="ADAL" clId="{ADAC384E-8ED7-4287-AEF6-F4B3D17184E0}" dt="2021-04-18T05:39:02.221" v="1204" actId="1076"/>
          <ac:picMkLst>
            <pc:docMk/>
            <pc:sldMk cId="2012448717" sldId="292"/>
            <ac:picMk id="1026" creationId="{10787810-54A8-4E0B-BBD5-6060A3A68E12}"/>
          </ac:picMkLst>
        </pc:picChg>
        <pc:picChg chg="add mod">
          <ac:chgData name="Joseph Marvin R. Imperial" userId="c5118018-74d5-4421-be4d-7197191e5b08" providerId="ADAL" clId="{ADAC384E-8ED7-4287-AEF6-F4B3D17184E0}" dt="2021-04-18T05:39:33.009" v="1209" actId="1076"/>
          <ac:picMkLst>
            <pc:docMk/>
            <pc:sldMk cId="2012448717" sldId="292"/>
            <ac:picMk id="1028" creationId="{C60331E3-FB3B-4EBE-9B38-9A1951B32D27}"/>
          </ac:picMkLst>
        </pc:picChg>
      </pc:sldChg>
      <pc:sldChg chg="modSp add ord">
        <pc:chgData name="Joseph Marvin R. Imperial" userId="c5118018-74d5-4421-be4d-7197191e5b08" providerId="ADAL" clId="{ADAC384E-8ED7-4287-AEF6-F4B3D17184E0}" dt="2021-04-19T22:21:04.588" v="1414" actId="5793"/>
        <pc:sldMkLst>
          <pc:docMk/>
          <pc:sldMk cId="31654266" sldId="305"/>
        </pc:sldMkLst>
        <pc:spChg chg="mod">
          <ac:chgData name="Joseph Marvin R. Imperial" userId="c5118018-74d5-4421-be4d-7197191e5b08" providerId="ADAL" clId="{ADAC384E-8ED7-4287-AEF6-F4B3D17184E0}" dt="2021-04-19T22:19:43.158" v="1237" actId="20577"/>
          <ac:spMkLst>
            <pc:docMk/>
            <pc:sldMk cId="31654266" sldId="305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ADAC384E-8ED7-4287-AEF6-F4B3D17184E0}" dt="2021-04-19T22:21:04.588" v="1414" actId="5793"/>
          <ac:spMkLst>
            <pc:docMk/>
            <pc:sldMk cId="31654266" sldId="305"/>
            <ac:spMk id="10" creationId="{D5BBEC35-40CA-42D4-BC38-E13B39A6DA8E}"/>
          </ac:spMkLst>
        </pc:spChg>
      </pc:sldChg>
    </pc:docChg>
  </pc:docChgLst>
  <pc:docChgLst>
    <pc:chgData name="Joseph Marvin R. Imperial" userId="c5118018-74d5-4421-be4d-7197191e5b08" providerId="ADAL" clId="{792B2ED9-4693-4907-A64D-B6C5E3A28BD0}"/>
    <pc:docChg chg="undo custSel addSld delSld modSld sldOrd">
      <pc:chgData name="Joseph Marvin R. Imperial" userId="c5118018-74d5-4421-be4d-7197191e5b08" providerId="ADAL" clId="{792B2ED9-4693-4907-A64D-B6C5E3A28BD0}" dt="2021-05-14T13:54:42.888" v="93"/>
      <pc:docMkLst>
        <pc:docMk/>
      </pc:docMkLst>
      <pc:sldChg chg="modSp">
        <pc:chgData name="Joseph Marvin R. Imperial" userId="c5118018-74d5-4421-be4d-7197191e5b08" providerId="ADAL" clId="{792B2ED9-4693-4907-A64D-B6C5E3A28BD0}" dt="2021-05-14T13:52:36.079" v="43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792B2ED9-4693-4907-A64D-B6C5E3A28BD0}" dt="2021-05-14T13:52:36.079" v="43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del">
        <pc:chgData name="Joseph Marvin R. Imperial" userId="c5118018-74d5-4421-be4d-7197191e5b08" providerId="ADAL" clId="{792B2ED9-4693-4907-A64D-B6C5E3A28BD0}" dt="2021-05-14T13:52:38.658" v="44" actId="47"/>
        <pc:sldMkLst>
          <pc:docMk/>
          <pc:sldMk cId="1555157539" sldId="261"/>
        </pc:sldMkLst>
      </pc:sldChg>
      <pc:sldChg chg="delSp">
        <pc:chgData name="Joseph Marvin R. Imperial" userId="c5118018-74d5-4421-be4d-7197191e5b08" providerId="ADAL" clId="{792B2ED9-4693-4907-A64D-B6C5E3A28BD0}" dt="2021-05-14T13:52:42.526" v="46" actId="478"/>
        <pc:sldMkLst>
          <pc:docMk/>
          <pc:sldMk cId="2012448717" sldId="292"/>
        </pc:sldMkLst>
        <pc:inkChg chg="del">
          <ac:chgData name="Joseph Marvin R. Imperial" userId="c5118018-74d5-4421-be4d-7197191e5b08" providerId="ADAL" clId="{792B2ED9-4693-4907-A64D-B6C5E3A28BD0}" dt="2021-05-14T13:52:42.526" v="46" actId="478"/>
          <ac:inkMkLst>
            <pc:docMk/>
            <pc:sldMk cId="2012448717" sldId="292"/>
            <ac:inkMk id="2" creationId="{C228B24F-F667-4850-8957-FF0D61C3708C}"/>
          </ac:inkMkLst>
        </pc:inkChg>
      </pc:sldChg>
      <pc:sldChg chg="del">
        <pc:chgData name="Joseph Marvin R. Imperial" userId="c5118018-74d5-4421-be4d-7197191e5b08" providerId="ADAL" clId="{792B2ED9-4693-4907-A64D-B6C5E3A28BD0}" dt="2021-05-14T13:52:39.782" v="45" actId="47"/>
        <pc:sldMkLst>
          <pc:docMk/>
          <pc:sldMk cId="3503603946" sldId="295"/>
        </pc:sldMkLst>
      </pc:sldChg>
      <pc:sldChg chg="del">
        <pc:chgData name="Joseph Marvin R. Imperial" userId="c5118018-74d5-4421-be4d-7197191e5b08" providerId="ADAL" clId="{792B2ED9-4693-4907-A64D-B6C5E3A28BD0}" dt="2021-05-14T13:52:43.712" v="47" actId="47"/>
        <pc:sldMkLst>
          <pc:docMk/>
          <pc:sldMk cId="1005416406" sldId="306"/>
        </pc:sldMkLst>
      </pc:sldChg>
      <pc:sldChg chg="delSp">
        <pc:chgData name="Joseph Marvin R. Imperial" userId="c5118018-74d5-4421-be4d-7197191e5b08" providerId="ADAL" clId="{792B2ED9-4693-4907-A64D-B6C5E3A28BD0}" dt="2021-05-14T13:52:46.166" v="48" actId="478"/>
        <pc:sldMkLst>
          <pc:docMk/>
          <pc:sldMk cId="3048140724" sldId="307"/>
        </pc:sldMkLst>
        <pc:inkChg chg="del">
          <ac:chgData name="Joseph Marvin R. Imperial" userId="c5118018-74d5-4421-be4d-7197191e5b08" providerId="ADAL" clId="{792B2ED9-4693-4907-A64D-B6C5E3A28BD0}" dt="2021-05-14T13:52:46.166" v="48" actId="478"/>
          <ac:inkMkLst>
            <pc:docMk/>
            <pc:sldMk cId="3048140724" sldId="307"/>
            <ac:inkMk id="2" creationId="{DA397B6D-3571-485B-9324-EE737142C7A7}"/>
          </ac:inkMkLst>
        </pc:inkChg>
      </pc:sldChg>
      <pc:sldChg chg="delSp add del">
        <pc:chgData name="Joseph Marvin R. Imperial" userId="c5118018-74d5-4421-be4d-7197191e5b08" providerId="ADAL" clId="{792B2ED9-4693-4907-A64D-B6C5E3A28BD0}" dt="2021-05-14T13:52:59.394" v="54" actId="47"/>
        <pc:sldMkLst>
          <pc:docMk/>
          <pc:sldMk cId="1899096674" sldId="308"/>
        </pc:sldMkLst>
        <pc:inkChg chg="del">
          <ac:chgData name="Joseph Marvin R. Imperial" userId="c5118018-74d5-4421-be4d-7197191e5b08" providerId="ADAL" clId="{792B2ED9-4693-4907-A64D-B6C5E3A28BD0}" dt="2021-05-14T13:52:48.443" v="49" actId="478"/>
          <ac:inkMkLst>
            <pc:docMk/>
            <pc:sldMk cId="1899096674" sldId="308"/>
            <ac:inkMk id="3" creationId="{71A9A22A-68BD-4C89-A46E-1ABFB93C49D0}"/>
          </ac:inkMkLst>
        </pc:inkChg>
      </pc:sldChg>
      <pc:sldChg chg="del">
        <pc:chgData name="Joseph Marvin R. Imperial" userId="c5118018-74d5-4421-be4d-7197191e5b08" providerId="ADAL" clId="{792B2ED9-4693-4907-A64D-B6C5E3A28BD0}" dt="2021-05-14T13:53:03.819" v="57" actId="47"/>
        <pc:sldMkLst>
          <pc:docMk/>
          <pc:sldMk cId="693503478" sldId="309"/>
        </pc:sldMkLst>
      </pc:sldChg>
      <pc:sldChg chg="del">
        <pc:chgData name="Joseph Marvin R. Imperial" userId="c5118018-74d5-4421-be4d-7197191e5b08" providerId="ADAL" clId="{792B2ED9-4693-4907-A64D-B6C5E3A28BD0}" dt="2021-05-14T13:53:06.050" v="61" actId="47"/>
        <pc:sldMkLst>
          <pc:docMk/>
          <pc:sldMk cId="1566479564" sldId="310"/>
        </pc:sldMkLst>
      </pc:sldChg>
      <pc:sldChg chg="del">
        <pc:chgData name="Joseph Marvin R. Imperial" userId="c5118018-74d5-4421-be4d-7197191e5b08" providerId="ADAL" clId="{792B2ED9-4693-4907-A64D-B6C5E3A28BD0}" dt="2021-05-14T13:53:04.301" v="58" actId="47"/>
        <pc:sldMkLst>
          <pc:docMk/>
          <pc:sldMk cId="1788003925" sldId="312"/>
        </pc:sldMkLst>
      </pc:sldChg>
      <pc:sldChg chg="del">
        <pc:chgData name="Joseph Marvin R. Imperial" userId="c5118018-74d5-4421-be4d-7197191e5b08" providerId="ADAL" clId="{792B2ED9-4693-4907-A64D-B6C5E3A28BD0}" dt="2021-05-14T13:53:04.692" v="59" actId="47"/>
        <pc:sldMkLst>
          <pc:docMk/>
          <pc:sldMk cId="2695891057" sldId="313"/>
        </pc:sldMkLst>
      </pc:sldChg>
      <pc:sldChg chg="add del ord">
        <pc:chgData name="Joseph Marvin R. Imperial" userId="c5118018-74d5-4421-be4d-7197191e5b08" providerId="ADAL" clId="{792B2ED9-4693-4907-A64D-B6C5E3A28BD0}" dt="2021-05-14T13:54:11.895" v="82"/>
        <pc:sldMkLst>
          <pc:docMk/>
          <pc:sldMk cId="3322535451" sldId="314"/>
        </pc:sldMkLst>
      </pc:sldChg>
      <pc:sldChg chg="del">
        <pc:chgData name="Joseph Marvin R. Imperial" userId="c5118018-74d5-4421-be4d-7197191e5b08" providerId="ADAL" clId="{792B2ED9-4693-4907-A64D-B6C5E3A28BD0}" dt="2021-05-14T13:53:08.005" v="64" actId="47"/>
        <pc:sldMkLst>
          <pc:docMk/>
          <pc:sldMk cId="2200119191" sldId="317"/>
        </pc:sldMkLst>
      </pc:sldChg>
      <pc:sldChg chg="del">
        <pc:chgData name="Joseph Marvin R. Imperial" userId="c5118018-74d5-4421-be4d-7197191e5b08" providerId="ADAL" clId="{792B2ED9-4693-4907-A64D-B6C5E3A28BD0}" dt="2021-05-14T13:53:06.520" v="62" actId="47"/>
        <pc:sldMkLst>
          <pc:docMk/>
          <pc:sldMk cId="2213870258" sldId="318"/>
        </pc:sldMkLst>
      </pc:sldChg>
      <pc:sldChg chg="del">
        <pc:chgData name="Joseph Marvin R. Imperial" userId="c5118018-74d5-4421-be4d-7197191e5b08" providerId="ADAL" clId="{792B2ED9-4693-4907-A64D-B6C5E3A28BD0}" dt="2021-05-14T13:53:07.201" v="63" actId="47"/>
        <pc:sldMkLst>
          <pc:docMk/>
          <pc:sldMk cId="87664112" sldId="319"/>
        </pc:sldMkLst>
      </pc:sldChg>
      <pc:sldChg chg="del">
        <pc:chgData name="Joseph Marvin R. Imperial" userId="c5118018-74d5-4421-be4d-7197191e5b08" providerId="ADAL" clId="{792B2ED9-4693-4907-A64D-B6C5E3A28BD0}" dt="2021-05-14T13:53:08.802" v="65" actId="47"/>
        <pc:sldMkLst>
          <pc:docMk/>
          <pc:sldMk cId="1454926702" sldId="320"/>
        </pc:sldMkLst>
      </pc:sldChg>
      <pc:sldChg chg="del">
        <pc:chgData name="Joseph Marvin R. Imperial" userId="c5118018-74d5-4421-be4d-7197191e5b08" providerId="ADAL" clId="{792B2ED9-4693-4907-A64D-B6C5E3A28BD0}" dt="2021-05-14T13:53:09.564" v="66" actId="47"/>
        <pc:sldMkLst>
          <pc:docMk/>
          <pc:sldMk cId="1072967728" sldId="321"/>
        </pc:sldMkLst>
      </pc:sldChg>
      <pc:sldChg chg="delSp del">
        <pc:chgData name="Joseph Marvin R. Imperial" userId="c5118018-74d5-4421-be4d-7197191e5b08" providerId="ADAL" clId="{792B2ED9-4693-4907-A64D-B6C5E3A28BD0}" dt="2021-05-14T13:54:30.488" v="83" actId="47"/>
        <pc:sldMkLst>
          <pc:docMk/>
          <pc:sldMk cId="1955459014" sldId="322"/>
        </pc:sldMkLst>
        <pc:inkChg chg="del">
          <ac:chgData name="Joseph Marvin R. Imperial" userId="c5118018-74d5-4421-be4d-7197191e5b08" providerId="ADAL" clId="{792B2ED9-4693-4907-A64D-B6C5E3A28BD0}" dt="2021-05-14T13:53:13.636" v="69" actId="478"/>
          <ac:inkMkLst>
            <pc:docMk/>
            <pc:sldMk cId="1955459014" sldId="322"/>
            <ac:inkMk id="3" creationId="{0BEFB0A6-06C8-4CA3-9708-0C7AC3C0497A}"/>
          </ac:inkMkLst>
        </pc:inkChg>
      </pc:sldChg>
      <pc:sldChg chg="del">
        <pc:chgData name="Joseph Marvin R. Imperial" userId="c5118018-74d5-4421-be4d-7197191e5b08" providerId="ADAL" clId="{792B2ED9-4693-4907-A64D-B6C5E3A28BD0}" dt="2021-05-14T13:53:17.918" v="70" actId="47"/>
        <pc:sldMkLst>
          <pc:docMk/>
          <pc:sldMk cId="1656768675" sldId="323"/>
        </pc:sldMkLst>
      </pc:sldChg>
      <pc:sldChg chg="delSp">
        <pc:chgData name="Joseph Marvin R. Imperial" userId="c5118018-74d5-4421-be4d-7197191e5b08" providerId="ADAL" clId="{792B2ED9-4693-4907-A64D-B6C5E3A28BD0}" dt="2021-05-14T13:53:19.530" v="71" actId="478"/>
        <pc:sldMkLst>
          <pc:docMk/>
          <pc:sldMk cId="1423261559" sldId="324"/>
        </pc:sldMkLst>
        <pc:inkChg chg="del">
          <ac:chgData name="Joseph Marvin R. Imperial" userId="c5118018-74d5-4421-be4d-7197191e5b08" providerId="ADAL" clId="{792B2ED9-4693-4907-A64D-B6C5E3A28BD0}" dt="2021-05-14T13:53:19.530" v="71" actId="478"/>
          <ac:inkMkLst>
            <pc:docMk/>
            <pc:sldMk cId="1423261559" sldId="324"/>
            <ac:inkMk id="3" creationId="{9773AE7A-9BB0-4CE3-B2EC-74498263ECFC}"/>
          </ac:inkMkLst>
        </pc:inkChg>
      </pc:sldChg>
      <pc:sldChg chg="del">
        <pc:chgData name="Joseph Marvin R. Imperial" userId="c5118018-74d5-4421-be4d-7197191e5b08" providerId="ADAL" clId="{792B2ED9-4693-4907-A64D-B6C5E3A28BD0}" dt="2021-05-14T13:53:10.406" v="67" actId="47"/>
        <pc:sldMkLst>
          <pc:docMk/>
          <pc:sldMk cId="2778759122" sldId="325"/>
        </pc:sldMkLst>
      </pc:sldChg>
      <pc:sldChg chg="del">
        <pc:chgData name="Joseph Marvin R. Imperial" userId="c5118018-74d5-4421-be4d-7197191e5b08" providerId="ADAL" clId="{792B2ED9-4693-4907-A64D-B6C5E3A28BD0}" dt="2021-05-14T13:53:11.467" v="68" actId="47"/>
        <pc:sldMkLst>
          <pc:docMk/>
          <pc:sldMk cId="3420009208" sldId="326"/>
        </pc:sldMkLst>
      </pc:sldChg>
      <pc:sldChg chg="del">
        <pc:chgData name="Joseph Marvin R. Imperial" userId="c5118018-74d5-4421-be4d-7197191e5b08" providerId="ADAL" clId="{792B2ED9-4693-4907-A64D-B6C5E3A28BD0}" dt="2021-05-14T13:53:25.366" v="72" actId="47"/>
        <pc:sldMkLst>
          <pc:docMk/>
          <pc:sldMk cId="3327398804" sldId="327"/>
        </pc:sldMkLst>
      </pc:sldChg>
      <pc:sldChg chg="delSp">
        <pc:chgData name="Joseph Marvin R. Imperial" userId="c5118018-74d5-4421-be4d-7197191e5b08" providerId="ADAL" clId="{792B2ED9-4693-4907-A64D-B6C5E3A28BD0}" dt="2021-05-14T13:53:31.281" v="75" actId="478"/>
        <pc:sldMkLst>
          <pc:docMk/>
          <pc:sldMk cId="2305899142" sldId="328"/>
        </pc:sldMkLst>
        <pc:inkChg chg="del">
          <ac:chgData name="Joseph Marvin R. Imperial" userId="c5118018-74d5-4421-be4d-7197191e5b08" providerId="ADAL" clId="{792B2ED9-4693-4907-A64D-B6C5E3A28BD0}" dt="2021-05-14T13:53:31.281" v="75" actId="478"/>
          <ac:inkMkLst>
            <pc:docMk/>
            <pc:sldMk cId="2305899142" sldId="328"/>
            <ac:inkMk id="3" creationId="{3302A5C3-3F92-40F5-8543-A6AEF93F37FA}"/>
          </ac:inkMkLst>
        </pc:inkChg>
      </pc:sldChg>
      <pc:sldChg chg="delSp modSp ord">
        <pc:chgData name="Joseph Marvin R. Imperial" userId="c5118018-74d5-4421-be4d-7197191e5b08" providerId="ADAL" clId="{792B2ED9-4693-4907-A64D-B6C5E3A28BD0}" dt="2021-05-14T13:54:40.691" v="85" actId="20577"/>
        <pc:sldMkLst>
          <pc:docMk/>
          <pc:sldMk cId="4183721766" sldId="329"/>
        </pc:sldMkLst>
        <pc:spChg chg="mod">
          <ac:chgData name="Joseph Marvin R. Imperial" userId="c5118018-74d5-4421-be4d-7197191e5b08" providerId="ADAL" clId="{792B2ED9-4693-4907-A64D-B6C5E3A28BD0}" dt="2021-05-14T13:54:40.691" v="85" actId="20577"/>
          <ac:spMkLst>
            <pc:docMk/>
            <pc:sldMk cId="4183721766" sldId="329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792B2ED9-4693-4907-A64D-B6C5E3A28BD0}" dt="2021-05-14T13:53:51.084" v="81" actId="478"/>
          <ac:picMkLst>
            <pc:docMk/>
            <pc:sldMk cId="4183721766" sldId="329"/>
            <ac:picMk id="2" creationId="{359229F9-3608-423A-B55A-21D1AFB6792A}"/>
          </ac:picMkLst>
        </pc:picChg>
      </pc:sldChg>
      <pc:sldChg chg="delSp del">
        <pc:chgData name="Joseph Marvin R. Imperial" userId="c5118018-74d5-4421-be4d-7197191e5b08" providerId="ADAL" clId="{792B2ED9-4693-4907-A64D-B6C5E3A28BD0}" dt="2021-05-14T13:53:28.990" v="74" actId="47"/>
        <pc:sldMkLst>
          <pc:docMk/>
          <pc:sldMk cId="495454146" sldId="331"/>
        </pc:sldMkLst>
        <pc:inkChg chg="del">
          <ac:chgData name="Joseph Marvin R. Imperial" userId="c5118018-74d5-4421-be4d-7197191e5b08" providerId="ADAL" clId="{792B2ED9-4693-4907-A64D-B6C5E3A28BD0}" dt="2021-05-14T13:53:27.852" v="73" actId="478"/>
          <ac:inkMkLst>
            <pc:docMk/>
            <pc:sldMk cId="495454146" sldId="331"/>
            <ac:inkMk id="2" creationId="{95FD78A7-96B2-4FBC-83D3-ED171FBC72AD}"/>
          </ac:inkMkLst>
        </pc:inkChg>
      </pc:sldChg>
      <pc:sldChg chg="add">
        <pc:chgData name="Joseph Marvin R. Imperial" userId="c5118018-74d5-4421-be4d-7197191e5b08" providerId="ADAL" clId="{792B2ED9-4693-4907-A64D-B6C5E3A28BD0}" dt="2021-05-14T13:54:42.317" v="87"/>
        <pc:sldMkLst>
          <pc:docMk/>
          <pc:sldMk cId="843039231" sldId="334"/>
        </pc:sldMkLst>
      </pc:sldChg>
      <pc:sldChg chg="add">
        <pc:chgData name="Joseph Marvin R. Imperial" userId="c5118018-74d5-4421-be4d-7197191e5b08" providerId="ADAL" clId="{792B2ED9-4693-4907-A64D-B6C5E3A28BD0}" dt="2021-05-14T13:54:42.477" v="89"/>
        <pc:sldMkLst>
          <pc:docMk/>
          <pc:sldMk cId="626561315" sldId="335"/>
        </pc:sldMkLst>
      </pc:sldChg>
      <pc:sldChg chg="add del">
        <pc:chgData name="Joseph Marvin R. Imperial" userId="c5118018-74d5-4421-be4d-7197191e5b08" providerId="ADAL" clId="{792B2ED9-4693-4907-A64D-B6C5E3A28BD0}" dt="2021-05-14T13:53:49.039" v="80" actId="47"/>
        <pc:sldMkLst>
          <pc:docMk/>
          <pc:sldMk cId="780764021" sldId="335"/>
        </pc:sldMkLst>
      </pc:sldChg>
      <pc:sldChg chg="add">
        <pc:chgData name="Joseph Marvin R. Imperial" userId="c5118018-74d5-4421-be4d-7197191e5b08" providerId="ADAL" clId="{792B2ED9-4693-4907-A64D-B6C5E3A28BD0}" dt="2021-05-14T13:54:42.694" v="91"/>
        <pc:sldMkLst>
          <pc:docMk/>
          <pc:sldMk cId="967792713" sldId="336"/>
        </pc:sldMkLst>
      </pc:sldChg>
      <pc:sldChg chg="del">
        <pc:chgData name="Joseph Marvin R. Imperial" userId="c5118018-74d5-4421-be4d-7197191e5b08" providerId="ADAL" clId="{792B2ED9-4693-4907-A64D-B6C5E3A28BD0}" dt="2021-05-14T13:53:36.998" v="76" actId="47"/>
        <pc:sldMkLst>
          <pc:docMk/>
          <pc:sldMk cId="2454795275" sldId="336"/>
        </pc:sldMkLst>
      </pc:sldChg>
      <pc:sldChg chg="add">
        <pc:chgData name="Joseph Marvin R. Imperial" userId="c5118018-74d5-4421-be4d-7197191e5b08" providerId="ADAL" clId="{792B2ED9-4693-4907-A64D-B6C5E3A28BD0}" dt="2021-05-14T13:54:42.888" v="93"/>
        <pc:sldMkLst>
          <pc:docMk/>
          <pc:sldMk cId="296704892" sldId="337"/>
        </pc:sldMkLst>
      </pc:sldChg>
      <pc:sldChg chg="del">
        <pc:chgData name="Joseph Marvin R. Imperial" userId="c5118018-74d5-4421-be4d-7197191e5b08" providerId="ADAL" clId="{792B2ED9-4693-4907-A64D-B6C5E3A28BD0}" dt="2021-05-14T13:53:38.740" v="77" actId="47"/>
        <pc:sldMkLst>
          <pc:docMk/>
          <pc:sldMk cId="545433181" sldId="337"/>
        </pc:sldMkLst>
      </pc:sldChg>
      <pc:sldChg chg="del">
        <pc:chgData name="Joseph Marvin R. Imperial" userId="c5118018-74d5-4421-be4d-7197191e5b08" providerId="ADAL" clId="{792B2ED9-4693-4907-A64D-B6C5E3A28BD0}" dt="2021-05-14T13:53:05.179" v="60" actId="47"/>
        <pc:sldMkLst>
          <pc:docMk/>
          <pc:sldMk cId="2894765005" sldId="338"/>
        </pc:sldMkLst>
      </pc:sldChg>
    </pc:docChg>
  </pc:docChgLst>
  <pc:docChgLst>
    <pc:chgData name="Joseph Marvin R. Imperial" userId="c5118018-74d5-4421-be4d-7197191e5b08" providerId="ADAL" clId="{CFD36D65-228D-4335-8677-82884EF40B5B}"/>
    <pc:docChg chg="custSel modSld">
      <pc:chgData name="Joseph Marvin R. Imperial" userId="c5118018-74d5-4421-be4d-7197191e5b08" providerId="ADAL" clId="{CFD36D65-228D-4335-8677-82884EF40B5B}" dt="2021-04-06T01:12:42.719" v="303" actId="20577"/>
      <pc:docMkLst>
        <pc:docMk/>
      </pc:docMkLst>
    </pc:docChg>
  </pc:docChgLst>
  <pc:docChgLst>
    <pc:chgData name="Joseph Marvin R. Imperial" userId="c5118018-74d5-4421-be4d-7197191e5b08" providerId="ADAL" clId="{F8716A2D-2C8A-4D59-956D-1EDCDCBEF5C0}"/>
    <pc:docChg chg="undo custSel addSld modSld sldOrd">
      <pc:chgData name="Joseph Marvin R. Imperial" userId="c5118018-74d5-4421-be4d-7197191e5b08" providerId="ADAL" clId="{F8716A2D-2C8A-4D59-956D-1EDCDCBEF5C0}" dt="2021-04-13T02:19:07.439" v="514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4939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Acting greedily means pick actions in a way that gives us a maximum action value (q).</a:t>
            </a:r>
          </a:p>
          <a:p>
            <a:r>
              <a:rPr lang="en-PH" dirty="0"/>
              <a:t>Action value (q) is the immediate reward plus the value function where you end up.</a:t>
            </a:r>
          </a:p>
          <a:p>
            <a:endParaRPr lang="en-PH" dirty="0"/>
          </a:p>
          <a:p>
            <a:r>
              <a:rPr lang="en-PH" dirty="0"/>
              <a:t>Follow new greedy policy from one step then follow policy from then onwards starting in s.</a:t>
            </a:r>
          </a:p>
          <a:p>
            <a:endParaRPr lang="en-PH" dirty="0"/>
          </a:p>
          <a:p>
            <a:r>
              <a:rPr lang="en-PH" dirty="0"/>
              <a:t>Following a greedy policy for one step is better than following the old policy</a:t>
            </a:r>
          </a:p>
          <a:p>
            <a:endParaRPr lang="en-PH" dirty="0"/>
          </a:p>
          <a:p>
            <a:r>
              <a:rPr lang="en-PH" dirty="0"/>
              <a:t>Then iterate the same process for two, three, four, five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825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414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880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Act greedily with respect to our value function to generate a new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814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Acting greedily means pick actions in a way that gives us a maximum action value (q).</a:t>
            </a:r>
          </a:p>
          <a:p>
            <a:r>
              <a:rPr lang="en-PH" dirty="0"/>
              <a:t>Action value (q) is the immediate reward plus the value function where you end up.</a:t>
            </a:r>
          </a:p>
          <a:p>
            <a:endParaRPr lang="en-PH" dirty="0"/>
          </a:p>
          <a:p>
            <a:r>
              <a:rPr lang="en-PH" dirty="0"/>
              <a:t>Follow new greedy policy from one step then follow policy from then onwards starting in s.</a:t>
            </a:r>
          </a:p>
          <a:p>
            <a:endParaRPr lang="en-PH" dirty="0"/>
          </a:p>
          <a:p>
            <a:r>
              <a:rPr lang="en-PH" dirty="0"/>
              <a:t>Following a greedy policy for one step is better than following the old policy</a:t>
            </a:r>
          </a:p>
          <a:p>
            <a:endParaRPr lang="en-PH" dirty="0"/>
          </a:p>
          <a:p>
            <a:r>
              <a:rPr lang="en-PH" dirty="0"/>
              <a:t>Then iterate the same process for two, three, four, five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8289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Acting greedily means pick actions in a way that gives us a maximum action value (q).</a:t>
            </a:r>
          </a:p>
          <a:p>
            <a:r>
              <a:rPr lang="en-PH" dirty="0"/>
              <a:t>Action value (q) is the immediate reward plus the value function where you end up.</a:t>
            </a:r>
          </a:p>
          <a:p>
            <a:endParaRPr lang="en-PH" dirty="0"/>
          </a:p>
          <a:p>
            <a:r>
              <a:rPr lang="en-PH" dirty="0"/>
              <a:t>Follow new greedy policy from one step then follow policy from then onwards starting in s.</a:t>
            </a:r>
          </a:p>
          <a:p>
            <a:endParaRPr lang="en-PH" dirty="0"/>
          </a:p>
          <a:p>
            <a:r>
              <a:rPr lang="en-PH" dirty="0"/>
              <a:t>Following a greedy policy for one step is better than following the old policy</a:t>
            </a:r>
          </a:p>
          <a:p>
            <a:endParaRPr lang="en-PH" dirty="0"/>
          </a:p>
          <a:p>
            <a:r>
              <a:rPr lang="en-PH" dirty="0"/>
              <a:t>Then iterate the same process for two, three, four, five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7553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Acting greedily means pick actions in a way that gives us a maximum action value (q).</a:t>
            </a:r>
          </a:p>
          <a:p>
            <a:r>
              <a:rPr lang="en-PH" dirty="0"/>
              <a:t>Action value (q) is the immediate reward plus the value function where you end up.</a:t>
            </a:r>
          </a:p>
          <a:p>
            <a:endParaRPr lang="en-PH" dirty="0"/>
          </a:p>
          <a:p>
            <a:r>
              <a:rPr lang="en-PH" dirty="0"/>
              <a:t>Follow new greedy policy from one step then follow policy from then onwards starting in s.</a:t>
            </a:r>
          </a:p>
          <a:p>
            <a:endParaRPr lang="en-PH" dirty="0"/>
          </a:p>
          <a:p>
            <a:r>
              <a:rPr lang="en-PH" dirty="0"/>
              <a:t>Following a greedy policy for one step is better than following the old policy</a:t>
            </a:r>
          </a:p>
          <a:p>
            <a:endParaRPr lang="en-PH" dirty="0"/>
          </a:p>
          <a:p>
            <a:r>
              <a:rPr lang="en-PH" dirty="0"/>
              <a:t>Then iterate the same process for two, three, four, five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6879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Acting greedily means pick actions in a way that gives us a maximum action value (q).</a:t>
            </a:r>
          </a:p>
          <a:p>
            <a:r>
              <a:rPr lang="en-PH" dirty="0"/>
              <a:t>Action value (q) is the immediate reward plus the value function where you end up.</a:t>
            </a:r>
          </a:p>
          <a:p>
            <a:endParaRPr lang="en-PH" dirty="0"/>
          </a:p>
          <a:p>
            <a:r>
              <a:rPr lang="en-PH" dirty="0"/>
              <a:t>Follow new greedy policy from one step then follow policy from then onwards starting in s.</a:t>
            </a:r>
          </a:p>
          <a:p>
            <a:endParaRPr lang="en-PH" dirty="0"/>
          </a:p>
          <a:p>
            <a:r>
              <a:rPr lang="en-PH" dirty="0"/>
              <a:t>Following a greedy policy for one step is better than following the old policy</a:t>
            </a:r>
          </a:p>
          <a:p>
            <a:endParaRPr lang="en-PH" dirty="0"/>
          </a:p>
          <a:p>
            <a:r>
              <a:rPr lang="en-PH" dirty="0"/>
              <a:t>Then iterate the same process for two, three, four, five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9587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Acting greedily means pick actions in a way that gives us a maximum action value (q).</a:t>
            </a:r>
          </a:p>
          <a:p>
            <a:r>
              <a:rPr lang="en-PH" dirty="0"/>
              <a:t>Action value (q) is the immediate reward plus the value function where you end up.</a:t>
            </a:r>
          </a:p>
          <a:p>
            <a:endParaRPr lang="en-PH" dirty="0"/>
          </a:p>
          <a:p>
            <a:r>
              <a:rPr lang="en-PH" dirty="0"/>
              <a:t>Follow new greedy policy from one step then follow policy from then onwards starting in s.</a:t>
            </a:r>
          </a:p>
          <a:p>
            <a:endParaRPr lang="en-PH" dirty="0"/>
          </a:p>
          <a:p>
            <a:r>
              <a:rPr lang="en-PH" dirty="0"/>
              <a:t>Following a greedy policy for one step is better than following the old policy</a:t>
            </a:r>
          </a:p>
          <a:p>
            <a:endParaRPr lang="en-PH" dirty="0"/>
          </a:p>
          <a:p>
            <a:r>
              <a:rPr lang="en-PH" dirty="0"/>
              <a:t>Then iterate the same process for two, three, four, five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529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wp-content/uploads/2020/03/intro_RL.pdf" TargetMode="External"/><Relationship Id="rId2" Type="http://schemas.openxmlformats.org/officeDocument/2006/relationships/hyperlink" Target="https://web.stanford.edu/class/cs234/slides/lecture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Planning by Dynamic Programming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798965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Elizer</a:t>
            </a:r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Ponio Jr.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 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When to use Dynamic Programming?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sz="2400" b="1" dirty="0"/>
              <a:t>Overlapping Subproblems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Subproblems recur many times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Solutions can be cached or reused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57FD7-E90E-9A48-D3E7-07CB069D2D9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1CDC92-A2C1-A48A-1BFC-7FD85014E0C7}"/>
              </a:ext>
            </a:extLst>
          </p:cNvPr>
          <p:cNvSpPr/>
          <p:nvPr/>
        </p:nvSpPr>
        <p:spPr>
          <a:xfrm>
            <a:off x="6867591" y="3273691"/>
            <a:ext cx="1174813" cy="1071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700" b="1" dirty="0"/>
          </a:p>
          <a:p>
            <a:pPr algn="ctr"/>
            <a:r>
              <a:rPr lang="en-PH" sz="1700" b="1" dirty="0"/>
              <a:t>Fib(3)</a:t>
            </a:r>
          </a:p>
          <a:p>
            <a:pPr algn="ctr"/>
            <a:endParaRPr lang="en-PH" sz="17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E8775C-65B9-AF94-CCF2-AF270059D751}"/>
              </a:ext>
            </a:extLst>
          </p:cNvPr>
          <p:cNvCxnSpPr>
            <a:cxnSpLocks/>
            <a:stCxn id="74" idx="3"/>
            <a:endCxn id="77" idx="7"/>
          </p:cNvCxnSpPr>
          <p:nvPr/>
        </p:nvCxnSpPr>
        <p:spPr>
          <a:xfrm flipH="1">
            <a:off x="5061269" y="2692455"/>
            <a:ext cx="551035" cy="738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6F5F9D-8135-B127-8702-F9E3125C5E13}"/>
              </a:ext>
            </a:extLst>
          </p:cNvPr>
          <p:cNvCxnSpPr>
            <a:cxnSpLocks/>
            <a:stCxn id="74" idx="5"/>
            <a:endCxn id="12" idx="1"/>
          </p:cNvCxnSpPr>
          <p:nvPr/>
        </p:nvCxnSpPr>
        <p:spPr>
          <a:xfrm>
            <a:off x="6443023" y="2692455"/>
            <a:ext cx="596615" cy="738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E97550-E532-1250-ECA2-278B92FA3F64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3630680" y="4188635"/>
            <a:ext cx="599870" cy="791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C41E63-82F3-1B7C-F180-A2B9CE47A29B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5061269" y="4188635"/>
            <a:ext cx="583922" cy="791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4C811F8-4C16-A022-38D6-355B9EAA587C}"/>
              </a:ext>
            </a:extLst>
          </p:cNvPr>
          <p:cNvSpPr/>
          <p:nvPr/>
        </p:nvSpPr>
        <p:spPr>
          <a:xfrm>
            <a:off x="5440257" y="1777511"/>
            <a:ext cx="1174813" cy="1071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700" b="1" dirty="0"/>
          </a:p>
          <a:p>
            <a:pPr algn="ctr"/>
            <a:r>
              <a:rPr lang="en-PH" sz="1700" b="1" dirty="0"/>
              <a:t>Fib(5)</a:t>
            </a:r>
          </a:p>
          <a:p>
            <a:pPr algn="ctr"/>
            <a:endParaRPr lang="en-PH" sz="17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FCD3A0D-62FC-6F76-9991-5D3BDE5456AD}"/>
              </a:ext>
            </a:extLst>
          </p:cNvPr>
          <p:cNvSpPr/>
          <p:nvPr/>
        </p:nvSpPr>
        <p:spPr>
          <a:xfrm>
            <a:off x="4058503" y="3273691"/>
            <a:ext cx="1174813" cy="1071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700" b="1" dirty="0"/>
          </a:p>
          <a:p>
            <a:pPr algn="ctr"/>
            <a:r>
              <a:rPr lang="en-PH" sz="1700" b="1" dirty="0"/>
              <a:t>Fib(4)</a:t>
            </a:r>
          </a:p>
          <a:p>
            <a:pPr algn="ctr"/>
            <a:endParaRPr lang="en-PH" sz="17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3D5DA5C-66CE-606A-4EFE-E5D3C2A00DA9}"/>
              </a:ext>
            </a:extLst>
          </p:cNvPr>
          <p:cNvSpPr/>
          <p:nvPr/>
        </p:nvSpPr>
        <p:spPr>
          <a:xfrm>
            <a:off x="2627914" y="4823647"/>
            <a:ext cx="1174813" cy="1071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700" b="1" dirty="0"/>
          </a:p>
          <a:p>
            <a:pPr algn="ctr"/>
            <a:r>
              <a:rPr lang="en-PH" sz="1700" b="1" dirty="0"/>
              <a:t>Fib(3)</a:t>
            </a:r>
          </a:p>
          <a:p>
            <a:pPr algn="ctr"/>
            <a:endParaRPr lang="en-PH" sz="17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1AD9656-9AAE-9AAC-0393-7E38406495E6}"/>
              </a:ext>
            </a:extLst>
          </p:cNvPr>
          <p:cNvSpPr/>
          <p:nvPr/>
        </p:nvSpPr>
        <p:spPr>
          <a:xfrm>
            <a:off x="5473144" y="4823647"/>
            <a:ext cx="1174813" cy="1071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700" b="1" dirty="0"/>
          </a:p>
          <a:p>
            <a:pPr algn="ctr"/>
            <a:r>
              <a:rPr lang="en-PH" sz="1700" b="1" dirty="0"/>
              <a:t>Fib(2)</a:t>
            </a:r>
          </a:p>
          <a:p>
            <a:pPr algn="ctr"/>
            <a:endParaRPr lang="en-PH" sz="17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05D96B7-261A-538D-C0C9-97766ECCD2AD}"/>
              </a:ext>
            </a:extLst>
          </p:cNvPr>
          <p:cNvSpPr txBox="1"/>
          <p:nvPr/>
        </p:nvSpPr>
        <p:spPr>
          <a:xfrm>
            <a:off x="8468227" y="3650658"/>
            <a:ext cx="303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Fib(3) was recalculated twice!</a:t>
            </a:r>
          </a:p>
        </p:txBody>
      </p:sp>
    </p:spTree>
    <p:extLst>
      <p:ext uri="{BB962C8B-B14F-4D97-AF65-F5344CB8AC3E}">
        <p14:creationId xmlns:p14="http://schemas.microsoft.com/office/powerpoint/2010/main" val="17894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8" grpId="0" animBg="1"/>
      <p:bldP spid="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>
            <a:normAutofit fontScale="90000"/>
          </a:bodyPr>
          <a:lstStyle/>
          <a:p>
            <a:r>
              <a:rPr lang="en-PH" b="1" dirty="0">
                <a:latin typeface="+mn-lt"/>
              </a:rPr>
              <a:t>How do we find problems that are perfect for DP?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51" y="1173018"/>
            <a:ext cx="11043922" cy="4968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2400" b="1" dirty="0">
                <a:latin typeface="Calibri (Body)"/>
                <a:ea typeface="Cambria" panose="02040503050406030204" pitchFamily="18" charset="0"/>
              </a:rPr>
              <a:t>Combinatoric problems</a:t>
            </a:r>
            <a:endParaRPr lang="en-PH" sz="2400" dirty="0">
              <a:latin typeface="Calibri (Body)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PH" sz="1800" dirty="0">
                <a:latin typeface="Calibri (Body)"/>
                <a:ea typeface="Cambria" panose="02040503050406030204" pitchFamily="18" charset="0"/>
              </a:rPr>
              <a:t>How many ways to make a change?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PH" sz="1800" dirty="0">
                <a:latin typeface="Calibri (Body)"/>
                <a:ea typeface="Cambria" panose="02040503050406030204" pitchFamily="18" charset="0"/>
              </a:rPr>
              <a:t>How many ways to traverse a graph?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PH" sz="1800" dirty="0">
                <a:latin typeface="Calibri (Body)"/>
                <a:ea typeface="Cambria" panose="02040503050406030204" pitchFamily="18" charset="0"/>
              </a:rPr>
              <a:t>How many steps needed to get from point A to point B? </a:t>
            </a:r>
          </a:p>
          <a:p>
            <a:pPr marL="0" indent="0">
              <a:buNone/>
            </a:pPr>
            <a:endParaRPr lang="en-PH" sz="1800" dirty="0">
              <a:latin typeface="Calibri (Body)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PH" sz="1800" dirty="0">
                <a:latin typeface="Calibri (Body)"/>
                <a:ea typeface="Cambria" panose="02040503050406030204" pitchFamily="18" charset="0"/>
              </a:rPr>
              <a:t>Your objective is to </a:t>
            </a:r>
            <a:r>
              <a:rPr lang="en-PH" sz="1800" b="1" dirty="0">
                <a:latin typeface="Calibri (Body)"/>
                <a:ea typeface="Cambria" panose="02040503050406030204" pitchFamily="18" charset="0"/>
              </a:rPr>
              <a:t>count something</a:t>
            </a:r>
            <a:r>
              <a:rPr lang="en-PH" sz="1800" dirty="0">
                <a:latin typeface="Calibri (Body)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PH" sz="1800" dirty="0">
              <a:latin typeface="Calibri (Body)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PH" sz="2400" b="1" dirty="0">
                <a:latin typeface="Calibri (Body)"/>
                <a:ea typeface="Cambria" panose="02040503050406030204" pitchFamily="18" charset="0"/>
              </a:rPr>
              <a:t>Optimization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 (Body)"/>
                <a:ea typeface="Cambria" panose="02040503050406030204" pitchFamily="18" charset="0"/>
              </a:rPr>
              <a:t>What is the minimum number of steps needed to get from point A to point B?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 (Body)"/>
                <a:ea typeface="Cambria" panose="02040503050406030204" pitchFamily="18" charset="0"/>
              </a:rPr>
              <a:t>What is the maximum profit gained by buying and selling stock?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 (Body)"/>
                <a:ea typeface="Cambria" panose="02040503050406030204" pitchFamily="18" charset="0"/>
              </a:rPr>
              <a:t>What is the minimum cost to travel from Manila to Baguio?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 (Body)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PH" sz="1800" dirty="0">
                <a:latin typeface="Calibri (Body)"/>
                <a:ea typeface="Cambria" panose="02040503050406030204" pitchFamily="18" charset="0"/>
              </a:rPr>
              <a:t>Your objective is to </a:t>
            </a:r>
            <a:r>
              <a:rPr lang="en-PH" sz="1800" b="1" dirty="0">
                <a:latin typeface="Calibri (Body)"/>
                <a:ea typeface="Cambria" panose="02040503050406030204" pitchFamily="18" charset="0"/>
              </a:rPr>
              <a:t>minimize or maximize some function</a:t>
            </a:r>
            <a:r>
              <a:rPr lang="en-PH" sz="1800" dirty="0">
                <a:latin typeface="Calibri (Body)"/>
                <a:ea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 (Body)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PH" sz="1800" dirty="0">
              <a:latin typeface="Calibri (Body)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2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>
            <a:normAutofit/>
          </a:bodyPr>
          <a:lstStyle/>
          <a:p>
            <a:r>
              <a:rPr lang="en-PH" b="1" dirty="0">
                <a:latin typeface="+mn-lt"/>
              </a:rPr>
              <a:t>Dynamic Programming for MDP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51" y="1173018"/>
            <a:ext cx="11043922" cy="49682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PH" sz="2400" b="1" dirty="0">
              <a:latin typeface="Calibri (Body)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PH" sz="2400" b="1" dirty="0">
                <a:latin typeface="Calibri (Body)"/>
                <a:ea typeface="Cambria" panose="02040503050406030204" pitchFamily="18" charset="0"/>
              </a:rPr>
              <a:t>Markov decision processes satisfy both properties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PH" sz="2400" dirty="0">
                <a:latin typeface="Calibri (Body)"/>
                <a:ea typeface="Cambria" panose="02040503050406030204" pitchFamily="18" charset="0"/>
              </a:rPr>
              <a:t>Bellman equation gives recursive decomposition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PH" sz="2400" dirty="0">
                <a:latin typeface="Calibri (Body)"/>
                <a:ea typeface="Cambria" panose="02040503050406030204" pitchFamily="18" charset="0"/>
              </a:rPr>
              <a:t>Value function stores and reuses solutions</a:t>
            </a:r>
          </a:p>
          <a:p>
            <a:pPr marL="0" indent="0">
              <a:buNone/>
            </a:pPr>
            <a:endParaRPr lang="en-PH" sz="1800" dirty="0">
              <a:latin typeface="Calibri (Body)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 (Body)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PH" sz="1800" dirty="0">
              <a:latin typeface="Calibri (Body)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1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Planning by DP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C6A412-09EE-657F-9B1B-8A4203463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346" y="1305343"/>
            <a:ext cx="9315308" cy="4602162"/>
          </a:xfrm>
        </p:spPr>
      </p:pic>
    </p:spTree>
    <p:extLst>
      <p:ext uri="{BB962C8B-B14F-4D97-AF65-F5344CB8AC3E}">
        <p14:creationId xmlns:p14="http://schemas.microsoft.com/office/powerpoint/2010/main" val="305536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Outline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Dynamic Programming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Policy Evaluation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Policy Iteration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Value Iteration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031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Iterative Policy Evaluation (Prediction Problem)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8" y="1341120"/>
                <a:ext cx="11043922" cy="46024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Problem: evaluate a given policy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Solution: iterative application of Bellman expectation formula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iteration process:</a:t>
                </a:r>
              </a:p>
              <a:p>
                <a:r>
                  <a:rPr lang="en-US" sz="2400" dirty="0"/>
                  <a:t>At each iteration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en-US" sz="2400" dirty="0"/>
                  <a:t>for all states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PH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</a:t>
                </a:r>
                <a:r>
                  <a:rPr lang="en-US" sz="2400" dirty="0"/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is a successor state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Eventually, after significant number of iterations, the optimal value function will be obtained.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341120"/>
                <a:ext cx="11043922" cy="4602480"/>
              </a:xfrm>
              <a:blipFill>
                <a:blip r:embed="rId2"/>
                <a:stretch>
                  <a:fillRect l="-828" t="-25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006D3F4-A39C-4495-AA3F-F84991500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490" y="2336800"/>
            <a:ext cx="4002617" cy="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9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Iterative Policy Evaluation in Small </a:t>
            </a:r>
            <a:r>
              <a:rPr lang="en-US" b="1" dirty="0" err="1">
                <a:latin typeface="+mn-lt"/>
              </a:rPr>
              <a:t>Gridworld</a:t>
            </a:r>
            <a:endParaRPr lang="en-PH" b="1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7EEF79-A84B-5E52-AD94-312BCE5AE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679" y="1190601"/>
            <a:ext cx="8214641" cy="5112896"/>
          </a:xfrm>
        </p:spPr>
      </p:pic>
    </p:spTree>
    <p:extLst>
      <p:ext uri="{BB962C8B-B14F-4D97-AF65-F5344CB8AC3E}">
        <p14:creationId xmlns:p14="http://schemas.microsoft.com/office/powerpoint/2010/main" val="296704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6881327" y="603058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038372" y="603058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06A5327A-DE70-56FB-B52F-21307DFC2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01597"/>
              </p:ext>
            </p:extLst>
          </p:nvPr>
        </p:nvGraphicFramePr>
        <p:xfrm>
          <a:off x="1733420" y="570376"/>
          <a:ext cx="8128000" cy="5251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93856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72030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10534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0583798"/>
                    </a:ext>
                  </a:extLst>
                </a:gridCol>
              </a:tblGrid>
              <a:tr h="131298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367945"/>
                  </a:ext>
                </a:extLst>
              </a:tr>
              <a:tr h="1312982">
                <a:tc>
                  <a:txBody>
                    <a:bodyPr/>
                    <a:lstStyle/>
                    <a:p>
                      <a:r>
                        <a:rPr lang="en-PH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08454"/>
                  </a:ext>
                </a:extLst>
              </a:tr>
              <a:tr h="1312982">
                <a:tc>
                  <a:txBody>
                    <a:bodyPr/>
                    <a:lstStyle/>
                    <a:p>
                      <a:r>
                        <a:rPr lang="en-PH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85606"/>
                  </a:ext>
                </a:extLst>
              </a:tr>
              <a:tr h="1312982">
                <a:tc>
                  <a:txBody>
                    <a:bodyPr/>
                    <a:lstStyle/>
                    <a:p>
                      <a:r>
                        <a:rPr lang="en-PH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263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206FDFD-28C0-1B05-E69A-3A12F795C228}"/>
              </a:ext>
            </a:extLst>
          </p:cNvPr>
          <p:cNvSpPr txBox="1"/>
          <p:nvPr/>
        </p:nvSpPr>
        <p:spPr>
          <a:xfrm>
            <a:off x="3821901" y="2208587"/>
            <a:ext cx="1855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Successor state</a:t>
            </a:r>
          </a:p>
          <a:p>
            <a:pPr algn="ctr"/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(s’)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928BD9-6902-0124-37F1-222D8CB14168}"/>
              </a:ext>
            </a:extLst>
          </p:cNvPr>
          <p:cNvSpPr txBox="1"/>
          <p:nvPr/>
        </p:nvSpPr>
        <p:spPr>
          <a:xfrm>
            <a:off x="5860042" y="960726"/>
            <a:ext cx="1855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Successor state</a:t>
            </a:r>
          </a:p>
          <a:p>
            <a:pPr algn="ctr"/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(s’)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C484E-4066-4E14-07DF-E4DCB7F25E12}"/>
              </a:ext>
            </a:extLst>
          </p:cNvPr>
          <p:cNvSpPr txBox="1"/>
          <p:nvPr/>
        </p:nvSpPr>
        <p:spPr>
          <a:xfrm>
            <a:off x="7919439" y="2208587"/>
            <a:ext cx="1855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Successor state</a:t>
            </a:r>
          </a:p>
          <a:p>
            <a:pPr algn="ctr"/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(s’)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F21E67-ACD5-CD0B-885E-744ED44F1937}"/>
              </a:ext>
            </a:extLst>
          </p:cNvPr>
          <p:cNvSpPr txBox="1"/>
          <p:nvPr/>
        </p:nvSpPr>
        <p:spPr>
          <a:xfrm>
            <a:off x="5860042" y="3570344"/>
            <a:ext cx="1855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Successor state</a:t>
            </a:r>
          </a:p>
          <a:p>
            <a:pPr algn="ctr"/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(s’)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C6FDFB-8745-47CA-6F29-C5277EAB7DC2}"/>
              </a:ext>
            </a:extLst>
          </p:cNvPr>
          <p:cNvSpPr txBox="1"/>
          <p:nvPr/>
        </p:nvSpPr>
        <p:spPr>
          <a:xfrm>
            <a:off x="6421894" y="2208587"/>
            <a:ext cx="732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State</a:t>
            </a:r>
          </a:p>
          <a:p>
            <a:pPr algn="ctr"/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(s)</a:t>
            </a: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FD6D17D7-CB76-82E0-E2AF-B342B6EB0968}"/>
              </a:ext>
            </a:extLst>
          </p:cNvPr>
          <p:cNvSpPr/>
          <p:nvPr/>
        </p:nvSpPr>
        <p:spPr>
          <a:xfrm>
            <a:off x="5831427" y="2373678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17A8475C-8DDC-0361-C19A-72A2B2B44EDD}"/>
              </a:ext>
            </a:extLst>
          </p:cNvPr>
          <p:cNvSpPr/>
          <p:nvPr/>
        </p:nvSpPr>
        <p:spPr>
          <a:xfrm rot="10800000">
            <a:off x="7307715" y="2373678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0EB23A99-473C-29F5-8254-A8C07ECFB8DC}"/>
              </a:ext>
            </a:extLst>
          </p:cNvPr>
          <p:cNvSpPr/>
          <p:nvPr/>
        </p:nvSpPr>
        <p:spPr>
          <a:xfrm rot="5400000">
            <a:off x="6540892" y="1792781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98046E39-9A83-9F93-AEBD-7AF6BD1C519C}"/>
              </a:ext>
            </a:extLst>
          </p:cNvPr>
          <p:cNvSpPr/>
          <p:nvPr/>
        </p:nvSpPr>
        <p:spPr>
          <a:xfrm rot="16200000">
            <a:off x="6540892" y="3025734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81E1AD-4A2A-11BE-427A-7164965A24AD}"/>
              </a:ext>
            </a:extLst>
          </p:cNvPr>
          <p:cNvSpPr txBox="1"/>
          <p:nvPr/>
        </p:nvSpPr>
        <p:spPr>
          <a:xfrm>
            <a:off x="1786464" y="1067771"/>
            <a:ext cx="192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TERMINAL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0D8115-15E6-4FFC-BE33-C479B169C452}"/>
              </a:ext>
            </a:extLst>
          </p:cNvPr>
          <p:cNvSpPr txBox="1"/>
          <p:nvPr/>
        </p:nvSpPr>
        <p:spPr>
          <a:xfrm>
            <a:off x="7919439" y="4933995"/>
            <a:ext cx="192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TERMINAL STATE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101B5C-4241-1EDD-0D29-DF68968A6958}"/>
              </a:ext>
            </a:extLst>
          </p:cNvPr>
          <p:cNvSpPr txBox="1"/>
          <p:nvPr/>
        </p:nvSpPr>
        <p:spPr>
          <a:xfrm>
            <a:off x="10077141" y="1437103"/>
            <a:ext cx="1604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5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PH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= -1 </a:t>
            </a:r>
          </a:p>
          <a:p>
            <a:pPr algn="ctr"/>
            <a:r>
              <a:rPr lang="en-PH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on all transitions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D45D90-9D7B-45B8-D888-E3837D4EE57B}"/>
              </a:ext>
            </a:extLst>
          </p:cNvPr>
          <p:cNvSpPr txBox="1"/>
          <p:nvPr/>
        </p:nvSpPr>
        <p:spPr>
          <a:xfrm>
            <a:off x="10077141" y="2096605"/>
            <a:ext cx="1604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5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actions</a:t>
            </a:r>
            <a:r>
              <a:rPr lang="en-PH" sz="15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= {up, down, left, right}</a:t>
            </a:r>
            <a:endParaRPr lang="en-PH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F57D7C-CF6A-40BE-E55A-502D0E601C8F}"/>
              </a:ext>
            </a:extLst>
          </p:cNvPr>
          <p:cNvSpPr txBox="1"/>
          <p:nvPr/>
        </p:nvSpPr>
        <p:spPr>
          <a:xfrm>
            <a:off x="10077140" y="2858885"/>
            <a:ext cx="1604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Agent follows a random policy (</a:t>
            </a:r>
            <a:r>
              <a:rPr lang="en-PH" sz="1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25% probability for all actions</a:t>
            </a:r>
            <a:r>
              <a:rPr lang="en-PH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919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6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038372" y="603058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06A5327A-DE70-56FB-B52F-21307DFC2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42117"/>
              </p:ext>
            </p:extLst>
          </p:nvPr>
        </p:nvGraphicFramePr>
        <p:xfrm>
          <a:off x="345834" y="360632"/>
          <a:ext cx="8128000" cy="5251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93856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72030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10534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0583798"/>
                    </a:ext>
                  </a:extLst>
                </a:gridCol>
              </a:tblGrid>
              <a:tr h="131298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367945"/>
                  </a:ext>
                </a:extLst>
              </a:tr>
              <a:tr h="1312982">
                <a:tc>
                  <a:txBody>
                    <a:bodyPr/>
                    <a:lstStyle/>
                    <a:p>
                      <a:r>
                        <a:rPr lang="en-PH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08454"/>
                  </a:ext>
                </a:extLst>
              </a:tr>
              <a:tr h="1312982">
                <a:tc>
                  <a:txBody>
                    <a:bodyPr/>
                    <a:lstStyle/>
                    <a:p>
                      <a:r>
                        <a:rPr lang="en-PH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85606"/>
                  </a:ext>
                </a:extLst>
              </a:tr>
              <a:tr h="1312982">
                <a:tc>
                  <a:txBody>
                    <a:bodyPr/>
                    <a:lstStyle/>
                    <a:p>
                      <a:r>
                        <a:rPr lang="en-PH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2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928BD9-6902-0124-37F1-222D8CB14168}"/>
                  </a:ext>
                </a:extLst>
              </p:cNvPr>
              <p:cNvSpPr txBox="1"/>
              <p:nvPr/>
            </p:nvSpPr>
            <p:spPr>
              <a:xfrm>
                <a:off x="4957426" y="825952"/>
                <a:ext cx="875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(s’)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928BD9-6902-0124-37F1-222D8CB14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426" y="825952"/>
                <a:ext cx="875689" cy="400110"/>
              </a:xfrm>
              <a:prstGeom prst="rect">
                <a:avLst/>
              </a:prstGeom>
              <a:blipFill>
                <a:blip r:embed="rId3"/>
                <a:stretch>
                  <a:fillRect t="-7576" r="-6944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C6FDFB-8745-47CA-6F29-C5277EAB7DC2}"/>
                  </a:ext>
                </a:extLst>
              </p:cNvPr>
              <p:cNvSpPr txBox="1"/>
              <p:nvPr/>
            </p:nvSpPr>
            <p:spPr>
              <a:xfrm>
                <a:off x="4854889" y="2180915"/>
                <a:ext cx="1114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C6FDFB-8745-47CA-6F29-C5277EAB7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889" y="2180915"/>
                <a:ext cx="1114985" cy="400110"/>
              </a:xfrm>
              <a:prstGeom prst="rect">
                <a:avLst/>
              </a:prstGeom>
              <a:blipFill>
                <a:blip r:embed="rId4"/>
                <a:stretch>
                  <a:fillRect t="-9231" r="-4918" b="-2769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Left 25">
            <a:extLst>
              <a:ext uri="{FF2B5EF4-FFF2-40B4-BE49-F238E27FC236}">
                <a16:creationId xmlns:a16="http://schemas.microsoft.com/office/drawing/2014/main" id="{FD6D17D7-CB76-82E0-E2AF-B342B6EB0968}"/>
              </a:ext>
            </a:extLst>
          </p:cNvPr>
          <p:cNvSpPr/>
          <p:nvPr/>
        </p:nvSpPr>
        <p:spPr>
          <a:xfrm>
            <a:off x="4022804" y="2289740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17A8475C-8DDC-0361-C19A-72A2B2B44EDD}"/>
              </a:ext>
            </a:extLst>
          </p:cNvPr>
          <p:cNvSpPr/>
          <p:nvPr/>
        </p:nvSpPr>
        <p:spPr>
          <a:xfrm rot="10800000">
            <a:off x="6318030" y="2299073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0EB23A99-473C-29F5-8254-A8C07ECFB8DC}"/>
              </a:ext>
            </a:extLst>
          </p:cNvPr>
          <p:cNvSpPr/>
          <p:nvPr/>
        </p:nvSpPr>
        <p:spPr>
          <a:xfrm rot="5400000">
            <a:off x="5170415" y="1489888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98046E39-9A83-9F93-AEBD-7AF6BD1C519C}"/>
              </a:ext>
            </a:extLst>
          </p:cNvPr>
          <p:cNvSpPr/>
          <p:nvPr/>
        </p:nvSpPr>
        <p:spPr>
          <a:xfrm rot="16200000">
            <a:off x="5170416" y="2967403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81E1AD-4A2A-11BE-427A-7164965A24AD}"/>
              </a:ext>
            </a:extLst>
          </p:cNvPr>
          <p:cNvSpPr txBox="1"/>
          <p:nvPr/>
        </p:nvSpPr>
        <p:spPr>
          <a:xfrm>
            <a:off x="398878" y="858027"/>
            <a:ext cx="192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TERMINAL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0D8115-15E6-4FFC-BE33-C479B169C452}"/>
              </a:ext>
            </a:extLst>
          </p:cNvPr>
          <p:cNvSpPr txBox="1"/>
          <p:nvPr/>
        </p:nvSpPr>
        <p:spPr>
          <a:xfrm>
            <a:off x="6531853" y="4724251"/>
            <a:ext cx="192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TERMINAL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66CDFC-EB1E-F03B-C818-F5582DEB188F}"/>
                  </a:ext>
                </a:extLst>
              </p:cNvPr>
              <p:cNvSpPr txBox="1"/>
              <p:nvPr/>
            </p:nvSpPr>
            <p:spPr>
              <a:xfrm>
                <a:off x="2875187" y="2169887"/>
                <a:ext cx="875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(s’)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66CDFC-EB1E-F03B-C818-F5582DEB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87" y="2169887"/>
                <a:ext cx="875689" cy="400110"/>
              </a:xfrm>
              <a:prstGeom prst="rect">
                <a:avLst/>
              </a:prstGeom>
              <a:blipFill>
                <a:blip r:embed="rId5"/>
                <a:stretch>
                  <a:fillRect t="-9091" r="-6993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70BA64-56DA-D497-A9A0-26B3BFC239E3}"/>
                  </a:ext>
                </a:extLst>
              </p:cNvPr>
              <p:cNvSpPr txBox="1"/>
              <p:nvPr/>
            </p:nvSpPr>
            <p:spPr>
              <a:xfrm>
                <a:off x="7024506" y="2184085"/>
                <a:ext cx="875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(s’)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70BA64-56DA-D497-A9A0-26B3BFC23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06" y="2184085"/>
                <a:ext cx="875689" cy="400110"/>
              </a:xfrm>
              <a:prstGeom prst="rect">
                <a:avLst/>
              </a:prstGeom>
              <a:blipFill>
                <a:blip r:embed="rId6"/>
                <a:stretch>
                  <a:fillRect t="-7576" r="-6944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E7F090-04F4-4E83-9AEE-046217FF34C9}"/>
                  </a:ext>
                </a:extLst>
              </p:cNvPr>
              <p:cNvSpPr txBox="1"/>
              <p:nvPr/>
            </p:nvSpPr>
            <p:spPr>
              <a:xfrm>
                <a:off x="4974538" y="3500446"/>
                <a:ext cx="875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(s’)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E7F090-04F4-4E83-9AEE-046217FF3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538" y="3500446"/>
                <a:ext cx="875689" cy="400110"/>
              </a:xfrm>
              <a:prstGeom prst="rect">
                <a:avLst/>
              </a:prstGeom>
              <a:blipFill>
                <a:blip r:embed="rId7"/>
                <a:stretch>
                  <a:fillRect t="-7576" r="-6944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4F3894-B678-6F63-AE53-CDEF8878769B}"/>
                  </a:ext>
                </a:extLst>
              </p:cNvPr>
              <p:cNvSpPr txBox="1"/>
              <p:nvPr/>
            </p:nvSpPr>
            <p:spPr>
              <a:xfrm>
                <a:off x="3824169" y="5775954"/>
                <a:ext cx="11713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𝑨𝒕</m:t>
                      </m:r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1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4F3894-B678-6F63-AE53-CDEF8878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169" y="5775954"/>
                <a:ext cx="11713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7389805-795E-E7AF-75BC-0A2AD83D55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3763" y="2553074"/>
            <a:ext cx="3439589" cy="8236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866B8C-4E03-222E-9239-8D36C899D4DB}"/>
              </a:ext>
            </a:extLst>
          </p:cNvPr>
          <p:cNvSpPr txBox="1"/>
          <p:nvPr/>
        </p:nvSpPr>
        <p:spPr>
          <a:xfrm>
            <a:off x="8623763" y="2169887"/>
            <a:ext cx="349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Apply the </a:t>
            </a:r>
            <a:r>
              <a:rPr lang="en-PH" sz="1200" b="1" dirty="0"/>
              <a:t>Bellman Expectation formula </a:t>
            </a:r>
            <a:r>
              <a:rPr lang="en-PH" sz="1200" dirty="0"/>
              <a:t>at each step </a:t>
            </a:r>
          </a:p>
        </p:txBody>
      </p:sp>
    </p:spTree>
    <p:extLst>
      <p:ext uri="{BB962C8B-B14F-4D97-AF65-F5344CB8AC3E}">
        <p14:creationId xmlns:p14="http://schemas.microsoft.com/office/powerpoint/2010/main" val="32384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 animBg="1"/>
      <p:bldP spid="27" grpId="0" animBg="1"/>
      <p:bldP spid="28" grpId="0" animBg="1"/>
      <p:bldP spid="29" grpId="0" animBg="1"/>
      <p:bldP spid="2" grpId="0"/>
      <p:bldP spid="3" grpId="0"/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038372" y="603058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06A5327A-DE70-56FB-B52F-21307DFC2132}"/>
              </a:ext>
            </a:extLst>
          </p:cNvPr>
          <p:cNvGraphicFramePr>
            <a:graphicFrameLocks noGrp="1"/>
          </p:cNvGraphicFramePr>
          <p:nvPr/>
        </p:nvGraphicFramePr>
        <p:xfrm>
          <a:off x="345834" y="360632"/>
          <a:ext cx="8128000" cy="5251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93856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72030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10534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0583798"/>
                    </a:ext>
                  </a:extLst>
                </a:gridCol>
              </a:tblGrid>
              <a:tr h="131298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367945"/>
                  </a:ext>
                </a:extLst>
              </a:tr>
              <a:tr h="1312982">
                <a:tc>
                  <a:txBody>
                    <a:bodyPr/>
                    <a:lstStyle/>
                    <a:p>
                      <a:r>
                        <a:rPr lang="en-PH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08454"/>
                  </a:ext>
                </a:extLst>
              </a:tr>
              <a:tr h="1312982">
                <a:tc>
                  <a:txBody>
                    <a:bodyPr/>
                    <a:lstStyle/>
                    <a:p>
                      <a:r>
                        <a:rPr lang="en-PH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85606"/>
                  </a:ext>
                </a:extLst>
              </a:tr>
              <a:tr h="1312982">
                <a:tc>
                  <a:txBody>
                    <a:bodyPr/>
                    <a:lstStyle/>
                    <a:p>
                      <a:r>
                        <a:rPr lang="en-PH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2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928BD9-6902-0124-37F1-222D8CB14168}"/>
                  </a:ext>
                </a:extLst>
              </p:cNvPr>
              <p:cNvSpPr txBox="1"/>
              <p:nvPr/>
            </p:nvSpPr>
            <p:spPr>
              <a:xfrm>
                <a:off x="4957426" y="825952"/>
                <a:ext cx="8697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(s’)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928BD9-6902-0124-37F1-222D8CB14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426" y="825952"/>
                <a:ext cx="869725" cy="400110"/>
              </a:xfrm>
              <a:prstGeom prst="rect">
                <a:avLst/>
              </a:prstGeom>
              <a:blipFill>
                <a:blip r:embed="rId3"/>
                <a:stretch>
                  <a:fillRect t="-7576" r="-6993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C6FDFB-8745-47CA-6F29-C5277EAB7DC2}"/>
                  </a:ext>
                </a:extLst>
              </p:cNvPr>
              <p:cNvSpPr txBox="1"/>
              <p:nvPr/>
            </p:nvSpPr>
            <p:spPr>
              <a:xfrm>
                <a:off x="4854889" y="2180915"/>
                <a:ext cx="11209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C6FDFB-8745-47CA-6F29-C5277EAB7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889" y="2180915"/>
                <a:ext cx="1120948" cy="400110"/>
              </a:xfrm>
              <a:prstGeom prst="rect">
                <a:avLst/>
              </a:prstGeom>
              <a:blipFill>
                <a:blip r:embed="rId4"/>
                <a:stretch>
                  <a:fillRect t="-9231" r="-4891" b="-2769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Left 25">
            <a:extLst>
              <a:ext uri="{FF2B5EF4-FFF2-40B4-BE49-F238E27FC236}">
                <a16:creationId xmlns:a16="http://schemas.microsoft.com/office/drawing/2014/main" id="{FD6D17D7-CB76-82E0-E2AF-B342B6EB0968}"/>
              </a:ext>
            </a:extLst>
          </p:cNvPr>
          <p:cNvSpPr/>
          <p:nvPr/>
        </p:nvSpPr>
        <p:spPr>
          <a:xfrm>
            <a:off x="4022804" y="2289740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17A8475C-8DDC-0361-C19A-72A2B2B44EDD}"/>
              </a:ext>
            </a:extLst>
          </p:cNvPr>
          <p:cNvSpPr/>
          <p:nvPr/>
        </p:nvSpPr>
        <p:spPr>
          <a:xfrm rot="10800000">
            <a:off x="6318030" y="2299073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0EB23A99-473C-29F5-8254-A8C07ECFB8DC}"/>
              </a:ext>
            </a:extLst>
          </p:cNvPr>
          <p:cNvSpPr/>
          <p:nvPr/>
        </p:nvSpPr>
        <p:spPr>
          <a:xfrm rot="5400000">
            <a:off x="5170415" y="1489888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98046E39-9A83-9F93-AEBD-7AF6BD1C519C}"/>
              </a:ext>
            </a:extLst>
          </p:cNvPr>
          <p:cNvSpPr/>
          <p:nvPr/>
        </p:nvSpPr>
        <p:spPr>
          <a:xfrm rot="16200000">
            <a:off x="5170416" y="2967403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81E1AD-4A2A-11BE-427A-7164965A24AD}"/>
              </a:ext>
            </a:extLst>
          </p:cNvPr>
          <p:cNvSpPr txBox="1"/>
          <p:nvPr/>
        </p:nvSpPr>
        <p:spPr>
          <a:xfrm>
            <a:off x="398878" y="858027"/>
            <a:ext cx="192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TERMINAL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0D8115-15E6-4FFC-BE33-C479B169C452}"/>
              </a:ext>
            </a:extLst>
          </p:cNvPr>
          <p:cNvSpPr txBox="1"/>
          <p:nvPr/>
        </p:nvSpPr>
        <p:spPr>
          <a:xfrm>
            <a:off x="6531853" y="4724251"/>
            <a:ext cx="192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TERMINAL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66CDFC-EB1E-F03B-C818-F5582DEB188F}"/>
                  </a:ext>
                </a:extLst>
              </p:cNvPr>
              <p:cNvSpPr txBox="1"/>
              <p:nvPr/>
            </p:nvSpPr>
            <p:spPr>
              <a:xfrm>
                <a:off x="2875187" y="2169887"/>
                <a:ext cx="8697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(s’)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66CDFC-EB1E-F03B-C818-F5582DEB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87" y="2169887"/>
                <a:ext cx="869725" cy="400110"/>
              </a:xfrm>
              <a:prstGeom prst="rect">
                <a:avLst/>
              </a:prstGeom>
              <a:blipFill>
                <a:blip r:embed="rId5"/>
                <a:stretch>
                  <a:fillRect t="-9091" r="-7042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70BA64-56DA-D497-A9A0-26B3BFC239E3}"/>
                  </a:ext>
                </a:extLst>
              </p:cNvPr>
              <p:cNvSpPr txBox="1"/>
              <p:nvPr/>
            </p:nvSpPr>
            <p:spPr>
              <a:xfrm>
                <a:off x="7024506" y="2184085"/>
                <a:ext cx="8697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(s’)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70BA64-56DA-D497-A9A0-26B3BFC23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06" y="2184085"/>
                <a:ext cx="869725" cy="400110"/>
              </a:xfrm>
              <a:prstGeom prst="rect">
                <a:avLst/>
              </a:prstGeom>
              <a:blipFill>
                <a:blip r:embed="rId6"/>
                <a:stretch>
                  <a:fillRect t="-7576" r="-6993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E7F090-04F4-4E83-9AEE-046217FF34C9}"/>
                  </a:ext>
                </a:extLst>
              </p:cNvPr>
              <p:cNvSpPr txBox="1"/>
              <p:nvPr/>
            </p:nvSpPr>
            <p:spPr>
              <a:xfrm>
                <a:off x="4974538" y="3500446"/>
                <a:ext cx="8697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(s’)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E7F090-04F4-4E83-9AEE-046217FF3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538" y="3500446"/>
                <a:ext cx="869725" cy="400110"/>
              </a:xfrm>
              <a:prstGeom prst="rect">
                <a:avLst/>
              </a:prstGeom>
              <a:blipFill>
                <a:blip r:embed="rId7"/>
                <a:stretch>
                  <a:fillRect t="-7576" r="-6993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4F3894-B678-6F63-AE53-CDEF8878769B}"/>
                  </a:ext>
                </a:extLst>
              </p:cNvPr>
              <p:cNvSpPr txBox="1"/>
              <p:nvPr/>
            </p:nvSpPr>
            <p:spPr>
              <a:xfrm>
                <a:off x="3824169" y="5775954"/>
                <a:ext cx="11713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𝑨𝒕</m:t>
                      </m:r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4F3894-B678-6F63-AE53-CDEF8878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169" y="5775954"/>
                <a:ext cx="11713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7389805-795E-E7AF-75BC-0A2AD83D55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3763" y="2553074"/>
            <a:ext cx="3439589" cy="823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57F18-027C-23C1-7854-B0965FC41338}"/>
              </a:ext>
            </a:extLst>
          </p:cNvPr>
          <p:cNvSpPr txBox="1"/>
          <p:nvPr/>
        </p:nvSpPr>
        <p:spPr>
          <a:xfrm>
            <a:off x="8623763" y="2169887"/>
            <a:ext cx="349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Apply the </a:t>
            </a:r>
            <a:r>
              <a:rPr lang="en-PH" sz="1200" b="1" dirty="0"/>
              <a:t>Bellman Expectation formula </a:t>
            </a:r>
            <a:r>
              <a:rPr lang="en-PH" sz="1200" dirty="0"/>
              <a:t>at each step </a:t>
            </a:r>
          </a:p>
        </p:txBody>
      </p:sp>
    </p:spTree>
    <p:extLst>
      <p:ext uri="{BB962C8B-B14F-4D97-AF65-F5344CB8AC3E}">
        <p14:creationId xmlns:p14="http://schemas.microsoft.com/office/powerpoint/2010/main" val="345782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 animBg="1"/>
      <p:bldP spid="27" grpId="0" animBg="1"/>
      <p:bldP spid="28" grpId="0" animBg="1"/>
      <p:bldP spid="29" grpId="0" animBg="1"/>
      <p:bldP spid="2" grpId="0"/>
      <p:bldP spid="3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Outline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Dynamic Programming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Policy Evaluation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Policy Iteration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Value Iteration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128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Iterative Policy Evaluation in Small </a:t>
            </a:r>
            <a:r>
              <a:rPr lang="en-US" b="1" dirty="0" err="1">
                <a:latin typeface="+mn-lt"/>
              </a:rPr>
              <a:t>Gridworld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89A162-7001-4910-BFD6-194093F6B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6"/>
          <a:stretch/>
        </p:blipFill>
        <p:spPr>
          <a:xfrm>
            <a:off x="3326129" y="1294323"/>
            <a:ext cx="6144259" cy="50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05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Iterative Policy Evaluation in Small </a:t>
            </a:r>
            <a:r>
              <a:rPr lang="en-US" b="1" dirty="0" err="1">
                <a:latin typeface="+mn-lt"/>
              </a:rPr>
              <a:t>Gridworld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AFF25-99ED-4566-B570-969D992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80" y="1190601"/>
            <a:ext cx="6916737" cy="50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42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DP Implementation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r>
              <a:rPr lang="en-US" sz="2400" dirty="0"/>
              <a:t>To write a sequential computer program to implement iterative policy evaluation as given by (4.5) you would have to use two arrays, one for the old values, 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/>
              <a:t>(s), and one for the new values, v</a:t>
            </a:r>
            <a:r>
              <a:rPr lang="en-US" sz="2400" baseline="-25000" dirty="0"/>
              <a:t>k+1</a:t>
            </a:r>
            <a:r>
              <a:rPr lang="en-US" sz="2400" dirty="0"/>
              <a:t>(s). </a:t>
            </a:r>
          </a:p>
          <a:p>
            <a:r>
              <a:rPr lang="en-US" sz="2400" dirty="0"/>
              <a:t>With two arrays, the new values can be computed one by one from the old values without the old values being changed.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2C3EFC-41E7-48C5-BC41-6C00005E5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3443275"/>
            <a:ext cx="10563225" cy="167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ADB8AD-01E1-4F4B-B65D-3850F9280E8E}"/>
                  </a:ext>
                </a:extLst>
              </p:cNvPr>
              <p:cNvSpPr txBox="1"/>
              <p:nvPr/>
            </p:nvSpPr>
            <p:spPr>
              <a:xfrm>
                <a:off x="1056640" y="5021069"/>
                <a:ext cx="6177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Bellman equation as an update rule for finding best</a:t>
                </a:r>
                <a14:m>
                  <m:oMath xmlns:m="http://schemas.openxmlformats.org/officeDocument/2006/math">
                    <m:r>
                      <a:rPr lang="en-PH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PH" dirty="0"/>
                  <a:t>function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ADB8AD-01E1-4F4B-B65D-3850F9280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0" y="5021069"/>
                <a:ext cx="6177280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049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Outline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Dynamic Programming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Policy Evaluation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Policy Iteration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Value Iteration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6912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Policy Improvement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0BD0A9-FA31-435E-B4F3-77AFCB9C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0" y="1981569"/>
            <a:ext cx="6854070" cy="2579710"/>
          </a:xfrm>
          <a:prstGeom prst="rect">
            <a:avLst/>
          </a:prstGeom>
        </p:spPr>
      </p:pic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43B3D69A-A67B-4B24-8A90-D9AF25C979EC}"/>
              </a:ext>
            </a:extLst>
          </p:cNvPr>
          <p:cNvSpPr txBox="1">
            <a:spLocks/>
          </p:cNvSpPr>
          <p:nvPr/>
        </p:nvSpPr>
        <p:spPr>
          <a:xfrm>
            <a:off x="352425" y="1254371"/>
            <a:ext cx="11043922" cy="174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Our reason for computing the value function for a policy is to help </a:t>
            </a:r>
            <a:r>
              <a:rPr lang="en-US" sz="2400" b="1" dirty="0"/>
              <a:t>find better policies</a:t>
            </a:r>
            <a:r>
              <a:rPr lang="en-US" sz="2400" dirty="0"/>
              <a:t>.</a:t>
            </a:r>
            <a:endParaRPr lang="en-US" sz="2400" baseline="30000" dirty="0"/>
          </a:p>
        </p:txBody>
      </p:sp>
      <p:pic>
        <p:nvPicPr>
          <p:cNvPr id="1026" name="Picture 2" descr="Dynamic Programming In Reinforcement Learning">
            <a:extLst>
              <a:ext uri="{FF2B5EF4-FFF2-40B4-BE49-F238E27FC236}">
                <a16:creationId xmlns:a16="http://schemas.microsoft.com/office/drawing/2014/main" id="{D5DA38EF-741C-4F92-94CC-BCA05117E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2"/>
          <a:stretch/>
        </p:blipFill>
        <p:spPr bwMode="auto">
          <a:xfrm>
            <a:off x="7020501" y="1547747"/>
            <a:ext cx="4930726" cy="168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7D6C8-7950-D6A9-FA78-87558DAC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754640-3F07-36F5-1ED2-984999DE9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02568"/>
            <a:ext cx="7431753" cy="152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10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Policy Iteration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D84136-4220-4EA8-980E-E34A43674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97" y="989461"/>
            <a:ext cx="4848225" cy="3019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67A142-811B-4264-BFE7-5D801BAFF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224" y="1092470"/>
            <a:ext cx="3371850" cy="4629150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904DCB1-348C-74C9-6B7F-94EDC6E56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10097" y="4338638"/>
            <a:ext cx="5336268" cy="1753345"/>
          </a:xfrm>
        </p:spPr>
      </p:pic>
    </p:spTree>
    <p:extLst>
      <p:ext uri="{BB962C8B-B14F-4D97-AF65-F5344CB8AC3E}">
        <p14:creationId xmlns:p14="http://schemas.microsoft.com/office/powerpoint/2010/main" val="851685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Policy Improvement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81E2DD-E902-5899-ADCD-FA4E3B276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2" y="1311489"/>
            <a:ext cx="7263564" cy="1648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FF45CB-D735-EC79-0953-7A8BB4865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2689399"/>
            <a:ext cx="8343148" cy="13478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998C99-12EE-3E58-508C-02F6F0D83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52" y="4103723"/>
            <a:ext cx="7885161" cy="22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0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Policy Improvement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ABD98-4DE9-62EB-4C0A-30A3C7970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299410"/>
            <a:ext cx="8523613" cy="461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02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Modified Policy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E7623-0968-3901-04DB-C6FF6A5DF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65" y="1441134"/>
            <a:ext cx="10189274" cy="404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42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Outline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Dynamic Programming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Policy Evaluation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Policy Iteration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Value Iteration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820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Dynamic Programming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Dynamic programming is a technique to solve a certain set of problems.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Dynamic programming cannot be used to solve all problems.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Dynamic programming can only be used to solve the kind of problems that have certain properties and can be solved in a certain way.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Used in different domains such as math, bioinformatics, game theory, economics, statistics, linguistics and 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543427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Value Iteration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93F3BC-6FCE-AD4A-F000-155AEE0FF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40" y="1020147"/>
            <a:ext cx="9901539" cy="448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15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Value Iteration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F7DE5-B280-5BC3-48D0-CECD29390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98" y="1162051"/>
            <a:ext cx="8497404" cy="48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6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Value Iteration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5F5ED7-523D-8250-7097-FD5B00076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22" y="1190601"/>
            <a:ext cx="9730154" cy="49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82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Policy Evaluation &amp; Iteration (Code)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94722" cy="4602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the rest of the class time, you will be experimenting with the implementation of policy evaluation and policy iteration in Python using </a:t>
            </a:r>
            <a:r>
              <a:rPr lang="en-US" sz="2400" dirty="0" err="1"/>
              <a:t>OpenAI</a:t>
            </a:r>
            <a:r>
              <a:rPr lang="en-US" sz="2400" dirty="0"/>
              <a:t> Gym.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https://www.gymlibrary.dev/environments/toy_text/frozen_lake/</a:t>
            </a:r>
          </a:p>
        </p:txBody>
      </p:sp>
      <p:pic>
        <p:nvPicPr>
          <p:cNvPr id="4098" name="Picture 2" descr="Solving the FrozenLake environment from OpenAI gym using Value Iteration |  LaptrinhX">
            <a:extLst>
              <a:ext uri="{FF2B5EF4-FFF2-40B4-BE49-F238E27FC236}">
                <a16:creationId xmlns:a16="http://schemas.microsoft.com/office/drawing/2014/main" id="{7B6CF119-5D02-4203-B655-1EFA369DC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1" y="3445139"/>
            <a:ext cx="5892808" cy="183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alue Iteration to solve OpenAI Gym's FrozenLake | by Sugun Segu | Towards  Data Science">
            <a:extLst>
              <a:ext uri="{FF2B5EF4-FFF2-40B4-BE49-F238E27FC236}">
                <a16:creationId xmlns:a16="http://schemas.microsoft.com/office/drawing/2014/main" id="{40D2704A-7140-47EC-918A-86C321FC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418" y="2967549"/>
            <a:ext cx="4261631" cy="279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648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Frozen Lake</a:t>
            </a:r>
          </a:p>
        </p:txBody>
      </p:sp>
      <p:graphicFrame>
        <p:nvGraphicFramePr>
          <p:cNvPr id="4" name="Table 19">
            <a:extLst>
              <a:ext uri="{FF2B5EF4-FFF2-40B4-BE49-F238E27FC236}">
                <a16:creationId xmlns:a16="http://schemas.microsoft.com/office/drawing/2014/main" id="{D07D7227-99A5-30F9-3E18-083373E70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42106"/>
              </p:ext>
            </p:extLst>
          </p:nvPr>
        </p:nvGraphicFramePr>
        <p:xfrm>
          <a:off x="2931886" y="1344212"/>
          <a:ext cx="6328228" cy="4323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2057">
                  <a:extLst>
                    <a:ext uri="{9D8B030D-6E8A-4147-A177-3AD203B41FA5}">
                      <a16:colId xmlns:a16="http://schemas.microsoft.com/office/drawing/2014/main" val="1929385638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4257203061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921053444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440583798"/>
                    </a:ext>
                  </a:extLst>
                </a:gridCol>
              </a:tblGrid>
              <a:tr h="1080797">
                <a:tc>
                  <a:txBody>
                    <a:bodyPr/>
                    <a:lstStyle/>
                    <a:p>
                      <a:r>
                        <a:rPr lang="en-PH" b="1" dirty="0"/>
                        <a:t>0</a:t>
                      </a:r>
                    </a:p>
                    <a:p>
                      <a:endParaRPr lang="en-PH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67945"/>
                  </a:ext>
                </a:extLst>
              </a:tr>
              <a:tr h="1080797">
                <a:tc>
                  <a:txBody>
                    <a:bodyPr/>
                    <a:lstStyle/>
                    <a:p>
                      <a:r>
                        <a:rPr lang="en-PH" b="1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08454"/>
                  </a:ext>
                </a:extLst>
              </a:tr>
              <a:tr h="1080797">
                <a:tc>
                  <a:txBody>
                    <a:bodyPr/>
                    <a:lstStyle/>
                    <a:p>
                      <a:r>
                        <a:rPr lang="en-PH" b="1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85606"/>
                  </a:ext>
                </a:extLst>
              </a:tr>
              <a:tr h="1080797">
                <a:tc>
                  <a:txBody>
                    <a:bodyPr/>
                    <a:lstStyle/>
                    <a:p>
                      <a:r>
                        <a:rPr lang="en-PH" b="1" dirty="0"/>
                        <a:t>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26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6FEEE54-5BD6-177D-52BF-2BC404A5C835}"/>
              </a:ext>
            </a:extLst>
          </p:cNvPr>
          <p:cNvSpPr txBox="1"/>
          <p:nvPr/>
        </p:nvSpPr>
        <p:spPr>
          <a:xfrm>
            <a:off x="3431377" y="1660848"/>
            <a:ext cx="557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9E6549-61B8-CC7E-4109-388B161BEAFA}"/>
              </a:ext>
            </a:extLst>
          </p:cNvPr>
          <p:cNvSpPr txBox="1"/>
          <p:nvPr/>
        </p:nvSpPr>
        <p:spPr>
          <a:xfrm>
            <a:off x="8193099" y="4844481"/>
            <a:ext cx="557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dirty="0"/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F90CBD-A005-E1F6-3330-DD2DE657A5C0}"/>
              </a:ext>
            </a:extLst>
          </p:cNvPr>
          <p:cNvSpPr txBox="1"/>
          <p:nvPr/>
        </p:nvSpPr>
        <p:spPr>
          <a:xfrm>
            <a:off x="4989590" y="1660848"/>
            <a:ext cx="557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dirty="0"/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DBA9A-7164-E0ED-5CE2-374E74D7A61A}"/>
              </a:ext>
            </a:extLst>
          </p:cNvPr>
          <p:cNvSpPr txBox="1"/>
          <p:nvPr/>
        </p:nvSpPr>
        <p:spPr>
          <a:xfrm>
            <a:off x="6644456" y="1660848"/>
            <a:ext cx="557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F211E4-4944-3AC7-4A2A-31F3F1733156}"/>
              </a:ext>
            </a:extLst>
          </p:cNvPr>
          <p:cNvSpPr txBox="1"/>
          <p:nvPr/>
        </p:nvSpPr>
        <p:spPr>
          <a:xfrm>
            <a:off x="8238932" y="1660848"/>
            <a:ext cx="557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A0C0D1-80E5-43D9-698E-AA512351D015}"/>
              </a:ext>
            </a:extLst>
          </p:cNvPr>
          <p:cNvSpPr txBox="1"/>
          <p:nvPr/>
        </p:nvSpPr>
        <p:spPr>
          <a:xfrm>
            <a:off x="3431377" y="2732793"/>
            <a:ext cx="557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dirty="0"/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9B40DA-DB84-04A2-9380-FC129AAF24F0}"/>
              </a:ext>
            </a:extLst>
          </p:cNvPr>
          <p:cNvSpPr txBox="1"/>
          <p:nvPr/>
        </p:nvSpPr>
        <p:spPr>
          <a:xfrm>
            <a:off x="4989590" y="2732793"/>
            <a:ext cx="557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dirty="0"/>
              <a:t>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92F11-AF04-9DB0-31F4-AC0B6F5C7175}"/>
              </a:ext>
            </a:extLst>
          </p:cNvPr>
          <p:cNvSpPr txBox="1"/>
          <p:nvPr/>
        </p:nvSpPr>
        <p:spPr>
          <a:xfrm>
            <a:off x="6643397" y="2732793"/>
            <a:ext cx="557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dirty="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960900-A44A-419E-4C01-6C8908A3C9E2}"/>
              </a:ext>
            </a:extLst>
          </p:cNvPr>
          <p:cNvSpPr txBox="1"/>
          <p:nvPr/>
        </p:nvSpPr>
        <p:spPr>
          <a:xfrm>
            <a:off x="8238932" y="2732793"/>
            <a:ext cx="557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dirty="0"/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437B4-1B24-A638-88E2-F938E689607A}"/>
              </a:ext>
            </a:extLst>
          </p:cNvPr>
          <p:cNvSpPr txBox="1"/>
          <p:nvPr/>
        </p:nvSpPr>
        <p:spPr>
          <a:xfrm>
            <a:off x="3431377" y="3804738"/>
            <a:ext cx="557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6C0C4-3E6C-541C-124D-FA0220D869F5}"/>
              </a:ext>
            </a:extLst>
          </p:cNvPr>
          <p:cNvSpPr txBox="1"/>
          <p:nvPr/>
        </p:nvSpPr>
        <p:spPr>
          <a:xfrm>
            <a:off x="4989590" y="3804738"/>
            <a:ext cx="557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541DF1-A755-7A31-A380-C4157258AA0F}"/>
              </a:ext>
            </a:extLst>
          </p:cNvPr>
          <p:cNvSpPr txBox="1"/>
          <p:nvPr/>
        </p:nvSpPr>
        <p:spPr>
          <a:xfrm>
            <a:off x="6643397" y="3804738"/>
            <a:ext cx="557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CD47DD-FD04-BE0C-E7EF-EA4E21222B04}"/>
              </a:ext>
            </a:extLst>
          </p:cNvPr>
          <p:cNvSpPr txBox="1"/>
          <p:nvPr/>
        </p:nvSpPr>
        <p:spPr>
          <a:xfrm>
            <a:off x="8238932" y="3804738"/>
            <a:ext cx="557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2C0954-3BEB-C674-11A2-2F8A58E8D589}"/>
              </a:ext>
            </a:extLst>
          </p:cNvPr>
          <p:cNvSpPr txBox="1"/>
          <p:nvPr/>
        </p:nvSpPr>
        <p:spPr>
          <a:xfrm>
            <a:off x="3431377" y="4876683"/>
            <a:ext cx="557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dirty="0"/>
              <a:t>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0240F-DE41-20FE-AEB7-A544403379D4}"/>
              </a:ext>
            </a:extLst>
          </p:cNvPr>
          <p:cNvSpPr txBox="1"/>
          <p:nvPr/>
        </p:nvSpPr>
        <p:spPr>
          <a:xfrm>
            <a:off x="4994751" y="4844481"/>
            <a:ext cx="557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dirty="0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5A7783-B86A-1D7E-52C2-1AE75DF70D00}"/>
              </a:ext>
            </a:extLst>
          </p:cNvPr>
          <p:cNvSpPr txBox="1"/>
          <p:nvPr/>
        </p:nvSpPr>
        <p:spPr>
          <a:xfrm>
            <a:off x="6611527" y="4876683"/>
            <a:ext cx="557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036116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References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Images are licensed with Creative Commons. Can use without citing.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Prof. Emma </a:t>
            </a:r>
            <a:r>
              <a:rPr lang="en-US" sz="2000" dirty="0" err="1"/>
              <a:t>Brunskill’s</a:t>
            </a:r>
            <a:r>
              <a:rPr lang="en-US" sz="2000" dirty="0"/>
              <a:t> slides (CS234RL). </a:t>
            </a:r>
            <a:r>
              <a:rPr lang="en-US" sz="2000" dirty="0">
                <a:hlinkClick r:id="rId2"/>
              </a:rPr>
              <a:t>https://web.stanford.edu/class/cs234/slides/lecture1.pdf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David Silver’s slides. </a:t>
            </a:r>
            <a:r>
              <a:rPr lang="en-US" sz="2000" dirty="0">
                <a:hlinkClick r:id="rId3"/>
              </a:rPr>
              <a:t>https://www.davidsilver.uk/wp-content/uploads/2020/03/intro_RL.pdf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5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Why does Dynamic Programming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8" y="1341120"/>
                <a:ext cx="11043922" cy="46024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libri (Body)"/>
                    <a:ea typeface="Cambria" panose="02040503050406030204" pitchFamily="18" charset="0"/>
                  </a:rPr>
                  <a:t>Dynamic programming can be used to solve problems in polynomial time 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PH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 (Body)"/>
                    <a:ea typeface="Cambria" panose="02040503050406030204" pitchFamily="18" charset="0"/>
                  </a:rPr>
                  <a:t>whereas a naïve approach would take exponential time 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PH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𝐧</m:t>
                        </m:r>
                      </m:sup>
                    </m:sSup>
                  </m:oMath>
                </a14:m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 (Body)"/>
                    <a:ea typeface="Cambria Math" panose="02040503050406030204" pitchFamily="18" charset="0"/>
                  </a:rPr>
                  <a:t>Dynamic programming </a:t>
                </a:r>
                <a:r>
                  <a:rPr lang="en-US" sz="2400" b="1" dirty="0">
                    <a:latin typeface="Calibri (Body)"/>
                    <a:ea typeface="Cambria Math" panose="02040503050406030204" pitchFamily="18" charset="0"/>
                  </a:rPr>
                  <a:t>is an optimization technique. </a:t>
                </a:r>
                <a:r>
                  <a:rPr lang="en-US" sz="2400" dirty="0">
                    <a:latin typeface="Calibri (Body)"/>
                    <a:ea typeface="Cambria Math" panose="02040503050406030204" pitchFamily="18" charset="0"/>
                  </a:rPr>
                  <a:t>It is a method to optimize a solution to a problem (e.g., optimizing a solution from exponential time down to polynomial time).</a:t>
                </a:r>
              </a:p>
              <a:p>
                <a:pPr marL="0" indent="0">
                  <a:buNone/>
                </a:pPr>
                <a:endParaRPr lang="en-US" sz="2400" dirty="0">
                  <a:latin typeface="Calibri (Body)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 (Body)"/>
                    <a:ea typeface="Cambria" panose="02040503050406030204" pitchFamily="18" charset="0"/>
                  </a:rPr>
                  <a:t>Sometimes solutions can be optimized even further and get a linear time complexity 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O(n).</a:t>
                </a:r>
                <a:endParaRPr lang="en-US" sz="2400" dirty="0">
                  <a:latin typeface="Calibri (Body)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341120"/>
                <a:ext cx="11043922" cy="4602480"/>
              </a:xfrm>
              <a:blipFill>
                <a:blip r:embed="rId2"/>
                <a:stretch>
                  <a:fillRect l="-828" t="-198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68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When to use Dynamic Programming?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the characteristics of a problem that tells us that we can apply dynamic programming to solve it?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problem must have two properties: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Optimal Substructure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Optimal simply means “the best ” or “most desirable”.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Substructure means the subproblem of a main problem.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 problem has an optimal substructure property when its optimal solution can be constructed from the optimal solutions of its subproblems.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By solving each subproblem in its most optimal way we obtain optimal solution to the main problem.</a:t>
            </a:r>
          </a:p>
        </p:txBody>
      </p:sp>
    </p:spTree>
    <p:extLst>
      <p:ext uri="{BB962C8B-B14F-4D97-AF65-F5344CB8AC3E}">
        <p14:creationId xmlns:p14="http://schemas.microsoft.com/office/powerpoint/2010/main" val="362099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Optimal Substructure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8D6447A-1E90-BEDE-EEBF-F218E51FC1F2}"/>
              </a:ext>
            </a:extLst>
          </p:cNvPr>
          <p:cNvSpPr/>
          <p:nvPr/>
        </p:nvSpPr>
        <p:spPr>
          <a:xfrm>
            <a:off x="3802829" y="1588011"/>
            <a:ext cx="4847216" cy="3289773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000" b="1" dirty="0">
                <a:solidFill>
                  <a:schemeClr val="bg1"/>
                </a:solidFill>
              </a:rPr>
              <a:t>Main Problem</a:t>
            </a: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C344FFED-B2E5-B803-4253-A7126E93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817" y="5196072"/>
            <a:ext cx="5871239" cy="61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Instead of solving the entire problem at once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828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Optimal Substructure</a:t>
            </a:r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5456676D-2C06-5CE5-F0DE-A908E3870B07}"/>
              </a:ext>
            </a:extLst>
          </p:cNvPr>
          <p:cNvSpPr/>
          <p:nvPr/>
        </p:nvSpPr>
        <p:spPr>
          <a:xfrm>
            <a:off x="3986649" y="1714298"/>
            <a:ext cx="4747297" cy="3193916"/>
          </a:xfrm>
          <a:prstGeom prst="pie">
            <a:avLst>
              <a:gd name="adj1" fmla="val 0"/>
              <a:gd name="adj2" fmla="val 53771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r>
              <a:rPr lang="en-PH" b="1" dirty="0">
                <a:solidFill>
                  <a:schemeClr val="bg1"/>
                </a:solidFill>
              </a:rPr>
              <a:t>Subproblem 4</a:t>
            </a:r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75BF471-DB23-94BA-32D5-13D89473C10C}"/>
              </a:ext>
            </a:extLst>
          </p:cNvPr>
          <p:cNvSpPr/>
          <p:nvPr/>
        </p:nvSpPr>
        <p:spPr>
          <a:xfrm>
            <a:off x="3872075" y="1728303"/>
            <a:ext cx="4747297" cy="3193916"/>
          </a:xfrm>
          <a:prstGeom prst="pie">
            <a:avLst>
              <a:gd name="adj1" fmla="val 5387774"/>
              <a:gd name="adj2" fmla="val 1080579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>
                <a:solidFill>
                  <a:schemeClr val="bg1"/>
                </a:solidFill>
              </a:rPr>
              <a:t>Subproblem 3</a:t>
            </a:r>
          </a:p>
        </p:txBody>
      </p:sp>
      <p:sp>
        <p:nvSpPr>
          <p:cNvPr id="32" name="Partial Circle 31">
            <a:extLst>
              <a:ext uri="{FF2B5EF4-FFF2-40B4-BE49-F238E27FC236}">
                <a16:creationId xmlns:a16="http://schemas.microsoft.com/office/drawing/2014/main" id="{7DAA904E-5CA1-710B-DD79-0D5EF00B8930}"/>
              </a:ext>
            </a:extLst>
          </p:cNvPr>
          <p:cNvSpPr/>
          <p:nvPr/>
        </p:nvSpPr>
        <p:spPr>
          <a:xfrm>
            <a:off x="3872075" y="1657197"/>
            <a:ext cx="4747297" cy="3193916"/>
          </a:xfrm>
          <a:prstGeom prst="pie">
            <a:avLst>
              <a:gd name="adj1" fmla="val 10811868"/>
              <a:gd name="adj2" fmla="val 1620255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bg1"/>
                </a:solidFill>
              </a:rPr>
              <a:t>Subproblem 1 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endParaRPr lang="en-PH" b="1" dirty="0">
              <a:solidFill>
                <a:schemeClr val="bg1"/>
              </a:solidFill>
            </a:endParaRPr>
          </a:p>
          <a:p>
            <a:endParaRPr lang="en-PH" b="1" dirty="0">
              <a:solidFill>
                <a:schemeClr val="bg1"/>
              </a:solidFill>
            </a:endParaRPr>
          </a:p>
          <a:p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33" name="Partial Circle 32">
            <a:extLst>
              <a:ext uri="{FF2B5EF4-FFF2-40B4-BE49-F238E27FC236}">
                <a16:creationId xmlns:a16="http://schemas.microsoft.com/office/drawing/2014/main" id="{0C4E69DD-ADBD-ADE9-771C-0E11AD085FB9}"/>
              </a:ext>
            </a:extLst>
          </p:cNvPr>
          <p:cNvSpPr/>
          <p:nvPr/>
        </p:nvSpPr>
        <p:spPr>
          <a:xfrm>
            <a:off x="3986649" y="1643192"/>
            <a:ext cx="4747297" cy="3193916"/>
          </a:xfrm>
          <a:prstGeom prst="pie">
            <a:avLst>
              <a:gd name="adj1" fmla="val 16183668"/>
              <a:gd name="adj2" fmla="val 2159399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b="1" dirty="0">
                <a:solidFill>
                  <a:schemeClr val="bg1"/>
                </a:solidFill>
              </a:rPr>
              <a:t>Subproblem 2</a:t>
            </a: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853EC1D7-1963-B907-FD39-7309F3D1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13" y="5308900"/>
            <a:ext cx="11458574" cy="6105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To get the optimal solution of the main problem, break it down into smaller subproblems and solve one problem at a time in an optimal way.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230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Optimal Substructure</a:t>
            </a:r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5456676D-2C06-5CE5-F0DE-A908E3870B07}"/>
              </a:ext>
            </a:extLst>
          </p:cNvPr>
          <p:cNvSpPr/>
          <p:nvPr/>
        </p:nvSpPr>
        <p:spPr>
          <a:xfrm>
            <a:off x="3986649" y="1714298"/>
            <a:ext cx="4747297" cy="3193916"/>
          </a:xfrm>
          <a:prstGeom prst="pie">
            <a:avLst>
              <a:gd name="adj1" fmla="val 0"/>
              <a:gd name="adj2" fmla="val 53771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r>
              <a:rPr lang="en-PH" b="1" dirty="0">
                <a:solidFill>
                  <a:schemeClr val="bg1"/>
                </a:solidFill>
              </a:rPr>
              <a:t>Subproblem 4</a:t>
            </a:r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75BF471-DB23-94BA-32D5-13D89473C10C}"/>
              </a:ext>
            </a:extLst>
          </p:cNvPr>
          <p:cNvSpPr/>
          <p:nvPr/>
        </p:nvSpPr>
        <p:spPr>
          <a:xfrm>
            <a:off x="3872075" y="1728303"/>
            <a:ext cx="4747297" cy="3193916"/>
          </a:xfrm>
          <a:prstGeom prst="pie">
            <a:avLst>
              <a:gd name="adj1" fmla="val 5387774"/>
              <a:gd name="adj2" fmla="val 1080579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>
                <a:solidFill>
                  <a:schemeClr val="bg1"/>
                </a:solidFill>
              </a:rPr>
              <a:t>Subproblem 3</a:t>
            </a:r>
          </a:p>
        </p:txBody>
      </p:sp>
      <p:sp>
        <p:nvSpPr>
          <p:cNvPr id="32" name="Partial Circle 31">
            <a:extLst>
              <a:ext uri="{FF2B5EF4-FFF2-40B4-BE49-F238E27FC236}">
                <a16:creationId xmlns:a16="http://schemas.microsoft.com/office/drawing/2014/main" id="{7DAA904E-5CA1-710B-DD79-0D5EF00B8930}"/>
              </a:ext>
            </a:extLst>
          </p:cNvPr>
          <p:cNvSpPr/>
          <p:nvPr/>
        </p:nvSpPr>
        <p:spPr>
          <a:xfrm>
            <a:off x="3872075" y="1657197"/>
            <a:ext cx="4747297" cy="3193916"/>
          </a:xfrm>
          <a:prstGeom prst="pie">
            <a:avLst>
              <a:gd name="adj1" fmla="val 10811868"/>
              <a:gd name="adj2" fmla="val 1620255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bg1"/>
                </a:solidFill>
              </a:rPr>
              <a:t>Subproblem 1 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endParaRPr lang="en-PH" b="1" dirty="0">
              <a:solidFill>
                <a:schemeClr val="bg1"/>
              </a:solidFill>
            </a:endParaRPr>
          </a:p>
          <a:p>
            <a:endParaRPr lang="en-PH" b="1" dirty="0">
              <a:solidFill>
                <a:schemeClr val="bg1"/>
              </a:solidFill>
            </a:endParaRPr>
          </a:p>
          <a:p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33" name="Partial Circle 32">
            <a:extLst>
              <a:ext uri="{FF2B5EF4-FFF2-40B4-BE49-F238E27FC236}">
                <a16:creationId xmlns:a16="http://schemas.microsoft.com/office/drawing/2014/main" id="{0C4E69DD-ADBD-ADE9-771C-0E11AD085FB9}"/>
              </a:ext>
            </a:extLst>
          </p:cNvPr>
          <p:cNvSpPr/>
          <p:nvPr/>
        </p:nvSpPr>
        <p:spPr>
          <a:xfrm>
            <a:off x="3986649" y="1643192"/>
            <a:ext cx="4747297" cy="3193916"/>
          </a:xfrm>
          <a:prstGeom prst="pie">
            <a:avLst>
              <a:gd name="adj1" fmla="val 16183668"/>
              <a:gd name="adj2" fmla="val 2159399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b="1" dirty="0">
                <a:solidFill>
                  <a:schemeClr val="bg1"/>
                </a:solidFill>
              </a:rPr>
              <a:t>Subproblem 2</a:t>
            </a: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853EC1D7-1963-B907-FD39-7309F3D1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868" y="5181166"/>
            <a:ext cx="9487710" cy="395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Once an optimal solution is found for </a:t>
            </a:r>
            <a:r>
              <a:rPr lang="en-US" sz="1600" b="1" dirty="0"/>
              <a:t>Subproblem 1</a:t>
            </a:r>
            <a:r>
              <a:rPr lang="en-US" sz="1600" dirty="0"/>
              <a:t>, we can extend the problem space and solve </a:t>
            </a:r>
            <a:r>
              <a:rPr lang="en-US" sz="1600" b="1" dirty="0"/>
              <a:t>Subproblem 2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D8BC2D55-2514-F343-A910-0950EBD577B0}"/>
              </a:ext>
            </a:extLst>
          </p:cNvPr>
          <p:cNvSpPr txBox="1">
            <a:spLocks/>
          </p:cNvSpPr>
          <p:nvPr/>
        </p:nvSpPr>
        <p:spPr>
          <a:xfrm>
            <a:off x="953057" y="5623929"/>
            <a:ext cx="10814479" cy="395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Solving </a:t>
            </a:r>
            <a:r>
              <a:rPr lang="en-US" sz="1600" b="1" dirty="0"/>
              <a:t>Subproblem 2 </a:t>
            </a:r>
            <a:r>
              <a:rPr lang="en-US" sz="1600" dirty="0"/>
              <a:t>does not require resolving </a:t>
            </a:r>
            <a:r>
              <a:rPr lang="en-US" sz="1600" b="1" dirty="0"/>
              <a:t>Subproblem 1</a:t>
            </a:r>
            <a:r>
              <a:rPr lang="en-US" sz="1600" dirty="0"/>
              <a:t>. We can use the result of </a:t>
            </a:r>
            <a:r>
              <a:rPr lang="en-US" sz="1600" b="1" dirty="0"/>
              <a:t>Subproblem 1 </a:t>
            </a:r>
            <a:r>
              <a:rPr lang="en-US" sz="1600" dirty="0"/>
              <a:t>to solve </a:t>
            </a:r>
            <a:r>
              <a:rPr lang="en-US" sz="1600" b="1" dirty="0"/>
              <a:t>Subproblem 2 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B68FB224-F795-3AF7-F45C-1182E748C53B}"/>
              </a:ext>
            </a:extLst>
          </p:cNvPr>
          <p:cNvSpPr txBox="1">
            <a:spLocks/>
          </p:cNvSpPr>
          <p:nvPr/>
        </p:nvSpPr>
        <p:spPr>
          <a:xfrm>
            <a:off x="3929875" y="6019583"/>
            <a:ext cx="4860841" cy="3956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This process is repeated until all subproblems are solved.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7554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2" grpId="0" build="p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Optimal Substructure</a:t>
            </a:r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5456676D-2C06-5CE5-F0DE-A908E3870B07}"/>
              </a:ext>
            </a:extLst>
          </p:cNvPr>
          <p:cNvSpPr/>
          <p:nvPr/>
        </p:nvSpPr>
        <p:spPr>
          <a:xfrm>
            <a:off x="3986649" y="1714298"/>
            <a:ext cx="4747297" cy="3193916"/>
          </a:xfrm>
          <a:prstGeom prst="pie">
            <a:avLst>
              <a:gd name="adj1" fmla="val 0"/>
              <a:gd name="adj2" fmla="val 53771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r>
              <a:rPr lang="en-PH" b="1" dirty="0">
                <a:solidFill>
                  <a:schemeClr val="bg1"/>
                </a:solidFill>
              </a:rPr>
              <a:t>Subproblem 4</a:t>
            </a:r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75BF471-DB23-94BA-32D5-13D89473C10C}"/>
              </a:ext>
            </a:extLst>
          </p:cNvPr>
          <p:cNvSpPr/>
          <p:nvPr/>
        </p:nvSpPr>
        <p:spPr>
          <a:xfrm>
            <a:off x="3872075" y="1728303"/>
            <a:ext cx="4747297" cy="3193916"/>
          </a:xfrm>
          <a:prstGeom prst="pie">
            <a:avLst>
              <a:gd name="adj1" fmla="val 5387774"/>
              <a:gd name="adj2" fmla="val 1080579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>
                <a:solidFill>
                  <a:schemeClr val="bg1"/>
                </a:solidFill>
              </a:rPr>
              <a:t>Subproblem 3</a:t>
            </a:r>
          </a:p>
        </p:txBody>
      </p:sp>
      <p:sp>
        <p:nvSpPr>
          <p:cNvPr id="32" name="Partial Circle 31">
            <a:extLst>
              <a:ext uri="{FF2B5EF4-FFF2-40B4-BE49-F238E27FC236}">
                <a16:creationId xmlns:a16="http://schemas.microsoft.com/office/drawing/2014/main" id="{7DAA904E-5CA1-710B-DD79-0D5EF00B8930}"/>
              </a:ext>
            </a:extLst>
          </p:cNvPr>
          <p:cNvSpPr/>
          <p:nvPr/>
        </p:nvSpPr>
        <p:spPr>
          <a:xfrm>
            <a:off x="3872075" y="1657197"/>
            <a:ext cx="4747297" cy="3193916"/>
          </a:xfrm>
          <a:prstGeom prst="pie">
            <a:avLst>
              <a:gd name="adj1" fmla="val 10811868"/>
              <a:gd name="adj2" fmla="val 1620255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bg1"/>
                </a:solidFill>
              </a:rPr>
              <a:t>Subproblem 1 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endParaRPr lang="en-PH" b="1" dirty="0">
              <a:solidFill>
                <a:schemeClr val="bg1"/>
              </a:solidFill>
            </a:endParaRPr>
          </a:p>
          <a:p>
            <a:endParaRPr lang="en-PH" b="1" dirty="0">
              <a:solidFill>
                <a:schemeClr val="bg1"/>
              </a:solidFill>
            </a:endParaRPr>
          </a:p>
          <a:p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33" name="Partial Circle 32">
            <a:extLst>
              <a:ext uri="{FF2B5EF4-FFF2-40B4-BE49-F238E27FC236}">
                <a16:creationId xmlns:a16="http://schemas.microsoft.com/office/drawing/2014/main" id="{0C4E69DD-ADBD-ADE9-771C-0E11AD085FB9}"/>
              </a:ext>
            </a:extLst>
          </p:cNvPr>
          <p:cNvSpPr/>
          <p:nvPr/>
        </p:nvSpPr>
        <p:spPr>
          <a:xfrm>
            <a:off x="3986649" y="1643192"/>
            <a:ext cx="4747297" cy="3193916"/>
          </a:xfrm>
          <a:prstGeom prst="pie">
            <a:avLst>
              <a:gd name="adj1" fmla="val 16183668"/>
              <a:gd name="adj2" fmla="val 2159399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b="1" dirty="0">
                <a:solidFill>
                  <a:schemeClr val="bg1"/>
                </a:solidFill>
              </a:rPr>
              <a:t>Subproblem 2</a:t>
            </a: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853EC1D7-1963-B907-FD39-7309F3D1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20" y="5152248"/>
            <a:ext cx="3958954" cy="3956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/>
              <a:t>This is the core idea of dynamic programming!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4102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72596D83CB9448D5CC5920EF207E5" ma:contentTypeVersion="15" ma:contentTypeDescription="Create a new document." ma:contentTypeScope="" ma:versionID="e0bf2008eb45d6d5fc139be6c8039e46">
  <xsd:schema xmlns:xsd="http://www.w3.org/2001/XMLSchema" xmlns:xs="http://www.w3.org/2001/XMLSchema" xmlns:p="http://schemas.microsoft.com/office/2006/metadata/properties" xmlns:ns2="83665817-2bf1-470e-9d34-a1cdf51135fc" xmlns:ns3="8635a931-6b84-420a-938b-bf6e93596a85" targetNamespace="http://schemas.microsoft.com/office/2006/metadata/properties" ma:root="true" ma:fieldsID="b3f89756f7e2a2b7ac115775bf8004ea" ns2:_="" ns3:_="">
    <xsd:import namespace="83665817-2bf1-470e-9d34-a1cdf51135fc"/>
    <xsd:import namespace="8635a931-6b84-420a-938b-bf6e93596a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65817-2bf1-470e-9d34-a1cdf51135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5a931-6b84-420a-938b-bf6e93596a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986c5e2-b559-48f3-87de-f99f25e7b445}" ma:internalName="TaxCatchAll" ma:showField="CatchAllData" ma:web="8635a931-6b84-420a-938b-bf6e93596a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635a931-6b84-420a-938b-bf6e93596a85" xsi:nil="true"/>
    <lcf76f155ced4ddcb4097134ff3c332f xmlns="83665817-2bf1-470e-9d34-a1cdf51135fc">
      <Terms xmlns="http://schemas.microsoft.com/office/infopath/2007/PartnerControls"/>
    </lcf76f155ced4ddcb4097134ff3c332f>
  </documentManagement>
</p:properties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7ACE3FB-1C8B-46DD-9994-6A00134F98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665817-2bf1-470e-9d34-a1cdf51135fc"/>
    <ds:schemaRef ds:uri="8635a931-6b84-420a-938b-bf6e93596a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6187325-4E44-4D8D-A0FF-B1690BE43E86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C2BB1E6-0B86-4DFC-B131-473180F90DE7}">
  <ds:schemaRefs>
    <ds:schemaRef ds:uri="http://schemas.microsoft.com/office/2006/metadata/properties"/>
    <ds:schemaRef ds:uri="http://schemas.microsoft.com/office/infopath/2007/PartnerControls"/>
    <ds:schemaRef ds:uri="8635a931-6b84-420a-938b-bf6e93596a85"/>
    <ds:schemaRef ds:uri="83665817-2bf1-470e-9d34-a1cdf51135fc"/>
  </ds:schemaRefs>
</ds:datastoreItem>
</file>

<file path=customXml/itemProps7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2618</Words>
  <Application>Microsoft Office PowerPoint</Application>
  <PresentationFormat>Widescreen</PresentationFormat>
  <Paragraphs>586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Abadi</vt:lpstr>
      <vt:lpstr>Arial</vt:lpstr>
      <vt:lpstr>Book Antiqua</vt:lpstr>
      <vt:lpstr>Calibri</vt:lpstr>
      <vt:lpstr>Calibri (Body)</vt:lpstr>
      <vt:lpstr>Calibri Light</vt:lpstr>
      <vt:lpstr>Cambria Math</vt:lpstr>
      <vt:lpstr>Wingdings</vt:lpstr>
      <vt:lpstr>Office Theme</vt:lpstr>
      <vt:lpstr>Storyboard Layouts</vt:lpstr>
      <vt:lpstr>PowerPoint Presentation</vt:lpstr>
      <vt:lpstr>Outline</vt:lpstr>
      <vt:lpstr>Dynamic Programming</vt:lpstr>
      <vt:lpstr>Why does Dynamic Programming exist?</vt:lpstr>
      <vt:lpstr>When to use Dynamic Programming? </vt:lpstr>
      <vt:lpstr>Optimal Substructure</vt:lpstr>
      <vt:lpstr>Optimal Substructure</vt:lpstr>
      <vt:lpstr>Optimal Substructure</vt:lpstr>
      <vt:lpstr>Optimal Substructure</vt:lpstr>
      <vt:lpstr>When to use Dynamic Programming? </vt:lpstr>
      <vt:lpstr>How do we find problems that are perfect for DP?</vt:lpstr>
      <vt:lpstr>Dynamic Programming for MDP</vt:lpstr>
      <vt:lpstr>Planning by DP</vt:lpstr>
      <vt:lpstr>Outline</vt:lpstr>
      <vt:lpstr>Iterative Policy Evaluation (Prediction Problem)</vt:lpstr>
      <vt:lpstr>Iterative Policy Evaluation in Small Gridworld</vt:lpstr>
      <vt:lpstr>PowerPoint Presentation</vt:lpstr>
      <vt:lpstr>PowerPoint Presentation</vt:lpstr>
      <vt:lpstr>PowerPoint Presentation</vt:lpstr>
      <vt:lpstr>Iterative Policy Evaluation in Small Gridworld</vt:lpstr>
      <vt:lpstr>Iterative Policy Evaluation in Small Gridworld</vt:lpstr>
      <vt:lpstr>DP Implementation</vt:lpstr>
      <vt:lpstr>Outline</vt:lpstr>
      <vt:lpstr>Policy Improvement</vt:lpstr>
      <vt:lpstr>Policy Iteration</vt:lpstr>
      <vt:lpstr>Policy Improvement</vt:lpstr>
      <vt:lpstr>Policy Improvement</vt:lpstr>
      <vt:lpstr>Modified Policy Iteration</vt:lpstr>
      <vt:lpstr>Outline</vt:lpstr>
      <vt:lpstr>Value Iteration</vt:lpstr>
      <vt:lpstr>Value Iteration</vt:lpstr>
      <vt:lpstr>Value Iteration</vt:lpstr>
      <vt:lpstr>Policy Evaluation &amp; Iteration (Code)</vt:lpstr>
      <vt:lpstr>Frozen Lake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SLY Ponio</cp:lastModifiedBy>
  <cp:revision>109</cp:revision>
  <dcterms:created xsi:type="dcterms:W3CDTF">2020-07-20T06:14:24Z</dcterms:created>
  <dcterms:modified xsi:type="dcterms:W3CDTF">2023-05-12T02:54:56Z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0x010100A8972596D83CB9448D5CC5920EF207E5</vt:lpwstr>
  </property>
</Properties>
</file>