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jpeg"/>
  <Override PartName="/ppt/notesSlides/notesSlide1.xml" ContentType="application/vnd.openxmlformats-officedocument.presentationml.notesSlide+xml"/>
  <Override PartName="/ppt/media/image5.jpg" ContentType="image/jpeg"/>
  <Override PartName="/ppt/notesSlides/notesSlide2.xml" ContentType="application/vnd.openxmlformats-officedocument.presentationml.notesSlide+xml"/>
  <Override PartName="/ppt/media/image6.jpg" ContentType="image/jpeg"/>
  <Override PartName="/ppt/notesSlides/notesSlide3.xml" ContentType="application/vnd.openxmlformats-officedocument.presentationml.notesSlide+xml"/>
  <Override PartName="/ppt/media/image7.jpg" ContentType="image/jpeg"/>
  <Override PartName="/ppt/notesSlides/notesSlide4.xml" ContentType="application/vnd.openxmlformats-officedocument.presentationml.notesSlide+xml"/>
  <Override PartName="/ppt/media/image8.jpg" ContentType="image/jpeg"/>
  <Override PartName="/ppt/notesSlides/notesSlide5.xml" ContentType="application/vnd.openxmlformats-officedocument.presentationml.notesSlide+xml"/>
  <Override PartName="/ppt/media/image9.jpg" ContentType="image/jpeg"/>
  <Override PartName="/ppt/media/image10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28"/>
  </p:notesMasterIdLst>
  <p:sldIdLst>
    <p:sldId id="391" r:id="rId14"/>
    <p:sldId id="395" r:id="rId15"/>
    <p:sldId id="414" r:id="rId16"/>
    <p:sldId id="413" r:id="rId17"/>
    <p:sldId id="425" r:id="rId18"/>
    <p:sldId id="427" r:id="rId19"/>
    <p:sldId id="428" r:id="rId20"/>
    <p:sldId id="433" r:id="rId21"/>
    <p:sldId id="429" r:id="rId22"/>
    <p:sldId id="430" r:id="rId23"/>
    <p:sldId id="431" r:id="rId24"/>
    <p:sldId id="432" r:id="rId25"/>
    <p:sldId id="434" r:id="rId26"/>
    <p:sldId id="3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593CD-5AD2-4147-9D22-1F465D519112}" v="15" dt="2021-05-30T13:07:18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86360" autoAdjust="0"/>
  </p:normalViewPr>
  <p:slideViewPr>
    <p:cSldViewPr snapToGrid="0">
      <p:cViewPr varScale="1">
        <p:scale>
          <a:sx n="151" d="100"/>
          <a:sy n="151" d="100"/>
        </p:scale>
        <p:origin x="4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34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viewProps" Target="viewProps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FEB03BF6-B4BF-401B-963A-EBE146928677}"/>
    <pc:docChg chg="undo custSel addSld delSld modSld sldOrd">
      <pc:chgData name="Joseph Marvin R. Imperial" userId="c5118018-74d5-4421-be4d-7197191e5b08" providerId="ADAL" clId="{FEB03BF6-B4BF-401B-963A-EBE146928677}" dt="2021-05-11T02:21:39.921" v="1794" actId="478"/>
      <pc:docMkLst>
        <pc:docMk/>
      </pc:docMkLst>
      <pc:sldChg chg="modSp">
        <pc:chgData name="Joseph Marvin R. Imperial" userId="c5118018-74d5-4421-be4d-7197191e5b08" providerId="ADAL" clId="{FEB03BF6-B4BF-401B-963A-EBE146928677}" dt="2021-05-03T06:23:12.924" v="36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FEB03BF6-B4BF-401B-963A-EBE146928677}" dt="2021-05-03T06:23:12.924" v="36" actId="20577"/>
          <ac:spMkLst>
            <pc:docMk/>
            <pc:sldMk cId="769809006" sldId="256"/>
            <ac:spMk id="12" creationId="{3B95F0FF-3312-4F15-A3FC-1E4D0A0C4CA3}"/>
          </ac:spMkLst>
        </pc:spChg>
      </pc:sldChg>
    </pc:docChg>
  </pc:docChgLst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</pc:docChg>
  </pc:docChgLst>
  <pc:docChgLst>
    <pc:chgData name="Joseph Marvin R. Imperial" userId="c5118018-74d5-4421-be4d-7197191e5b08" providerId="ADAL" clId="{7B9593CD-5AD2-4147-9D22-1F465D519112}"/>
    <pc:docChg chg="undo custSel addSld delSld modSld">
      <pc:chgData name="Joseph Marvin R. Imperial" userId="c5118018-74d5-4421-be4d-7197191e5b08" providerId="ADAL" clId="{7B9593CD-5AD2-4147-9D22-1F465D519112}" dt="2021-05-30T13:07:18.514" v="224"/>
      <pc:docMkLst>
        <pc:docMk/>
      </pc:docMkLst>
      <pc:sldChg chg="modSp">
        <pc:chgData name="Joseph Marvin R. Imperial" userId="c5118018-74d5-4421-be4d-7197191e5b08" providerId="ADAL" clId="{7B9593CD-5AD2-4147-9D22-1F465D519112}" dt="2021-05-30T12:10:49.020" v="19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B9593CD-5AD2-4147-9D22-1F465D519112}" dt="2021-05-30T12:10:49.020" v="19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967792713" sldId="33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6704892" sldId="33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49928827" sldId="33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868837627" sldId="33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301940745" sldId="340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49170268" sldId="34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055363422" sldId="342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569310516" sldId="34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851685677" sldId="34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31542612" sldId="34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2625666" sldId="35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44746734" sldId="35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387911841" sldId="355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04444735" sldId="35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82311154" sldId="35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082460575" sldId="358"/>
        </pc:sldMkLst>
      </pc:sldChg>
      <pc:sldChg chg="addSp delSp modSp">
        <pc:chgData name="Joseph Marvin R. Imperial" userId="c5118018-74d5-4421-be4d-7197191e5b08" providerId="ADAL" clId="{7B9593CD-5AD2-4147-9D22-1F465D519112}" dt="2021-05-30T12:20:21.575" v="160" actId="14100"/>
        <pc:sldMkLst>
          <pc:docMk/>
          <pc:sldMk cId="3904011051" sldId="359"/>
        </pc:sldMkLst>
        <pc:spChg chg="mod">
          <ac:chgData name="Joseph Marvin R. Imperial" userId="c5118018-74d5-4421-be4d-7197191e5b08" providerId="ADAL" clId="{7B9593CD-5AD2-4147-9D22-1F465D519112}" dt="2021-05-30T12:19:36.180" v="150" actId="20577"/>
          <ac:spMkLst>
            <pc:docMk/>
            <pc:sldMk cId="3904011051" sldId="359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20:21.575" v="160" actId="14100"/>
          <ac:spMkLst>
            <pc:docMk/>
            <pc:sldMk cId="3904011051" sldId="35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B9593CD-5AD2-4147-9D22-1F465D519112}" dt="2021-05-30T12:20:10.813" v="158" actId="1076"/>
          <ac:picMkLst>
            <pc:docMk/>
            <pc:sldMk cId="3904011051" sldId="359"/>
            <ac:picMk id="1026" creationId="{1AF94212-A2E3-4A3D-887B-04264313AE75}"/>
          </ac:picMkLst>
        </pc:picChg>
        <pc:inkChg chg="del">
          <ac:chgData name="Joseph Marvin R. Imperial" userId="c5118018-74d5-4421-be4d-7197191e5b08" providerId="ADAL" clId="{7B9593CD-5AD2-4147-9D22-1F465D519112}" dt="2021-05-30T12:10:55.752" v="21" actId="478"/>
          <ac:inkMkLst>
            <pc:docMk/>
            <pc:sldMk cId="3904011051" sldId="359"/>
            <ac:inkMk id="2" creationId="{0DF12781-546F-4EED-BF83-34DB409A7421}"/>
          </ac:inkMkLst>
        </pc:inkChg>
      </pc:sldChg>
      <pc:sldChg chg="addSp modSp add">
        <pc:chgData name="Joseph Marvin R. Imperial" userId="c5118018-74d5-4421-be4d-7197191e5b08" providerId="ADAL" clId="{7B9593CD-5AD2-4147-9D22-1F465D519112}" dt="2021-05-30T12:29:21.732" v="192" actId="1076"/>
        <pc:sldMkLst>
          <pc:docMk/>
          <pc:sldMk cId="3295718141" sldId="360"/>
        </pc:sldMkLst>
        <pc:picChg chg="add mod">
          <ac:chgData name="Joseph Marvin R. Imperial" userId="c5118018-74d5-4421-be4d-7197191e5b08" providerId="ADAL" clId="{7B9593CD-5AD2-4147-9D22-1F465D519112}" dt="2021-05-30T12:29:21.732" v="192" actId="1076"/>
          <ac:picMkLst>
            <pc:docMk/>
            <pc:sldMk cId="3295718141" sldId="360"/>
            <ac:picMk id="2" creationId="{15BD23B1-43D5-4685-9839-FAADF8AAD8FA}"/>
          </ac:picMkLst>
        </pc:picChg>
      </pc:sldChg>
      <pc:sldChg chg="del">
        <pc:chgData name="Joseph Marvin R. Imperial" userId="c5118018-74d5-4421-be4d-7197191e5b08" providerId="ADAL" clId="{7B9593CD-5AD2-4147-9D22-1F465D519112}" dt="2021-05-30T12:10:59.249" v="23" actId="47"/>
        <pc:sldMkLst>
          <pc:docMk/>
          <pc:sldMk cId="3514676008" sldId="360"/>
        </pc:sldMkLst>
      </pc:sldChg>
      <pc:sldChg chg="addSp delSp add">
        <pc:chgData name="Joseph Marvin R. Imperial" userId="c5118018-74d5-4421-be4d-7197191e5b08" providerId="ADAL" clId="{7B9593CD-5AD2-4147-9D22-1F465D519112}" dt="2021-05-30T13:07:18.514" v="224"/>
        <pc:sldMkLst>
          <pc:docMk/>
          <pc:sldMk cId="1418044141" sldId="361"/>
        </pc:sldMkLst>
        <pc:spChg chg="del">
          <ac:chgData name="Joseph Marvin R. Imperial" userId="c5118018-74d5-4421-be4d-7197191e5b08" providerId="ADAL" clId="{7B9593CD-5AD2-4147-9D22-1F465D519112}" dt="2021-05-30T13:07:05.659" v="219"/>
          <ac:spMkLst>
            <pc:docMk/>
            <pc:sldMk cId="1418044141" sldId="361"/>
            <ac:spMk id="5" creationId="{EC47D021-EEC4-42AC-B4C3-BC584CB5BC9D}"/>
          </ac:spMkLst>
        </pc:spChg>
        <pc:spChg chg="del">
          <ac:chgData name="Joseph Marvin R. Imperial" userId="c5118018-74d5-4421-be4d-7197191e5b08" providerId="ADAL" clId="{7B9593CD-5AD2-4147-9D22-1F465D519112}" dt="2021-05-30T13:07:05.659" v="219"/>
          <ac:spMkLst>
            <pc:docMk/>
            <pc:sldMk cId="1418044141" sldId="361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7B9593CD-5AD2-4147-9D22-1F465D519112}" dt="2021-05-30T13:07:14.947" v="221" actId="478"/>
          <ac:spMkLst>
            <pc:docMk/>
            <pc:sldMk cId="1418044141" sldId="361"/>
            <ac:spMk id="13" creationId="{251B30DC-ACC5-404F-B51D-13612F115E3E}"/>
          </ac:spMkLst>
        </pc:spChg>
        <pc:spChg chg="del">
          <ac:chgData name="Joseph Marvin R. Imperial" userId="c5118018-74d5-4421-be4d-7197191e5b08" providerId="ADAL" clId="{7B9593CD-5AD2-4147-9D22-1F465D519112}" dt="2021-05-30T13:07:17.659" v="223" actId="478"/>
          <ac:spMkLst>
            <pc:docMk/>
            <pc:sldMk cId="1418044141" sldId="361"/>
            <ac:spMk id="14" creationId="{ACC57CA2-30CA-4DDD-A941-8B9CC393DAFA}"/>
          </ac:spMkLst>
        </pc:spChg>
        <pc:spChg chg="del">
          <ac:chgData name="Joseph Marvin R. Imperial" userId="c5118018-74d5-4421-be4d-7197191e5b08" providerId="ADAL" clId="{7B9593CD-5AD2-4147-9D22-1F465D519112}" dt="2021-05-30T13:07:16.623" v="222" actId="478"/>
          <ac:spMkLst>
            <pc:docMk/>
            <pc:sldMk cId="1418044141" sldId="361"/>
            <ac:spMk id="15" creationId="{31237222-F604-49F1-8989-AF06AF20EDD3}"/>
          </ac:spMkLst>
        </pc:spChg>
        <pc:picChg chg="add">
          <ac:chgData name="Joseph Marvin R. Imperial" userId="c5118018-74d5-4421-be4d-7197191e5b08" providerId="ADAL" clId="{7B9593CD-5AD2-4147-9D22-1F465D519112}" dt="2021-05-30T13:07:18.514" v="224"/>
          <ac:picMkLst>
            <pc:docMk/>
            <pc:sldMk cId="1418044141" sldId="361"/>
            <ac:picMk id="12" creationId="{59E308A4-4144-4EED-968F-9032B0988726}"/>
          </ac:picMkLst>
        </pc:picChg>
        <pc:picChg chg="add del">
          <ac:chgData name="Joseph Marvin R. Imperial" userId="c5118018-74d5-4421-be4d-7197191e5b08" providerId="ADAL" clId="{7B9593CD-5AD2-4147-9D22-1F465D519112}" dt="2021-05-30T13:07:07.619" v="220" actId="21"/>
          <ac:picMkLst>
            <pc:docMk/>
            <pc:sldMk cId="1418044141" sldId="361"/>
            <ac:picMk id="2050" creationId="{6657BC6F-78C4-4FBF-9EC4-6220935BFD4D}"/>
          </ac:picMkLst>
        </pc:picChg>
      </pc:sldChg>
      <pc:sldChg chg="add">
        <pc:chgData name="Joseph Marvin R. Imperial" userId="c5118018-74d5-4421-be4d-7197191e5b08" providerId="ADAL" clId="{7B9593CD-5AD2-4147-9D22-1F465D519112}" dt="2021-05-30T12:11:01.086" v="29"/>
        <pc:sldMkLst>
          <pc:docMk/>
          <pc:sldMk cId="2961352316" sldId="362"/>
        </pc:sldMkLst>
      </pc:sldChg>
      <pc:sldChg chg="add">
        <pc:chgData name="Joseph Marvin R. Imperial" userId="c5118018-74d5-4421-be4d-7197191e5b08" providerId="ADAL" clId="{7B9593CD-5AD2-4147-9D22-1F465D519112}" dt="2021-05-30T12:11:01.124" v="31"/>
        <pc:sldMkLst>
          <pc:docMk/>
          <pc:sldMk cId="1731150492" sldId="363"/>
        </pc:sldMkLst>
      </pc:sldChg>
      <pc:sldChg chg="add">
        <pc:chgData name="Joseph Marvin R. Imperial" userId="c5118018-74d5-4421-be4d-7197191e5b08" providerId="ADAL" clId="{7B9593CD-5AD2-4147-9D22-1F465D519112}" dt="2021-05-30T12:11:01.586" v="33"/>
        <pc:sldMkLst>
          <pc:docMk/>
          <pc:sldMk cId="2065730664" sldId="36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717267765" sldId="365"/>
        </pc:sldMkLst>
      </pc:sldChg>
      <pc:sldChg chg="add">
        <pc:chgData name="Joseph Marvin R. Imperial" userId="c5118018-74d5-4421-be4d-7197191e5b08" providerId="ADAL" clId="{7B9593CD-5AD2-4147-9D22-1F465D519112}" dt="2021-05-30T12:11:01.754" v="35"/>
        <pc:sldMkLst>
          <pc:docMk/>
          <pc:sldMk cId="3307047475" sldId="365"/>
        </pc:sldMkLst>
      </pc:sldChg>
      <pc:sldChg chg="add">
        <pc:chgData name="Joseph Marvin R. Imperial" userId="c5118018-74d5-4421-be4d-7197191e5b08" providerId="ADAL" clId="{7B9593CD-5AD2-4147-9D22-1F465D519112}" dt="2021-05-30T12:11:01.904" v="37"/>
        <pc:sldMkLst>
          <pc:docMk/>
          <pc:sldMk cId="1639946181" sldId="36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242638472" sldId="366"/>
        </pc:sldMkLst>
      </pc:sldChg>
      <pc:sldChg chg="add">
        <pc:chgData name="Joseph Marvin R. Imperial" userId="c5118018-74d5-4421-be4d-7197191e5b08" providerId="ADAL" clId="{7B9593CD-5AD2-4147-9D22-1F465D519112}" dt="2021-05-30T12:11:02.317" v="39"/>
        <pc:sldMkLst>
          <pc:docMk/>
          <pc:sldMk cId="3983364693" sldId="36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258139964" sldId="367"/>
        </pc:sldMkLst>
      </pc:sldChg>
      <pc:sldChg chg="add">
        <pc:chgData name="Joseph Marvin R. Imperial" userId="c5118018-74d5-4421-be4d-7197191e5b08" providerId="ADAL" clId="{7B9593CD-5AD2-4147-9D22-1F465D519112}" dt="2021-05-30T12:11:02.534" v="41"/>
        <pc:sldMkLst>
          <pc:docMk/>
          <pc:sldMk cId="192861902" sldId="36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157335689" sldId="368"/>
        </pc:sldMkLst>
      </pc:sldChg>
      <pc:sldChg chg="add">
        <pc:chgData name="Joseph Marvin R. Imperial" userId="c5118018-74d5-4421-be4d-7197191e5b08" providerId="ADAL" clId="{7B9593CD-5AD2-4147-9D22-1F465D519112}" dt="2021-05-30T12:11:02.705" v="43"/>
        <pc:sldMkLst>
          <pc:docMk/>
          <pc:sldMk cId="2862533806" sldId="36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965506370" sldId="36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632298179" sldId="370"/>
        </pc:sldMkLst>
      </pc:sldChg>
      <pc:sldChg chg="modSp add">
        <pc:chgData name="Joseph Marvin R. Imperial" userId="c5118018-74d5-4421-be4d-7197191e5b08" providerId="ADAL" clId="{7B9593CD-5AD2-4147-9D22-1F465D519112}" dt="2021-05-30T12:17:17.775" v="119" actId="113"/>
        <pc:sldMkLst>
          <pc:docMk/>
          <pc:sldMk cId="4054941394" sldId="370"/>
        </pc:sldMkLst>
        <pc:spChg chg="mod">
          <ac:chgData name="Joseph Marvin R. Imperial" userId="c5118018-74d5-4421-be4d-7197191e5b08" providerId="ADAL" clId="{7B9593CD-5AD2-4147-9D22-1F465D519112}" dt="2021-05-30T12:17:03.820" v="114" actId="20577"/>
          <ac:spMkLst>
            <pc:docMk/>
            <pc:sldMk cId="4054941394" sldId="37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17:17.775" v="119" actId="113"/>
          <ac:spMkLst>
            <pc:docMk/>
            <pc:sldMk cId="4054941394" sldId="370"/>
            <ac:spMk id="10" creationId="{D5BBEC35-40CA-42D4-BC38-E13B39A6DA8E}"/>
          </ac:spMkLst>
        </pc:spChg>
      </pc:sldChg>
      <pc:sldChg chg="modSp add">
        <pc:chgData name="Joseph Marvin R. Imperial" userId="c5118018-74d5-4421-be4d-7197191e5b08" providerId="ADAL" clId="{7B9593CD-5AD2-4147-9D22-1F465D519112}" dt="2021-05-30T12:20:58.339" v="182" actId="20577"/>
        <pc:sldMkLst>
          <pc:docMk/>
          <pc:sldMk cId="195386831" sldId="371"/>
        </pc:sldMkLst>
        <pc:spChg chg="mod">
          <ac:chgData name="Joseph Marvin R. Imperial" userId="c5118018-74d5-4421-be4d-7197191e5b08" providerId="ADAL" clId="{7B9593CD-5AD2-4147-9D22-1F465D519112}" dt="2021-05-30T12:20:58.339" v="182" actId="20577"/>
          <ac:spMkLst>
            <pc:docMk/>
            <pc:sldMk cId="195386831" sldId="371"/>
            <ac:spMk id="10" creationId="{D5BBEC35-40CA-42D4-BC38-E13B39A6DA8E}"/>
          </ac:spMkLst>
        </pc:sp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942827210" sldId="37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576394960" sldId="372"/>
        </pc:sldMkLst>
      </pc:sldChg>
      <pc:sldChg chg="modSp add">
        <pc:chgData name="Joseph Marvin R. Imperial" userId="c5118018-74d5-4421-be4d-7197191e5b08" providerId="ADAL" clId="{7B9593CD-5AD2-4147-9D22-1F465D519112}" dt="2021-05-30T12:25:38.352" v="188" actId="20577"/>
        <pc:sldMkLst>
          <pc:docMk/>
          <pc:sldMk cId="1969793757" sldId="372"/>
        </pc:sldMkLst>
        <pc:spChg chg="mod">
          <ac:chgData name="Joseph Marvin R. Imperial" userId="c5118018-74d5-4421-be4d-7197191e5b08" providerId="ADAL" clId="{7B9593CD-5AD2-4147-9D22-1F465D519112}" dt="2021-05-30T12:25:38.352" v="188" actId="20577"/>
          <ac:spMkLst>
            <pc:docMk/>
            <pc:sldMk cId="1969793757" sldId="372"/>
            <ac:spMk id="10" creationId="{D5BBEC35-40CA-42D4-BC38-E13B39A6DA8E}"/>
          </ac:spMkLst>
        </pc:spChg>
      </pc:sldChg>
      <pc:sldChg chg="addSp modSp add">
        <pc:chgData name="Joseph Marvin R. Imperial" userId="c5118018-74d5-4421-be4d-7197191e5b08" providerId="ADAL" clId="{7B9593CD-5AD2-4147-9D22-1F465D519112}" dt="2021-05-30T12:42:59.556" v="217" actId="1076"/>
        <pc:sldMkLst>
          <pc:docMk/>
          <pc:sldMk cId="1270611829" sldId="373"/>
        </pc:sldMkLst>
        <pc:spChg chg="mod">
          <ac:chgData name="Joseph Marvin R. Imperial" userId="c5118018-74d5-4421-be4d-7197191e5b08" providerId="ADAL" clId="{7B9593CD-5AD2-4147-9D22-1F465D519112}" dt="2021-05-30T12:42:55.067" v="213" actId="20577"/>
          <ac:spMkLst>
            <pc:docMk/>
            <pc:sldMk cId="1270611829" sldId="373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42:57.350" v="215" actId="5793"/>
          <ac:spMkLst>
            <pc:docMk/>
            <pc:sldMk cId="1270611829" sldId="373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B9593CD-5AD2-4147-9D22-1F465D519112}" dt="2021-05-30T12:42:59.556" v="217" actId="1076"/>
          <ac:picMkLst>
            <pc:docMk/>
            <pc:sldMk cId="1270611829" sldId="373"/>
            <ac:picMk id="2" creationId="{E9A140F0-83DD-4A4A-B04B-6120197CB46D}"/>
          </ac:picMkLst>
        </pc:pic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596101634" sldId="37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94910794" sldId="37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659336731" sldId="375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120088583" sldId="37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746948870" sldId="37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03460370" sldId="380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78421773" sldId="38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626397153" sldId="382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713267183" sldId="383"/>
        </pc:sldMkLst>
      </pc:sldChg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AB9EEC7B-5938-AB4A-BBF1-2D08914B856E}"/>
    <pc:docChg chg="addSld delSld">
      <pc:chgData name="Joseph Marvin R. Imperial" userId="c5118018-74d5-4421-be4d-7197191e5b08" providerId="ADAL" clId="{AB9EEC7B-5938-AB4A-BBF1-2D08914B856E}" dt="2021-04-20T00:57:02.237" v="3" actId="2696"/>
      <pc:docMkLst>
        <pc:docMk/>
      </pc:docMkLst>
    </pc:docChg>
  </pc:docChgLst>
  <pc:docChgLst>
    <pc:chgData name="Joseph Marvin R. Imperial" userId="c5118018-74d5-4421-be4d-7197191e5b08" providerId="ADAL" clId="{ADAC384E-8ED7-4287-AEF6-F4B3D17184E0}"/>
    <pc:docChg chg="undo custSel addSld delSld modSld sldOrd">
      <pc:chgData name="Joseph Marvin R. Imperial" userId="c5118018-74d5-4421-be4d-7197191e5b08" providerId="ADAL" clId="{ADAC384E-8ED7-4287-AEF6-F4B3D17184E0}" dt="2021-04-20T00:37:47.641" v="1593"/>
      <pc:docMkLst>
        <pc:docMk/>
      </pc:docMkLst>
      <pc:sldChg chg="modSp">
        <pc:chgData name="Joseph Marvin R. Imperial" userId="c5118018-74d5-4421-be4d-7197191e5b08" providerId="ADAL" clId="{ADAC384E-8ED7-4287-AEF6-F4B3D17184E0}" dt="2021-04-17T06:34:45.425" v="11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ADAC384E-8ED7-4287-AEF6-F4B3D17184E0}" dt="2021-04-17T06:34:45.425" v="11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modSp add ord">
        <pc:chgData name="Joseph Marvin R. Imperial" userId="c5118018-74d5-4421-be4d-7197191e5b08" providerId="ADAL" clId="{ADAC384E-8ED7-4287-AEF6-F4B3D17184E0}" dt="2021-04-19T22:21:04.588" v="1414" actId="5793"/>
        <pc:sldMkLst>
          <pc:docMk/>
          <pc:sldMk cId="31654266" sldId="305"/>
        </pc:sldMkLst>
        <pc:spChg chg="mod">
          <ac:chgData name="Joseph Marvin R. Imperial" userId="c5118018-74d5-4421-be4d-7197191e5b08" providerId="ADAL" clId="{ADAC384E-8ED7-4287-AEF6-F4B3D17184E0}" dt="2021-04-19T22:19:43.158" v="1237" actId="20577"/>
          <ac:spMkLst>
            <pc:docMk/>
            <pc:sldMk cId="31654266" sldId="30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1:04.588" v="1414" actId="5793"/>
          <ac:spMkLst>
            <pc:docMk/>
            <pc:sldMk cId="31654266" sldId="305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792B2ED9-4693-4907-A64D-B6C5E3A28BD0}"/>
    <pc:docChg chg="undo custSel addSld delSld modSld sldOrd">
      <pc:chgData name="Joseph Marvin R. Imperial" userId="c5118018-74d5-4421-be4d-7197191e5b08" providerId="ADAL" clId="{792B2ED9-4693-4907-A64D-B6C5E3A28BD0}" dt="2021-05-14T13:54:42.888" v="93"/>
      <pc:docMkLst>
        <pc:docMk/>
      </pc:docMkLst>
      <pc:sldChg chg="modSp">
        <pc:chgData name="Joseph Marvin R. Imperial" userId="c5118018-74d5-4421-be4d-7197191e5b08" providerId="ADAL" clId="{792B2ED9-4693-4907-A64D-B6C5E3A28BD0}" dt="2021-05-14T13:52:36.079" v="43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92B2ED9-4693-4907-A64D-B6C5E3A28BD0}" dt="2021-05-14T13:52:36.079" v="43" actId="20577"/>
          <ac:spMkLst>
            <pc:docMk/>
            <pc:sldMk cId="769809006" sldId="256"/>
            <ac:spMk id="12" creationId="{3B95F0FF-3312-4F15-A3FC-1E4D0A0C4CA3}"/>
          </ac:spMkLst>
        </pc:spChg>
      </pc:sldChg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  <pc:docChgLst>
    <pc:chgData name="Joseph Marvin R. Imperial" userId="c5118018-74d5-4421-be4d-7197191e5b08" providerId="ADAL" clId="{F8716A2D-2C8A-4D59-956D-1EDCDCBEF5C0}"/>
    <pc:docChg chg="undo custSel addSld modSld sldOrd">
      <pc:chgData name="Joseph Marvin R. Imperial" userId="c5118018-74d5-4421-be4d-7197191e5b08" providerId="ADAL" clId="{F8716A2D-2C8A-4D59-956D-1EDCDCBEF5C0}" dt="2021-04-13T02:19:07.439" v="514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98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689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537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564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398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368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270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05/06/2023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wp-content/uploads/2020/03/intro_RL.pdf" TargetMode="External"/><Relationship Id="rId2" Type="http://schemas.openxmlformats.org/officeDocument/2006/relationships/hyperlink" Target="https://web.stanford.edu/class/cs234/slides/lecture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badi" panose="020B0604020104020204" pitchFamily="34" charset="0"/>
              </a:rPr>
              <a:t>D</a:t>
            </a:r>
            <a:r>
              <a:rPr lang="en-PH" sz="2400" b="1" dirty="0" err="1">
                <a:solidFill>
                  <a:schemeClr val="bg1"/>
                </a:solidFill>
                <a:latin typeface="Abadi" panose="020B0604020104020204" pitchFamily="34" charset="0"/>
              </a:rPr>
              <a:t>eep</a:t>
            </a:r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 Q-Learning</a:t>
            </a:r>
            <a:endParaRPr lang="en-PH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Ponio</a:t>
            </a:r>
            <a:r>
              <a:rPr lang="en-PH" sz="24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Jr.</a:t>
            </a:r>
            <a:endParaRPr lang="en-PH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2693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Preprocessing</a:t>
            </a:r>
            <a:endParaRPr lang="en-PH" b="1" dirty="0">
              <a:latin typeface="+mn-lt"/>
            </a:endParaRPr>
          </a:p>
        </p:txBody>
      </p:sp>
      <p:pic>
        <p:nvPicPr>
          <p:cNvPr id="10" name="Picture 9" descr="A picture containing screenshot, text, computer, electronics&#10;&#10;Description automatically generated">
            <a:extLst>
              <a:ext uri="{FF2B5EF4-FFF2-40B4-BE49-F238E27FC236}">
                <a16:creationId xmlns:a16="http://schemas.microsoft.com/office/drawing/2014/main" id="{D818E408-D525-A2CA-ED08-0F31E8F96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21" y="1162051"/>
            <a:ext cx="5137381" cy="2889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ABBB89-9023-9474-716A-C1DAF7270C57}"/>
              </a:ext>
            </a:extLst>
          </p:cNvPr>
          <p:cNvSpPr txBox="1"/>
          <p:nvPr/>
        </p:nvSpPr>
        <p:spPr>
          <a:xfrm>
            <a:off x="266700" y="4287591"/>
            <a:ext cx="11658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Reduce</a:t>
            </a:r>
            <a:r>
              <a:rPr lang="en-US" sz="2400" b="1" i="0" dirty="0">
                <a:effectLst/>
                <a:latin typeface="Calibri (Body)"/>
              </a:rPr>
              <a:t> </a:t>
            </a:r>
            <a:r>
              <a:rPr lang="en-US" sz="2400" i="0" dirty="0">
                <a:effectLst/>
                <a:latin typeface="Calibri (Body)"/>
              </a:rPr>
              <a:t>the state space to </a:t>
            </a:r>
            <a:r>
              <a:rPr lang="en-US" sz="2400" b="1" i="0" dirty="0">
                <a:effectLst/>
                <a:latin typeface="Calibri (Body)"/>
              </a:rPr>
              <a:t>84x84</a:t>
            </a:r>
            <a:r>
              <a:rPr lang="en-US" sz="2400" i="0" dirty="0">
                <a:effectLst/>
                <a:latin typeface="Calibri (Body)"/>
              </a:rPr>
              <a:t>.</a:t>
            </a:r>
            <a:endParaRPr lang="en-US" sz="2400" i="0" dirty="0">
              <a:solidFill>
                <a:srgbClr val="0070C0"/>
              </a:solidFill>
              <a:effectLst/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Grayscale each frame</a:t>
            </a:r>
            <a:r>
              <a:rPr lang="en-US" sz="2400" b="0" i="0" dirty="0">
                <a:effectLst/>
                <a:latin typeface="Calibri (Body)"/>
              </a:rPr>
              <a:t>. Colors in Atari environments don’t add important information.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We can also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crop a part of the screen in some games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 (Body)"/>
              </a:rPr>
              <a:t> </a:t>
            </a:r>
            <a:r>
              <a:rPr lang="en-US" sz="2400" i="0" dirty="0">
                <a:effectLst/>
                <a:latin typeface="Calibri (Body)"/>
              </a:rPr>
              <a:t>if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 </a:t>
            </a:r>
            <a:r>
              <a:rPr lang="en-US" sz="2400" b="0" i="0" dirty="0">
                <a:effectLst/>
                <a:latin typeface="Calibri (Body)"/>
              </a:rPr>
              <a:t>it does not contain important information.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S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tack four frames </a:t>
            </a:r>
            <a:r>
              <a:rPr lang="en-US" sz="2400" b="0" i="0" dirty="0">
                <a:effectLst/>
                <a:latin typeface="Calibri (Body)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104394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Stacking Frames</a:t>
            </a:r>
            <a:endParaRPr lang="en-PH" b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BBB89-9023-9474-716A-C1DAF7270C57}"/>
              </a:ext>
            </a:extLst>
          </p:cNvPr>
          <p:cNvSpPr txBox="1"/>
          <p:nvPr/>
        </p:nvSpPr>
        <p:spPr>
          <a:xfrm>
            <a:off x="266700" y="4147891"/>
            <a:ext cx="116586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i="0" dirty="0">
                <a:solidFill>
                  <a:srgbClr val="0070C0"/>
                </a:solidFill>
                <a:effectLst/>
                <a:latin typeface="Calibri (Body)"/>
              </a:rPr>
              <a:t>Why do we stack four frames together?</a:t>
            </a:r>
            <a:r>
              <a:rPr lang="en-US" sz="2200" i="0" dirty="0">
                <a:solidFill>
                  <a:srgbClr val="0070C0"/>
                </a:solidFill>
                <a:effectLst/>
                <a:latin typeface="Calibri (Body)"/>
              </a:rPr>
              <a:t> </a:t>
            </a:r>
            <a:r>
              <a:rPr lang="en-US" sz="2200" b="0" i="0" dirty="0">
                <a:effectLst/>
                <a:latin typeface="Calibri (Body)"/>
              </a:rPr>
              <a:t>We stack frames together because it helps us </a:t>
            </a:r>
            <a:r>
              <a:rPr lang="en-US" sz="2200" b="1" i="0" dirty="0">
                <a:solidFill>
                  <a:srgbClr val="0070C0"/>
                </a:solidFill>
                <a:effectLst/>
                <a:latin typeface="Calibri (Body)"/>
              </a:rPr>
              <a:t>handle the problem of temporal limitation</a:t>
            </a:r>
            <a:r>
              <a:rPr lang="en-US" sz="2200" b="0" i="0" dirty="0">
                <a:effectLst/>
                <a:latin typeface="Calibri (Body)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2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>
                <a:latin typeface="Calibri (Body)"/>
              </a:rPr>
              <a:t>Using only</a:t>
            </a:r>
            <a:r>
              <a:rPr lang="en-US" sz="2200" b="0" i="0" dirty="0">
                <a:effectLst/>
                <a:latin typeface="Calibri (Body)"/>
              </a:rPr>
              <a:t> one frame is </a:t>
            </a:r>
            <a:r>
              <a:rPr lang="en-US" sz="2200" b="1" i="0" dirty="0">
                <a:solidFill>
                  <a:srgbClr val="0070C0"/>
                </a:solidFill>
                <a:effectLst/>
                <a:latin typeface="Calibri (Body)"/>
              </a:rPr>
              <a:t>not enough to have a sense of motion</a:t>
            </a:r>
            <a:r>
              <a:rPr lang="en-US" sz="2200" b="0" i="0" dirty="0">
                <a:effectLst/>
                <a:latin typeface="Calibri (Body)"/>
              </a:rPr>
              <a:t>. </a:t>
            </a:r>
            <a:r>
              <a:rPr lang="en-US" sz="2200" dirty="0">
                <a:latin typeface="Calibri (Body)"/>
              </a:rPr>
              <a:t>I</a:t>
            </a:r>
            <a:r>
              <a:rPr lang="en-US" sz="2200" b="0" i="0" dirty="0">
                <a:effectLst/>
                <a:latin typeface="Calibri (Body)"/>
              </a:rPr>
              <a:t>f </a:t>
            </a:r>
            <a:r>
              <a:rPr lang="en-US" sz="2200" dirty="0">
                <a:latin typeface="Calibri (Body)"/>
              </a:rPr>
              <a:t>we</a:t>
            </a:r>
            <a:r>
              <a:rPr lang="en-US" sz="2200" b="0" i="0" dirty="0">
                <a:effectLst/>
                <a:latin typeface="Calibri (Body)"/>
              </a:rPr>
              <a:t> add three more frames, </a:t>
            </a:r>
            <a:r>
              <a:rPr lang="en-US" sz="2200" i="0" dirty="0">
                <a:effectLst/>
                <a:latin typeface="Calibri (Body)"/>
              </a:rPr>
              <a:t>we can see the direction of the ball is going to the right.</a:t>
            </a:r>
          </a:p>
        </p:txBody>
      </p:sp>
      <p:pic>
        <p:nvPicPr>
          <p:cNvPr id="3" name="Picture 2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E2BFB1D6-017B-3AB0-2D1C-C7D3B29AD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8" y="1315750"/>
            <a:ext cx="4461008" cy="2509317"/>
          </a:xfrm>
          <a:prstGeom prst="rect">
            <a:avLst/>
          </a:prstGeom>
        </p:spPr>
      </p:pic>
      <p:pic>
        <p:nvPicPr>
          <p:cNvPr id="11" name="Picture 10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B30F174D-D887-E805-0BC1-1695B1CCE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35" y="1315750"/>
            <a:ext cx="4456715" cy="25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Stacking Frames</a:t>
            </a:r>
            <a:endParaRPr lang="en-PH" b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BBB89-9023-9474-716A-C1DAF7270C57}"/>
              </a:ext>
            </a:extLst>
          </p:cNvPr>
          <p:cNvSpPr txBox="1"/>
          <p:nvPr/>
        </p:nvSpPr>
        <p:spPr>
          <a:xfrm>
            <a:off x="266700" y="4147891"/>
            <a:ext cx="11658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alibri (Body)"/>
              </a:rPr>
              <a:t>Then the stacked frames are processed by three convolutional layers. These layers </a:t>
            </a:r>
            <a:r>
              <a:rPr lang="en-US" b="1" i="0" dirty="0">
                <a:effectLst/>
                <a:latin typeface="Calibri (Body)"/>
              </a:rPr>
              <a:t>allow us to capture and exploit spatial relationships in images</a:t>
            </a:r>
            <a:r>
              <a:rPr lang="en-US" b="0" i="0" dirty="0">
                <a:effectLst/>
                <a:latin typeface="Calibri (Body)"/>
              </a:rPr>
              <a:t>. </a:t>
            </a:r>
            <a:endParaRPr lang="en-US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alibri (Body)"/>
              </a:rPr>
              <a:t>Finally, we have a couple of fully connected layers that output a Q-value for each possible action at that state.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alibri (Body)"/>
              </a:rPr>
              <a:t>Deep Q-Learning uses a neural network to </a:t>
            </a:r>
            <a:r>
              <a:rPr lang="en-US" b="1" i="0" dirty="0">
                <a:solidFill>
                  <a:srgbClr val="0070C0"/>
                </a:solidFill>
                <a:effectLst/>
                <a:latin typeface="Calibri (Body)"/>
              </a:rPr>
              <a:t>approximate, given a state, the different Q-values</a:t>
            </a:r>
            <a:r>
              <a:rPr lang="en-US" b="0" i="0" dirty="0">
                <a:effectLst/>
                <a:latin typeface="Calibri (Body)"/>
              </a:rPr>
              <a:t> for each possible action at that state.</a:t>
            </a:r>
            <a:endParaRPr lang="en-US" i="0" dirty="0">
              <a:effectLst/>
              <a:latin typeface="Calibri (Body)"/>
            </a:endParaRPr>
          </a:p>
        </p:txBody>
      </p:sp>
      <p:pic>
        <p:nvPicPr>
          <p:cNvPr id="2" name="Picture 1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62D69C45-4F40-7184-36E1-738CB498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40" y="976235"/>
            <a:ext cx="5587744" cy="314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64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Deep Q-Learning Algorithm</a:t>
            </a:r>
            <a:endParaRPr lang="en-PH" b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BBB89-9023-9474-716A-C1DAF7270C57}"/>
              </a:ext>
            </a:extLst>
          </p:cNvPr>
          <p:cNvSpPr txBox="1"/>
          <p:nvPr/>
        </p:nvSpPr>
        <p:spPr>
          <a:xfrm>
            <a:off x="266700" y="1596206"/>
            <a:ext cx="1165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/>
              <a:t>The difference is that, during the training phase, instead of updating the Q-value of a state-action pair directly as we have done with Q-Learning: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/>
              <a:t>I</a:t>
            </a:r>
            <a:r>
              <a:rPr lang="en-US" sz="2400"/>
              <a:t>n </a:t>
            </a:r>
            <a:r>
              <a:rPr lang="en-US" sz="2400" dirty="0"/>
              <a:t>Deep Q-Learning, we create a loss function that compares our Q-value prediction and the Q-target and uses gradient descent to update the weights of our Deep Q-Network to approximate our Q-values better.</a:t>
            </a:r>
          </a:p>
        </p:txBody>
      </p:sp>
    </p:spTree>
    <p:extLst>
      <p:ext uri="{BB962C8B-B14F-4D97-AF65-F5344CB8AC3E}">
        <p14:creationId xmlns:p14="http://schemas.microsoft.com/office/powerpoint/2010/main" val="21018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Images are licensed with Creative Commons. Can use without citing.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Prof. Emma </a:t>
            </a:r>
            <a:r>
              <a:rPr lang="en-US" sz="2000" dirty="0" err="1"/>
              <a:t>Brunskill’s</a:t>
            </a:r>
            <a:r>
              <a:rPr lang="en-US" sz="2000" dirty="0"/>
              <a:t> slides (CS234RL). </a:t>
            </a:r>
            <a:r>
              <a:rPr lang="en-US" sz="2000" dirty="0">
                <a:hlinkClick r:id="rId2"/>
              </a:rPr>
              <a:t>https://web.stanford.edu/class/cs234/slides/lecture1.pdf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David Silver’s slides. </a:t>
            </a:r>
            <a:r>
              <a:rPr lang="en-US" sz="2000" dirty="0">
                <a:hlinkClick r:id="rId3"/>
              </a:rPr>
              <a:t>https://www.davidsilver.uk/wp-content/uploads/2020/03/intro_RL.pdf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https://huggingface.co/learn/deep-rl-course/unit3/deep-q-algorithm?fw=pt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</a:t>
            </a:r>
            <a:r>
              <a:rPr lang="en-PH" b="1" dirty="0" err="1">
                <a:latin typeface="+mn-lt"/>
              </a:rPr>
              <a:t>arge</a:t>
            </a:r>
            <a:r>
              <a:rPr lang="en-PH" b="1" dirty="0">
                <a:latin typeface="+mn-lt"/>
              </a:rPr>
              <a:t> Scale Reinforcement Learning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52911F-53E3-2834-815A-48DBB644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316062"/>
            <a:ext cx="11458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In the last unit, we learned our first reinforcement learning algorithm: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Q-Learning</a:t>
            </a:r>
            <a:r>
              <a:rPr lang="en-US" sz="2400" b="0" i="0" dirty="0">
                <a:effectLst/>
                <a:latin typeface="Calibri (Body)"/>
              </a:rPr>
              <a:t>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We got excellent results with this simple algorithm, but these environments were relatively simple because the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state space was discrete and small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 (Body)"/>
              </a:rPr>
              <a:t> </a:t>
            </a:r>
            <a:r>
              <a:rPr lang="en-US" sz="2400" b="0" i="0" dirty="0">
                <a:effectLst/>
                <a:latin typeface="Calibri (Body)"/>
              </a:rPr>
              <a:t>(8 to 16 different states for </a:t>
            </a:r>
            <a:r>
              <a:rPr lang="en-US" sz="2400" b="0" i="0" dirty="0" err="1">
                <a:effectLst/>
                <a:latin typeface="Calibri (Body)"/>
              </a:rPr>
              <a:t>FrozenLake</a:t>
            </a:r>
            <a:r>
              <a:rPr lang="en-US" sz="2400" b="0" i="0" dirty="0">
                <a:effectLst/>
                <a:latin typeface="Calibri (Body)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For comparison, the state space in Atari games like Space Invaders can </a:t>
            </a:r>
            <a:r>
              <a:rPr lang="en-US" sz="2400" i="0" dirty="0">
                <a:effectLst/>
                <a:latin typeface="Calibri (Body)"/>
              </a:rPr>
              <a:t>contain</a:t>
            </a:r>
            <a:r>
              <a:rPr lang="en-US" sz="2400" b="1" i="0" dirty="0">
                <a:effectLst/>
                <a:latin typeface="Calibri (Body)"/>
              </a:rPr>
              <a:t>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109109 </a:t>
            </a:r>
            <a:r>
              <a:rPr lang="en-US" sz="2400" i="0" dirty="0">
                <a:effectLst/>
                <a:latin typeface="Calibri (Body)"/>
              </a:rPr>
              <a:t>to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 10111011 states</a:t>
            </a:r>
            <a:r>
              <a:rPr lang="en-US" sz="2400" b="0" i="0" dirty="0">
                <a:effectLst/>
                <a:latin typeface="Calibri (Body)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Producing and updating a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Q-table can become ineffective in large state space environments</a:t>
            </a:r>
            <a:r>
              <a:rPr lang="en-US" sz="2400" b="1" i="0" dirty="0">
                <a:effectLst/>
                <a:latin typeface="Calibri (Body)"/>
              </a:rPr>
              <a:t>.</a:t>
            </a:r>
            <a:endParaRPr lang="en-US" sz="2400" b="0" i="0" dirty="0">
              <a:effectLst/>
              <a:latin typeface="Calibri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Instead of using a Q-table, Deep Q-Learning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uses a Neural Network </a:t>
            </a:r>
            <a:r>
              <a:rPr lang="en-US" sz="2400" b="0" i="0" dirty="0">
                <a:effectLst/>
                <a:latin typeface="Calibri (Body)"/>
              </a:rPr>
              <a:t>that takes a state and approximates Q-values for each action based on that state.</a:t>
            </a:r>
          </a:p>
          <a:p>
            <a:pPr>
              <a:buFont typeface="Wingdings" panose="05000000000000000000" pitchFamily="2" charset="2"/>
              <a:buChar char="§"/>
            </a:pP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9272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</a:t>
            </a:r>
            <a:r>
              <a:rPr lang="en-PH" b="1" dirty="0" err="1">
                <a:latin typeface="+mn-lt"/>
              </a:rPr>
              <a:t>efresher</a:t>
            </a:r>
            <a:r>
              <a:rPr lang="en-PH" b="1" dirty="0">
                <a:latin typeface="+mn-lt"/>
              </a:rPr>
              <a:t> (Q-Learning)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31865-7481-1FFE-5B3C-044946512E1F}"/>
              </a:ext>
            </a:extLst>
          </p:cNvPr>
          <p:cNvSpPr txBox="1"/>
          <p:nvPr/>
        </p:nvSpPr>
        <p:spPr>
          <a:xfrm>
            <a:off x="366713" y="5151866"/>
            <a:ext cx="11458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We learned that </a:t>
            </a:r>
            <a:r>
              <a:rPr lang="en-US" sz="2400" b="1" i="0" dirty="0">
                <a:effectLst/>
                <a:latin typeface="Calibri (Body)"/>
              </a:rPr>
              <a:t>Q-Learning is an algorithm we use to train our Q-Function</a:t>
            </a:r>
            <a:r>
              <a:rPr lang="en-US" sz="2400" b="0" i="0" dirty="0">
                <a:effectLst/>
                <a:latin typeface="Calibri (Body)"/>
              </a:rPr>
              <a:t>, an </a:t>
            </a:r>
            <a:r>
              <a:rPr lang="en-US" sz="2400" b="1" i="0" dirty="0">
                <a:effectLst/>
                <a:latin typeface="Calibri (Body)"/>
              </a:rPr>
              <a:t>action-value function</a:t>
            </a:r>
            <a:r>
              <a:rPr lang="en-US" sz="2400" b="0" i="0" dirty="0">
                <a:effectLst/>
                <a:latin typeface="Calibri (Body)"/>
              </a:rPr>
              <a:t> that determines the value of being at a particular state and taking a specific action at that state.</a:t>
            </a:r>
            <a:endParaRPr lang="en-PH" sz="2400" dirty="0">
              <a:latin typeface="Calibri (Body)"/>
            </a:endParaRPr>
          </a:p>
        </p:txBody>
      </p:sp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04891EE-7421-DF2C-6D05-648536E37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04" y="1190601"/>
            <a:ext cx="6883992" cy="3868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</a:t>
            </a:r>
            <a:r>
              <a:rPr lang="en-PH" b="1" dirty="0" err="1">
                <a:latin typeface="+mn-lt"/>
              </a:rPr>
              <a:t>efresher</a:t>
            </a:r>
            <a:r>
              <a:rPr lang="en-PH" b="1" dirty="0">
                <a:latin typeface="+mn-lt"/>
              </a:rPr>
              <a:t> (Q-Learning)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B3AF4-63D8-6803-1150-98530EC81CAF}"/>
              </a:ext>
            </a:extLst>
          </p:cNvPr>
          <p:cNvSpPr txBox="1"/>
          <p:nvPr/>
        </p:nvSpPr>
        <p:spPr>
          <a:xfrm>
            <a:off x="352424" y="1425773"/>
            <a:ext cx="114585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Internally, our Q-function is encoded by </a:t>
            </a:r>
            <a:r>
              <a:rPr lang="en-US" sz="2400" i="0" dirty="0">
                <a:effectLst/>
                <a:latin typeface="Calibri (Body)"/>
              </a:rPr>
              <a:t>a</a:t>
            </a:r>
            <a:r>
              <a:rPr lang="en-US" sz="2400" b="1" i="0" dirty="0">
                <a:effectLst/>
                <a:latin typeface="Calibri (Body)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Q-table</a:t>
            </a:r>
            <a:r>
              <a:rPr lang="en-US" sz="2400" b="1" i="0" dirty="0">
                <a:effectLst/>
                <a:latin typeface="Calibri (Body)"/>
              </a:rPr>
              <a:t>, </a:t>
            </a:r>
            <a:r>
              <a:rPr lang="en-US" sz="2400" i="0" dirty="0">
                <a:effectLst/>
                <a:latin typeface="Calibri (Body)"/>
              </a:rPr>
              <a:t>a table where each cell corresponds to a state-action pair value</a:t>
            </a:r>
            <a:r>
              <a:rPr lang="en-US" sz="2400" b="1" i="0" dirty="0">
                <a:effectLst/>
                <a:latin typeface="Calibri (Body)"/>
              </a:rPr>
              <a:t>.</a:t>
            </a:r>
            <a:r>
              <a:rPr lang="en-US" sz="2400" b="0" i="0" dirty="0">
                <a:effectLst/>
                <a:latin typeface="Calibri (Body)"/>
              </a:rPr>
              <a:t> Think of this Q-table as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the memory or cheat sheet of our Q-function.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b="1" i="0" dirty="0">
              <a:effectLst/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The </a:t>
            </a:r>
            <a:r>
              <a:rPr lang="en-US" sz="2400" i="0" dirty="0">
                <a:effectLst/>
                <a:latin typeface="Calibri (Body)"/>
              </a:rPr>
              <a:t>Q comes from “the Quality” of that action at that state</a:t>
            </a:r>
            <a:r>
              <a:rPr lang="en-US" sz="2400" b="1" i="0" dirty="0">
                <a:effectLst/>
                <a:latin typeface="Calibri (Body)"/>
              </a:rPr>
              <a:t>. </a:t>
            </a:r>
            <a:r>
              <a:rPr lang="en-US" sz="2400" i="0" dirty="0">
                <a:effectLst/>
                <a:latin typeface="Calibri (Body)"/>
              </a:rPr>
              <a:t>The Q-function in each cell is calculated at each step using the update rule: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Calibri (Body)"/>
            </a:endParaRP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A8828579-C995-BEA4-19A8-A37176E31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25" y="3819263"/>
            <a:ext cx="7754969" cy="26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Limitations of Q-Learning</a:t>
            </a:r>
            <a:endParaRPr lang="en-PH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64955-9733-EFB3-60E6-A630B87905DC}"/>
              </a:ext>
            </a:extLst>
          </p:cNvPr>
          <p:cNvSpPr txBox="1"/>
          <p:nvPr/>
        </p:nvSpPr>
        <p:spPr>
          <a:xfrm>
            <a:off x="366713" y="1190601"/>
            <a:ext cx="114585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The problem is that Q-Learning is a </a:t>
            </a:r>
            <a:r>
              <a:rPr lang="en-US" sz="2400" b="0" i="1" dirty="0">
                <a:effectLst/>
                <a:latin typeface="Calibri (Body)"/>
              </a:rPr>
              <a:t>tabular method</a:t>
            </a:r>
            <a:r>
              <a:rPr lang="en-US" sz="2400" b="0" i="0" dirty="0">
                <a:effectLst/>
                <a:latin typeface="Calibri (Body)"/>
              </a:rPr>
              <a:t>. </a:t>
            </a:r>
            <a:r>
              <a:rPr lang="en-US" sz="2400" dirty="0">
                <a:latin typeface="Calibri (Body)"/>
              </a:rPr>
              <a:t>I</a:t>
            </a:r>
            <a:r>
              <a:rPr lang="en-US" sz="2400" b="0" i="0" dirty="0">
                <a:effectLst/>
                <a:latin typeface="Calibri (Body)"/>
              </a:rPr>
              <a:t>t is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not scalable</a:t>
            </a:r>
            <a:r>
              <a:rPr lang="en-US" sz="2400" b="0" i="0" dirty="0">
                <a:effectLst/>
                <a:latin typeface="Calibri (Body)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This becomes a problem if the states and actions spaces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are not small enough to be represented efficiently by arrays and tables</a:t>
            </a:r>
            <a:r>
              <a:rPr lang="en-US" sz="2400" b="0" i="0" dirty="0">
                <a:effectLst/>
                <a:latin typeface="Calibri (Body)"/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4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Q-Learning worked well with small state space environments like: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i="0" dirty="0" err="1">
                <a:effectLst/>
                <a:latin typeface="Calibri (Body)"/>
              </a:rPr>
              <a:t>FrozenLake</a:t>
            </a:r>
            <a:r>
              <a:rPr lang="en-US" sz="2400" b="0" i="0" dirty="0">
                <a:effectLst/>
                <a:latin typeface="Calibri (Body)"/>
              </a:rPr>
              <a:t>, we had 16 states.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 (Body)"/>
              </a:rPr>
              <a:t>Taxi-v3, we had 500 states.</a:t>
            </a:r>
          </a:p>
        </p:txBody>
      </p:sp>
    </p:spTree>
    <p:extLst>
      <p:ext uri="{BB962C8B-B14F-4D97-AF65-F5344CB8AC3E}">
        <p14:creationId xmlns:p14="http://schemas.microsoft.com/office/powerpoint/2010/main" val="402242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Limitations of Q-Learning</a:t>
            </a:r>
            <a:endParaRPr lang="en-PH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464955-9733-EFB3-60E6-A630B87905DC}"/>
                  </a:ext>
                </a:extLst>
              </p:cNvPr>
              <p:cNvSpPr txBox="1"/>
              <p:nvPr/>
            </p:nvSpPr>
            <p:spPr>
              <a:xfrm>
                <a:off x="366713" y="1162051"/>
                <a:ext cx="11458574" cy="3071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i="0" dirty="0">
                    <a:effectLst/>
                    <a:latin typeface="Calibri (Body)"/>
                  </a:rPr>
                  <a:t>Other Atari environments </a:t>
                </a:r>
                <a:r>
                  <a:rPr lang="en-US" sz="2400" b="0" i="0" dirty="0">
                    <a:effectLst/>
                    <a:latin typeface="Calibri (Body)"/>
                  </a:rPr>
                  <a:t>like </a:t>
                </a:r>
                <a:r>
                  <a:rPr lang="en-US" sz="2400" b="1" i="0" dirty="0">
                    <a:solidFill>
                      <a:srgbClr val="0070C0"/>
                    </a:solidFill>
                    <a:effectLst/>
                    <a:latin typeface="Calibri (Body)"/>
                  </a:rPr>
                  <a:t>Space Invaders</a:t>
                </a:r>
                <a:r>
                  <a:rPr lang="en-US" sz="2400" b="0" i="0" dirty="0">
                    <a:effectLst/>
                    <a:latin typeface="Calibri (Body)"/>
                  </a:rPr>
                  <a:t>, have an observation space with a shape of </a:t>
                </a:r>
                <a:r>
                  <a:rPr lang="en-US" sz="2400" b="1" i="0" dirty="0">
                    <a:solidFill>
                      <a:srgbClr val="0070C0"/>
                    </a:solidFill>
                    <a:effectLst/>
                    <a:latin typeface="Calibri (Body)"/>
                  </a:rPr>
                  <a:t>(210, 160, 3)*, </a:t>
                </a:r>
                <a:r>
                  <a:rPr lang="en-US" sz="2400" b="0" i="0" dirty="0">
                    <a:effectLst/>
                    <a:latin typeface="Calibri (Body)"/>
                  </a:rPr>
                  <a:t>containing values ranging from 0 to 255 so that gives us</a:t>
                </a:r>
                <a:r>
                  <a:rPr lang="en-US" sz="2400" b="1" i="0" dirty="0">
                    <a:solidFill>
                      <a:srgbClr val="0070C0"/>
                    </a:solidFill>
                    <a:effectLst/>
                    <a:latin typeface="Calibri (Body)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𝟐𝟓𝟔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𝟐𝟏𝟎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𝟏𝟔𝟎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i="0" dirty="0">
                    <a:solidFill>
                      <a:srgbClr val="0070C0"/>
                    </a:solidFill>
                    <a:effectLst/>
                    <a:latin typeface="Calibri (Body)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𝟐𝟓𝟔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𝟏𝟎𝟎𝟖𝟎𝟎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Calibri (Body)"/>
                  </a:rPr>
                  <a:t> </a:t>
                </a:r>
                <a:r>
                  <a:rPr lang="en-US" sz="2400" b="1" i="0" dirty="0">
                    <a:solidFill>
                      <a:srgbClr val="0070C0"/>
                    </a:solidFill>
                    <a:effectLst/>
                    <a:latin typeface="Calibri (Body)"/>
                  </a:rPr>
                  <a:t> </a:t>
                </a:r>
                <a:r>
                  <a:rPr lang="en-US" sz="2400" b="0" i="0" dirty="0">
                    <a:effectLst/>
                    <a:latin typeface="Calibri (Body)"/>
                  </a:rPr>
                  <a:t>possible observations (for comparison, we have approximately 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𝟖𝟎</m:t>
                        </m:r>
                      </m:sup>
                    </m:sSup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i="0" dirty="0">
                    <a:solidFill>
                      <a:srgbClr val="0070C0"/>
                    </a:solidFill>
                    <a:effectLst/>
                    <a:latin typeface="Calibri (Body)"/>
                  </a:rPr>
                  <a:t> </a:t>
                </a:r>
                <a:r>
                  <a:rPr lang="en-US" sz="2400" b="0" i="0" dirty="0">
                    <a:effectLst/>
                    <a:latin typeface="Calibri (Body)"/>
                  </a:rPr>
                  <a:t>atoms in the observable universe).</a:t>
                </a:r>
              </a:p>
              <a:p>
                <a:endParaRPr lang="en-US" sz="2400" dirty="0">
                  <a:latin typeface="Calibri (Body)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state space of other games like Space Invaders are gigantic.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creating and updating a Q-table for that environment would not be efficient</a:t>
                </a:r>
                <a:r>
                  <a:rPr lang="en-US" sz="2400" dirty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 b="0" i="0" dirty="0">
                  <a:effectLst/>
                  <a:latin typeface="Calibri (Body)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464955-9733-EFB3-60E6-A630B8790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3" y="1162051"/>
                <a:ext cx="11458574" cy="3071995"/>
              </a:xfrm>
              <a:prstGeom prst="rect">
                <a:avLst/>
              </a:prstGeom>
              <a:blipFill>
                <a:blip r:embed="rId2"/>
                <a:stretch>
                  <a:fillRect l="-691" t="-1587" r="-7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text, screenshot, multimedia software&#10;&#10;Description automatically generated">
            <a:extLst>
              <a:ext uri="{FF2B5EF4-FFF2-40B4-BE49-F238E27FC236}">
                <a16:creationId xmlns:a16="http://schemas.microsoft.com/office/drawing/2014/main" id="{A606F46C-0F15-5750-6D96-42BF1B3DC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344" y="3790368"/>
            <a:ext cx="4458612" cy="2507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82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Limitations of Q-Learning</a:t>
            </a:r>
            <a:endParaRPr lang="en-PH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64955-9733-EFB3-60E6-A630B87905DC}"/>
              </a:ext>
            </a:extLst>
          </p:cNvPr>
          <p:cNvSpPr txBox="1"/>
          <p:nvPr/>
        </p:nvSpPr>
        <p:spPr>
          <a:xfrm>
            <a:off x="352425" y="4836503"/>
            <a:ext cx="11458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 this case, the best idea is to </a:t>
            </a:r>
            <a:r>
              <a:rPr lang="en-US" sz="2400" b="1" dirty="0">
                <a:solidFill>
                  <a:srgbClr val="0070C0"/>
                </a:solidFill>
              </a:rPr>
              <a:t>approximate the Q-values using a parametrized Q-function.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This neural network will approximate, given a state, the different Q-values for each possible action at that state.</a:t>
            </a:r>
            <a:br>
              <a:rPr lang="en-US" sz="2400" dirty="0"/>
            </a:br>
            <a:endParaRPr lang="en-US" sz="2400" b="0" i="0" dirty="0">
              <a:effectLst/>
              <a:latin typeface="Calibri (Body)"/>
            </a:endParaRPr>
          </a:p>
        </p:txBody>
      </p:sp>
      <p:pic>
        <p:nvPicPr>
          <p:cNvPr id="10" name="Picture 9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CCAEA1E5-25FE-0341-E12C-4842D5DF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11" y="1125215"/>
            <a:ext cx="6312577" cy="35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2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Approximation</a:t>
            </a:r>
            <a:endParaRPr lang="en-PH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64955-9733-EFB3-60E6-A630B87905DC}"/>
              </a:ext>
            </a:extLst>
          </p:cNvPr>
          <p:cNvSpPr txBox="1"/>
          <p:nvPr/>
        </p:nvSpPr>
        <p:spPr>
          <a:xfrm>
            <a:off x="352425" y="1441134"/>
            <a:ext cx="1145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Approximation is a value or quantity that is nearly but not exactly the same to the actual value.</a:t>
            </a:r>
            <a:endParaRPr lang="en-US" sz="2400" b="0" i="0" dirty="0">
              <a:effectLst/>
              <a:latin typeface="Calibri (Body)"/>
            </a:endParaRPr>
          </a:p>
        </p:txBody>
      </p:sp>
      <p:pic>
        <p:nvPicPr>
          <p:cNvPr id="3" name="Picture 2" descr="A picture containing drawing, circle&#10;&#10;Description automatically generated">
            <a:extLst>
              <a:ext uri="{FF2B5EF4-FFF2-40B4-BE49-F238E27FC236}">
                <a16:creationId xmlns:a16="http://schemas.microsoft.com/office/drawing/2014/main" id="{84DADFFB-06FE-AB02-EF80-59FFF8F75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11" y="2390774"/>
            <a:ext cx="6474178" cy="3641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63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Deep Q-Network</a:t>
            </a:r>
            <a:endParaRPr lang="en-PH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64955-9733-EFB3-60E6-A630B87905DC}"/>
              </a:ext>
            </a:extLst>
          </p:cNvPr>
          <p:cNvSpPr txBox="1"/>
          <p:nvPr/>
        </p:nvSpPr>
        <p:spPr>
          <a:xfrm>
            <a:off x="366713" y="4483304"/>
            <a:ext cx="11458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alibri (Body)"/>
              </a:rPr>
              <a:t>As input, we take a</a:t>
            </a:r>
            <a:r>
              <a:rPr lang="en-US" b="1" i="0" dirty="0">
                <a:effectLst/>
                <a:latin typeface="Calibri (Body)"/>
              </a:rPr>
              <a:t> </a:t>
            </a:r>
            <a:r>
              <a:rPr lang="en-US" b="1" i="0" dirty="0">
                <a:solidFill>
                  <a:srgbClr val="0070C0"/>
                </a:solidFill>
                <a:effectLst/>
                <a:latin typeface="Calibri (Body)"/>
              </a:rPr>
              <a:t>stack of 4 frames </a:t>
            </a:r>
            <a:r>
              <a:rPr lang="en-US" b="0" i="0" dirty="0">
                <a:effectLst/>
                <a:latin typeface="Calibri (Body)"/>
              </a:rPr>
              <a:t>passed through the network as a state and output a </a:t>
            </a:r>
            <a:r>
              <a:rPr lang="en-US" b="1" i="0" dirty="0">
                <a:solidFill>
                  <a:srgbClr val="0070C0"/>
                </a:solidFill>
                <a:effectLst/>
                <a:latin typeface="Calibri (Body)"/>
              </a:rPr>
              <a:t>vector of Q-values for each possible action at that state</a:t>
            </a:r>
            <a:r>
              <a:rPr lang="en-US" b="0" i="0" dirty="0">
                <a:solidFill>
                  <a:srgbClr val="0070C0"/>
                </a:solidFill>
                <a:effectLst/>
                <a:latin typeface="Calibri (Body)"/>
              </a:rPr>
              <a:t>. </a:t>
            </a:r>
            <a:r>
              <a:rPr lang="en-US" b="0" i="0" dirty="0">
                <a:effectLst/>
                <a:latin typeface="Calibri (Body)"/>
              </a:rPr>
              <a:t>Then, like with Q-Learning, we just need to use our epsilon-greedy policy to select which action to take.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Calibri (Body)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alibri (Body)"/>
              </a:rPr>
              <a:t>When the Neural Network is initialized, </a:t>
            </a:r>
            <a:r>
              <a:rPr lang="en-US" b="1" i="0" dirty="0">
                <a:solidFill>
                  <a:srgbClr val="0070C0"/>
                </a:solidFill>
                <a:effectLst/>
                <a:latin typeface="Calibri (Body)"/>
              </a:rPr>
              <a:t>the Q-value estimation is terrible</a:t>
            </a:r>
            <a:r>
              <a:rPr lang="en-US" b="0" i="0" dirty="0">
                <a:solidFill>
                  <a:srgbClr val="0070C0"/>
                </a:solidFill>
                <a:effectLst/>
                <a:latin typeface="Calibri (Body)"/>
              </a:rPr>
              <a:t>. </a:t>
            </a:r>
            <a:r>
              <a:rPr lang="en-US" b="0" i="0" dirty="0">
                <a:effectLst/>
                <a:latin typeface="Calibri (Body)"/>
              </a:rPr>
              <a:t>But during training, our Deep Q-Network agent will associate a situation with the appropriate action and </a:t>
            </a:r>
            <a:r>
              <a:rPr lang="en-US" b="1" i="0" dirty="0">
                <a:solidFill>
                  <a:srgbClr val="0070C0"/>
                </a:solidFill>
                <a:effectLst/>
                <a:latin typeface="Calibri (Body)"/>
              </a:rPr>
              <a:t>learn to play the game well</a:t>
            </a:r>
            <a:r>
              <a:rPr lang="en-US" b="0" i="0" dirty="0">
                <a:effectLst/>
                <a:latin typeface="Calibri (Body)"/>
              </a:rPr>
              <a:t>.</a:t>
            </a:r>
          </a:p>
        </p:txBody>
      </p:sp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39478161-1158-95BF-3D46-85952C98F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40" y="1115483"/>
            <a:ext cx="5587744" cy="314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45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F166DAC8-4ECC-4130-9B37-BEDCB54573DF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5999E179-E0BD-40A6-9179-FDE9AD04F1CC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customXml/itemProps11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B604A8B-05E3-451E-8C75-68576FF96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1260</Words>
  <Application>Microsoft Office PowerPoint</Application>
  <PresentationFormat>Widescreen</PresentationFormat>
  <Paragraphs>155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Abadi</vt:lpstr>
      <vt:lpstr>Arial</vt:lpstr>
      <vt:lpstr>Book Antiqua</vt:lpstr>
      <vt:lpstr>Calibri</vt:lpstr>
      <vt:lpstr>Calibri (Body)</vt:lpstr>
      <vt:lpstr>Calibri Light</vt:lpstr>
      <vt:lpstr>Cambria Math</vt:lpstr>
      <vt:lpstr>Wingdings</vt:lpstr>
      <vt:lpstr>Office Theme</vt:lpstr>
      <vt:lpstr>Storyboard Layouts</vt:lpstr>
      <vt:lpstr>PowerPoint Presentation</vt:lpstr>
      <vt:lpstr>Large Scale Reinforcement Learning</vt:lpstr>
      <vt:lpstr>Refresher (Q-Learning)</vt:lpstr>
      <vt:lpstr>Refresher (Q-Learning)</vt:lpstr>
      <vt:lpstr>Limitations of Q-Learning</vt:lpstr>
      <vt:lpstr>Limitations of Q-Learning</vt:lpstr>
      <vt:lpstr>Limitations of Q-Learning</vt:lpstr>
      <vt:lpstr>Approximation</vt:lpstr>
      <vt:lpstr>Deep Q-Network</vt:lpstr>
      <vt:lpstr>Preprocessing</vt:lpstr>
      <vt:lpstr>Stacking Frames</vt:lpstr>
      <vt:lpstr>Stacking Frames</vt:lpstr>
      <vt:lpstr>Deep Q-Learning Algorithm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SLY Ponio</cp:lastModifiedBy>
  <cp:revision>205</cp:revision>
  <dcterms:created xsi:type="dcterms:W3CDTF">2020-07-20T06:14:24Z</dcterms:created>
  <dcterms:modified xsi:type="dcterms:W3CDTF">2023-06-05T16:35:04Z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