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61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728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20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795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00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77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93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8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002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Statistics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mode is the value that occurs the most often in a data set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6" y="3212008"/>
            <a:ext cx="69901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11, </a:t>
            </a:r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15, 15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37, 41, </a:t>
            </a:r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59, 59</a:t>
            </a:r>
            <a:endParaRPr lang="en-US" sz="4500" b="1" i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ED121-477E-3115-69F5-D7842E441BDD}"/>
              </a:ext>
            </a:extLst>
          </p:cNvPr>
          <p:cNvSpPr txBox="1"/>
          <p:nvPr/>
        </p:nvSpPr>
        <p:spPr>
          <a:xfrm>
            <a:off x="2688277" y="4351106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15, 59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4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range is the difference between the highest and lowest values in a data set.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6" y="3212008"/>
            <a:ext cx="697823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15, 15, 21, 37, 41, 59, </a:t>
            </a:r>
            <a:r>
              <a:rPr lang="en-PH" sz="45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59</a:t>
            </a:r>
            <a:endParaRPr lang="en-US" sz="4500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ED121-477E-3115-69F5-D7842E441BDD}"/>
              </a:ext>
            </a:extLst>
          </p:cNvPr>
          <p:cNvSpPr txBox="1"/>
          <p:nvPr/>
        </p:nvSpPr>
        <p:spPr>
          <a:xfrm>
            <a:off x="2688277" y="4173972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range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59 – 11 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568FD-17CF-90C4-1A70-EB36135C2320}"/>
              </a:ext>
            </a:extLst>
          </p:cNvPr>
          <p:cNvSpPr txBox="1"/>
          <p:nvPr/>
        </p:nvSpPr>
        <p:spPr>
          <a:xfrm>
            <a:off x="2688277" y="5135936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range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48 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4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alibri (Body)"/>
              </a:rPr>
              <a:t>1. What is the mean, median, mode and range of the following data set: 10, 7, 14, 23, 15, 7, 32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Mean, Median, Mode and Range</a:t>
            </a: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Mean is the arithmetic average of a data set.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B7B95-29BD-42DB-8041-8FED4C23CC2A}"/>
                  </a:ext>
                </a:extLst>
              </p:cNvPr>
              <p:cNvSpPr txBox="1"/>
              <p:nvPr/>
            </p:nvSpPr>
            <p:spPr>
              <a:xfrm>
                <a:off x="2688277" y="2845987"/>
                <a:ext cx="6815446" cy="972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̄</a:t>
                </a:r>
                <a14:m>
                  <m:oMath xmlns:m="http://schemas.openxmlformats.org/officeDocument/2006/math">
                    <m:r>
                      <a:rPr lang="en-PH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B7B95-29BD-42DB-8041-8FED4C23C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77" y="2845987"/>
                <a:ext cx="6815446" cy="972510"/>
              </a:xfrm>
              <a:prstGeom prst="rect">
                <a:avLst/>
              </a:prstGeom>
              <a:blipFill>
                <a:blip r:embed="rId4"/>
                <a:stretch>
                  <a:fillRect b="-119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952744-75E4-C0B8-B845-7DC50568AC0E}"/>
                  </a:ext>
                </a:extLst>
              </p:cNvPr>
              <p:cNvSpPr txBox="1"/>
              <p:nvPr/>
            </p:nvSpPr>
            <p:spPr>
              <a:xfrm>
                <a:off x="2688277" y="3897864"/>
                <a:ext cx="6815446" cy="96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x̄</a:t>
                </a:r>
                <a14:m>
                  <m:oMath xmlns:m="http://schemas.openxmlformats.org/officeDocument/2006/math">
                    <m:r>
                      <a:rPr lang="en-PH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PH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952744-75E4-C0B8-B845-7DC50568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77" y="3897864"/>
                <a:ext cx="6815446" cy="962443"/>
              </a:xfrm>
              <a:prstGeom prst="rect">
                <a:avLst/>
              </a:prstGeom>
              <a:blipFill>
                <a:blip r:embed="rId5"/>
                <a:stretch>
                  <a:fillRect b="-1202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D7B65-8AAE-72B3-AEC2-80C383EC1E31}"/>
                  </a:ext>
                </a:extLst>
              </p:cNvPr>
              <p:cNvSpPr txBox="1"/>
              <p:nvPr/>
            </p:nvSpPr>
            <p:spPr>
              <a:xfrm>
                <a:off x="3041073" y="5097731"/>
                <a:ext cx="61098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x̄</a:t>
                </a:r>
                <a14:m>
                  <m:oMath xmlns:m="http://schemas.openxmlformats.org/officeDocument/2006/math">
                    <m:r>
                      <a:rPr lang="en-PH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PH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PH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D7B65-8AAE-72B3-AEC2-80C383E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3" y="5097731"/>
                <a:ext cx="6109854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median is the middle number in a data set.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Median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7" y="2845987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7, 7, 10, </a:t>
            </a:r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15, 23, 32</a:t>
            </a:r>
            <a:endParaRPr lang="en-US" sz="45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6B2DC-B1D8-42FD-AA87-85D8BCD54C2E}"/>
              </a:ext>
            </a:extLst>
          </p:cNvPr>
          <p:cNvSpPr txBox="1"/>
          <p:nvPr/>
        </p:nvSpPr>
        <p:spPr>
          <a:xfrm>
            <a:off x="2688277" y="4315641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median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14</a:t>
            </a:r>
            <a:endParaRPr lang="en-US" sz="45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8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mode is the value that occurs the most often in a data set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7" y="3212008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10, 14, 15, 23, 32</a:t>
            </a:r>
            <a:endParaRPr lang="en-US" sz="45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ED121-477E-3115-69F5-D7842E441BDD}"/>
              </a:ext>
            </a:extLst>
          </p:cNvPr>
          <p:cNvSpPr txBox="1"/>
          <p:nvPr/>
        </p:nvSpPr>
        <p:spPr>
          <a:xfrm>
            <a:off x="2688277" y="4351106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range is the difference between the highest and lowest values in a data set.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7" y="3212008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10, 14, 15, 23, </a:t>
            </a:r>
            <a:r>
              <a:rPr lang="en-PH" sz="45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  <a:endParaRPr lang="en-US" sz="4500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ED121-477E-3115-69F5-D7842E441BDD}"/>
              </a:ext>
            </a:extLst>
          </p:cNvPr>
          <p:cNvSpPr txBox="1"/>
          <p:nvPr/>
        </p:nvSpPr>
        <p:spPr>
          <a:xfrm>
            <a:off x="2688277" y="4173972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range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32 – 7 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568FD-17CF-90C4-1A70-EB36135C2320}"/>
              </a:ext>
            </a:extLst>
          </p:cNvPr>
          <p:cNvSpPr txBox="1"/>
          <p:nvPr/>
        </p:nvSpPr>
        <p:spPr>
          <a:xfrm>
            <a:off x="2688277" y="5135936"/>
            <a:ext cx="681544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range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 = 25 </a:t>
            </a:r>
            <a:endParaRPr lang="en-US" sz="4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7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alibri (Body)"/>
              </a:rPr>
              <a:t>1. What is the mean, median, mode and range of the following data set: 15, 21, 59, 15, 37, 59, 11, 41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Mean, Median, Mode and Range</a:t>
            </a:r>
          </a:p>
        </p:txBody>
      </p:sp>
    </p:spTree>
    <p:extLst>
      <p:ext uri="{BB962C8B-B14F-4D97-AF65-F5344CB8AC3E}">
        <p14:creationId xmlns:p14="http://schemas.microsoft.com/office/powerpoint/2010/main" val="34010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B7B95-29BD-42DB-8041-8FED4C23CC2A}"/>
                  </a:ext>
                </a:extLst>
              </p:cNvPr>
              <p:cNvSpPr txBox="1"/>
              <p:nvPr/>
            </p:nvSpPr>
            <p:spPr>
              <a:xfrm>
                <a:off x="2688277" y="1641703"/>
                <a:ext cx="6815446" cy="972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x̄</a:t>
                </a:r>
                <a14:m>
                  <m:oMath xmlns:m="http://schemas.openxmlformats.org/officeDocument/2006/math">
                    <m:r>
                      <a:rPr lang="en-PH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59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59</m:t>
                        </m:r>
                      </m:num>
                      <m:den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B7B95-29BD-42DB-8041-8FED4C23C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77" y="1641703"/>
                <a:ext cx="6815446" cy="972510"/>
              </a:xfrm>
              <a:prstGeom prst="rect">
                <a:avLst/>
              </a:prstGeom>
              <a:blipFill>
                <a:blip r:embed="rId3"/>
                <a:stretch>
                  <a:fillRect l="-179" r="-1789" b="-112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D7B65-8AAE-72B3-AEC2-80C383EC1E31}"/>
                  </a:ext>
                </a:extLst>
              </p:cNvPr>
              <p:cNvSpPr txBox="1"/>
              <p:nvPr/>
            </p:nvSpPr>
            <p:spPr>
              <a:xfrm>
                <a:off x="3041073" y="3315048"/>
                <a:ext cx="61098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x̄</a:t>
                </a:r>
                <a14:m>
                  <m:oMath xmlns:m="http://schemas.openxmlformats.org/officeDocument/2006/math">
                    <m:r>
                      <a:rPr lang="en-PH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PH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PH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D7B65-8AAE-72B3-AEC2-80C383E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3" y="3315048"/>
                <a:ext cx="6109854" cy="707886"/>
              </a:xfrm>
              <a:prstGeom prst="rect">
                <a:avLst/>
              </a:prstGeom>
              <a:blipFill>
                <a:blip r:embed="rId4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0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CCRNFLRL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632204" y="1523600"/>
            <a:ext cx="892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median is the middle number in a data set.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41583-5370-0F81-E2F7-BA17AF7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4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Median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7B95-29BD-42DB-8041-8FED4C23CC2A}"/>
              </a:ext>
            </a:extLst>
          </p:cNvPr>
          <p:cNvSpPr txBox="1"/>
          <p:nvPr/>
        </p:nvSpPr>
        <p:spPr>
          <a:xfrm>
            <a:off x="2688276" y="2845987"/>
            <a:ext cx="715636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5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11, 15, 15, </a:t>
            </a:r>
            <a:r>
              <a:rPr lang="en-PH" sz="45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  <a:r>
              <a:rPr lang="en-PH" sz="45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37</a:t>
            </a:r>
            <a:r>
              <a:rPr lang="en-PH" sz="45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45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41, 59, 59</a:t>
            </a:r>
            <a:endParaRPr lang="en-US" sz="4500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C6B2DC-B1D8-42FD-AA87-85D8BCD54C2E}"/>
                  </a:ext>
                </a:extLst>
              </p:cNvPr>
              <p:cNvSpPr txBox="1"/>
              <p:nvPr/>
            </p:nvSpPr>
            <p:spPr>
              <a:xfrm>
                <a:off x="2688276" y="4315641"/>
                <a:ext cx="7298871" cy="1081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4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median </a:t>
                </a:r>
                <a14:m>
                  <m:oMath xmlns:m="http://schemas.openxmlformats.org/officeDocument/2006/math">
                    <m:r>
                      <a:rPr lang="en-PH" sz="4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PH" sz="45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  <m:r>
                          <a:rPr lang="en-PH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PH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PH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PH" sz="4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en-PH" sz="4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PH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29</m:t>
                    </m:r>
                  </m:oMath>
                </a14:m>
                <a:endParaRPr lang="en-US" sz="4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C6B2DC-B1D8-42FD-AA87-85D8BCD54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76" y="4315641"/>
                <a:ext cx="7298871" cy="1081386"/>
              </a:xfrm>
              <a:prstGeom prst="rect">
                <a:avLst/>
              </a:prstGeom>
              <a:blipFill>
                <a:blip r:embed="rId3"/>
                <a:stretch>
                  <a:fillRect b="-129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0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2090</TotalTime>
  <Words>347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 Math</vt:lpstr>
      <vt:lpstr>Roboto</vt:lpstr>
      <vt:lpstr>Office Theme</vt:lpstr>
      <vt:lpstr>Statistics Review</vt:lpstr>
      <vt:lpstr>Mean, Median, Mode and Range</vt:lpstr>
      <vt:lpstr>Mean</vt:lpstr>
      <vt:lpstr>Median</vt:lpstr>
      <vt:lpstr>Mode</vt:lpstr>
      <vt:lpstr>Range</vt:lpstr>
      <vt:lpstr>Mean, Median, Mode and Range</vt:lpstr>
      <vt:lpstr>Mean</vt:lpstr>
      <vt:lpstr>Median</vt:lpstr>
      <vt:lpstr>Mode</vt:lpstr>
      <vt:lpstr>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239</cp:revision>
  <dcterms:created xsi:type="dcterms:W3CDTF">2022-05-11T03:47:05Z</dcterms:created>
  <dcterms:modified xsi:type="dcterms:W3CDTF">2023-03-31T06:52:53Z</dcterms:modified>
</cp:coreProperties>
</file>