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2"/>
    <p:sldMasterId id="2147483660" r:id="rId13"/>
  </p:sldMasterIdLst>
  <p:notesMasterIdLst>
    <p:notesMasterId r:id="rId29"/>
  </p:notesMasterIdLst>
  <p:sldIdLst>
    <p:sldId id="256" r:id="rId14"/>
    <p:sldId id="382" r:id="rId15"/>
    <p:sldId id="389" r:id="rId16"/>
    <p:sldId id="388" r:id="rId17"/>
    <p:sldId id="386" r:id="rId18"/>
    <p:sldId id="379" r:id="rId19"/>
    <p:sldId id="374" r:id="rId20"/>
    <p:sldId id="381" r:id="rId21"/>
    <p:sldId id="372" r:id="rId22"/>
    <p:sldId id="383" r:id="rId23"/>
    <p:sldId id="384" r:id="rId24"/>
    <p:sldId id="385" r:id="rId25"/>
    <p:sldId id="387" r:id="rId26"/>
    <p:sldId id="365" r:id="rId27"/>
    <p:sldId id="30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CC6600"/>
    <a:srgbClr val="A4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9593CD-5AD2-4147-9D22-1F465D519112}" v="15" dt="2021-05-30T13:07:18.5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78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2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slide" Target="slides/slide8.xml"/><Relationship Id="rId34" Type="http://schemas.microsoft.com/office/2016/11/relationships/changesInfo" Target="changesInfos/changesInfo1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1.xml"/><Relationship Id="rId32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10" Type="http://schemas.openxmlformats.org/officeDocument/2006/relationships/customXml" Target="../customXml/item10.xml"/><Relationship Id="rId19" Type="http://schemas.openxmlformats.org/officeDocument/2006/relationships/slide" Target="slides/slide6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customXml" Target="../customXml/item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Marvin R. Imperial" userId="c5118018-74d5-4421-be4d-7197191e5b08" providerId="ADAL" clId="{FEB03BF6-B4BF-401B-963A-EBE146928677}"/>
    <pc:docChg chg="undo custSel addSld delSld modSld sldOrd">
      <pc:chgData name="Joseph Marvin R. Imperial" userId="c5118018-74d5-4421-be4d-7197191e5b08" providerId="ADAL" clId="{FEB03BF6-B4BF-401B-963A-EBE146928677}" dt="2021-05-11T02:21:39.921" v="1794" actId="478"/>
      <pc:docMkLst>
        <pc:docMk/>
      </pc:docMkLst>
      <pc:sldChg chg="modSp">
        <pc:chgData name="Joseph Marvin R. Imperial" userId="c5118018-74d5-4421-be4d-7197191e5b08" providerId="ADAL" clId="{FEB03BF6-B4BF-401B-963A-EBE146928677}" dt="2021-05-03T06:23:12.924" v="36" actId="20577"/>
        <pc:sldMkLst>
          <pc:docMk/>
          <pc:sldMk cId="769809006" sldId="256"/>
        </pc:sldMkLst>
        <pc:spChg chg="mod">
          <ac:chgData name="Joseph Marvin R. Imperial" userId="c5118018-74d5-4421-be4d-7197191e5b08" providerId="ADAL" clId="{FEB03BF6-B4BF-401B-963A-EBE146928677}" dt="2021-05-03T06:23:12.924" v="36" actId="20577"/>
          <ac:spMkLst>
            <pc:docMk/>
            <pc:sldMk cId="769809006" sldId="256"/>
            <ac:spMk id="12" creationId="{3B95F0FF-3312-4F15-A3FC-1E4D0A0C4CA3}"/>
          </ac:spMkLst>
        </pc:spChg>
      </pc:sldChg>
    </pc:docChg>
  </pc:docChgLst>
  <pc:docChgLst>
    <pc:chgData name="Joseph Marvin R. Imperial" userId="c5118018-74d5-4421-be4d-7197191e5b08" providerId="ADAL" clId="{70D03E3A-137A-44E5-9725-706554D6E372}"/>
    <pc:docChg chg="undo custSel addSld delSld modSld sldOrd">
      <pc:chgData name="Joseph Marvin R. Imperial" userId="c5118018-74d5-4421-be4d-7197191e5b08" providerId="ADAL" clId="{70D03E3A-137A-44E5-9725-706554D6E372}" dt="2021-04-10T13:20:12.491" v="1565" actId="47"/>
      <pc:docMkLst>
        <pc:docMk/>
      </pc:docMkLst>
    </pc:docChg>
  </pc:docChgLst>
  <pc:docChgLst>
    <pc:chgData name="Joseph Marvin R. Imperial" userId="c5118018-74d5-4421-be4d-7197191e5b08" providerId="ADAL" clId="{7B9593CD-5AD2-4147-9D22-1F465D519112}"/>
    <pc:docChg chg="undo custSel addSld delSld modSld">
      <pc:chgData name="Joseph Marvin R. Imperial" userId="c5118018-74d5-4421-be4d-7197191e5b08" providerId="ADAL" clId="{7B9593CD-5AD2-4147-9D22-1F465D519112}" dt="2021-05-30T13:07:18.514" v="224"/>
      <pc:docMkLst>
        <pc:docMk/>
      </pc:docMkLst>
      <pc:sldChg chg="modSp">
        <pc:chgData name="Joseph Marvin R. Imperial" userId="c5118018-74d5-4421-be4d-7197191e5b08" providerId="ADAL" clId="{7B9593CD-5AD2-4147-9D22-1F465D519112}" dt="2021-05-30T12:10:49.020" v="19" actId="20577"/>
        <pc:sldMkLst>
          <pc:docMk/>
          <pc:sldMk cId="769809006" sldId="256"/>
        </pc:sldMkLst>
        <pc:spChg chg="mod">
          <ac:chgData name="Joseph Marvin R. Imperial" userId="c5118018-74d5-4421-be4d-7197191e5b08" providerId="ADAL" clId="{7B9593CD-5AD2-4147-9D22-1F465D519112}" dt="2021-05-30T12:10:49.020" v="19" actId="20577"/>
          <ac:spMkLst>
            <pc:docMk/>
            <pc:sldMk cId="769809006" sldId="256"/>
            <ac:spMk id="12" creationId="{3B95F0FF-3312-4F15-A3FC-1E4D0A0C4CA3}"/>
          </ac:spMkLst>
        </pc:spChg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967792713" sldId="336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296704892" sldId="337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4049928827" sldId="338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1868837627" sldId="339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2301940745" sldId="340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2949170268" sldId="341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3055363422" sldId="342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1569310516" sldId="343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851685677" sldId="344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3431542612" sldId="348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292625666" sldId="353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4044746734" sldId="354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1387911841" sldId="355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4004444735" sldId="356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82311154" sldId="357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3082460575" sldId="358"/>
        </pc:sldMkLst>
      </pc:sldChg>
      <pc:sldChg chg="addSp delSp modSp">
        <pc:chgData name="Joseph Marvin R. Imperial" userId="c5118018-74d5-4421-be4d-7197191e5b08" providerId="ADAL" clId="{7B9593CD-5AD2-4147-9D22-1F465D519112}" dt="2021-05-30T12:20:21.575" v="160" actId="14100"/>
        <pc:sldMkLst>
          <pc:docMk/>
          <pc:sldMk cId="3904011051" sldId="359"/>
        </pc:sldMkLst>
        <pc:spChg chg="mod">
          <ac:chgData name="Joseph Marvin R. Imperial" userId="c5118018-74d5-4421-be4d-7197191e5b08" providerId="ADAL" clId="{7B9593CD-5AD2-4147-9D22-1F465D519112}" dt="2021-05-30T12:19:36.180" v="150" actId="20577"/>
          <ac:spMkLst>
            <pc:docMk/>
            <pc:sldMk cId="3904011051" sldId="359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7B9593CD-5AD2-4147-9D22-1F465D519112}" dt="2021-05-30T12:20:21.575" v="160" actId="14100"/>
          <ac:spMkLst>
            <pc:docMk/>
            <pc:sldMk cId="3904011051" sldId="359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7B9593CD-5AD2-4147-9D22-1F465D519112}" dt="2021-05-30T12:20:10.813" v="158" actId="1076"/>
          <ac:picMkLst>
            <pc:docMk/>
            <pc:sldMk cId="3904011051" sldId="359"/>
            <ac:picMk id="1026" creationId="{1AF94212-A2E3-4A3D-887B-04264313AE75}"/>
          </ac:picMkLst>
        </pc:picChg>
        <pc:inkChg chg="del">
          <ac:chgData name="Joseph Marvin R. Imperial" userId="c5118018-74d5-4421-be4d-7197191e5b08" providerId="ADAL" clId="{7B9593CD-5AD2-4147-9D22-1F465D519112}" dt="2021-05-30T12:10:55.752" v="21" actId="478"/>
          <ac:inkMkLst>
            <pc:docMk/>
            <pc:sldMk cId="3904011051" sldId="359"/>
            <ac:inkMk id="2" creationId="{0DF12781-546F-4EED-BF83-34DB409A7421}"/>
          </ac:inkMkLst>
        </pc:inkChg>
      </pc:sldChg>
      <pc:sldChg chg="addSp modSp add">
        <pc:chgData name="Joseph Marvin R. Imperial" userId="c5118018-74d5-4421-be4d-7197191e5b08" providerId="ADAL" clId="{7B9593CD-5AD2-4147-9D22-1F465D519112}" dt="2021-05-30T12:29:21.732" v="192" actId="1076"/>
        <pc:sldMkLst>
          <pc:docMk/>
          <pc:sldMk cId="3295718141" sldId="360"/>
        </pc:sldMkLst>
        <pc:picChg chg="add mod">
          <ac:chgData name="Joseph Marvin R. Imperial" userId="c5118018-74d5-4421-be4d-7197191e5b08" providerId="ADAL" clId="{7B9593CD-5AD2-4147-9D22-1F465D519112}" dt="2021-05-30T12:29:21.732" v="192" actId="1076"/>
          <ac:picMkLst>
            <pc:docMk/>
            <pc:sldMk cId="3295718141" sldId="360"/>
            <ac:picMk id="2" creationId="{15BD23B1-43D5-4685-9839-FAADF8AAD8FA}"/>
          </ac:picMkLst>
        </pc:picChg>
      </pc:sldChg>
      <pc:sldChg chg="del">
        <pc:chgData name="Joseph Marvin R. Imperial" userId="c5118018-74d5-4421-be4d-7197191e5b08" providerId="ADAL" clId="{7B9593CD-5AD2-4147-9D22-1F465D519112}" dt="2021-05-30T12:10:59.249" v="23" actId="47"/>
        <pc:sldMkLst>
          <pc:docMk/>
          <pc:sldMk cId="3514676008" sldId="360"/>
        </pc:sldMkLst>
      </pc:sldChg>
      <pc:sldChg chg="addSp delSp add">
        <pc:chgData name="Joseph Marvin R. Imperial" userId="c5118018-74d5-4421-be4d-7197191e5b08" providerId="ADAL" clId="{7B9593CD-5AD2-4147-9D22-1F465D519112}" dt="2021-05-30T13:07:18.514" v="224"/>
        <pc:sldMkLst>
          <pc:docMk/>
          <pc:sldMk cId="1418044141" sldId="361"/>
        </pc:sldMkLst>
        <pc:spChg chg="del">
          <ac:chgData name="Joseph Marvin R. Imperial" userId="c5118018-74d5-4421-be4d-7197191e5b08" providerId="ADAL" clId="{7B9593CD-5AD2-4147-9D22-1F465D519112}" dt="2021-05-30T13:07:05.659" v="219"/>
          <ac:spMkLst>
            <pc:docMk/>
            <pc:sldMk cId="1418044141" sldId="361"/>
            <ac:spMk id="5" creationId="{EC47D021-EEC4-42AC-B4C3-BC584CB5BC9D}"/>
          </ac:spMkLst>
        </pc:spChg>
        <pc:spChg chg="del">
          <ac:chgData name="Joseph Marvin R. Imperial" userId="c5118018-74d5-4421-be4d-7197191e5b08" providerId="ADAL" clId="{7B9593CD-5AD2-4147-9D22-1F465D519112}" dt="2021-05-30T13:07:05.659" v="219"/>
          <ac:spMkLst>
            <pc:docMk/>
            <pc:sldMk cId="1418044141" sldId="361"/>
            <ac:spMk id="10" creationId="{D5BBEC35-40CA-42D4-BC38-E13B39A6DA8E}"/>
          </ac:spMkLst>
        </pc:spChg>
        <pc:spChg chg="del">
          <ac:chgData name="Joseph Marvin R. Imperial" userId="c5118018-74d5-4421-be4d-7197191e5b08" providerId="ADAL" clId="{7B9593CD-5AD2-4147-9D22-1F465D519112}" dt="2021-05-30T13:07:14.947" v="221" actId="478"/>
          <ac:spMkLst>
            <pc:docMk/>
            <pc:sldMk cId="1418044141" sldId="361"/>
            <ac:spMk id="13" creationId="{251B30DC-ACC5-404F-B51D-13612F115E3E}"/>
          </ac:spMkLst>
        </pc:spChg>
        <pc:spChg chg="del">
          <ac:chgData name="Joseph Marvin R. Imperial" userId="c5118018-74d5-4421-be4d-7197191e5b08" providerId="ADAL" clId="{7B9593CD-5AD2-4147-9D22-1F465D519112}" dt="2021-05-30T13:07:17.659" v="223" actId="478"/>
          <ac:spMkLst>
            <pc:docMk/>
            <pc:sldMk cId="1418044141" sldId="361"/>
            <ac:spMk id="14" creationId="{ACC57CA2-30CA-4DDD-A941-8B9CC393DAFA}"/>
          </ac:spMkLst>
        </pc:spChg>
        <pc:spChg chg="del">
          <ac:chgData name="Joseph Marvin R. Imperial" userId="c5118018-74d5-4421-be4d-7197191e5b08" providerId="ADAL" clId="{7B9593CD-5AD2-4147-9D22-1F465D519112}" dt="2021-05-30T13:07:16.623" v="222" actId="478"/>
          <ac:spMkLst>
            <pc:docMk/>
            <pc:sldMk cId="1418044141" sldId="361"/>
            <ac:spMk id="15" creationId="{31237222-F604-49F1-8989-AF06AF20EDD3}"/>
          </ac:spMkLst>
        </pc:spChg>
        <pc:picChg chg="add">
          <ac:chgData name="Joseph Marvin R. Imperial" userId="c5118018-74d5-4421-be4d-7197191e5b08" providerId="ADAL" clId="{7B9593CD-5AD2-4147-9D22-1F465D519112}" dt="2021-05-30T13:07:18.514" v="224"/>
          <ac:picMkLst>
            <pc:docMk/>
            <pc:sldMk cId="1418044141" sldId="361"/>
            <ac:picMk id="12" creationId="{59E308A4-4144-4EED-968F-9032B0988726}"/>
          </ac:picMkLst>
        </pc:picChg>
        <pc:picChg chg="add del">
          <ac:chgData name="Joseph Marvin R. Imperial" userId="c5118018-74d5-4421-be4d-7197191e5b08" providerId="ADAL" clId="{7B9593CD-5AD2-4147-9D22-1F465D519112}" dt="2021-05-30T13:07:07.619" v="220" actId="21"/>
          <ac:picMkLst>
            <pc:docMk/>
            <pc:sldMk cId="1418044141" sldId="361"/>
            <ac:picMk id="2050" creationId="{6657BC6F-78C4-4FBF-9EC4-6220935BFD4D}"/>
          </ac:picMkLst>
        </pc:picChg>
      </pc:sldChg>
      <pc:sldChg chg="add">
        <pc:chgData name="Joseph Marvin R. Imperial" userId="c5118018-74d5-4421-be4d-7197191e5b08" providerId="ADAL" clId="{7B9593CD-5AD2-4147-9D22-1F465D519112}" dt="2021-05-30T12:11:01.086" v="29"/>
        <pc:sldMkLst>
          <pc:docMk/>
          <pc:sldMk cId="2961352316" sldId="362"/>
        </pc:sldMkLst>
      </pc:sldChg>
      <pc:sldChg chg="add">
        <pc:chgData name="Joseph Marvin R. Imperial" userId="c5118018-74d5-4421-be4d-7197191e5b08" providerId="ADAL" clId="{7B9593CD-5AD2-4147-9D22-1F465D519112}" dt="2021-05-30T12:11:01.124" v="31"/>
        <pc:sldMkLst>
          <pc:docMk/>
          <pc:sldMk cId="1731150492" sldId="363"/>
        </pc:sldMkLst>
      </pc:sldChg>
      <pc:sldChg chg="add">
        <pc:chgData name="Joseph Marvin R. Imperial" userId="c5118018-74d5-4421-be4d-7197191e5b08" providerId="ADAL" clId="{7B9593CD-5AD2-4147-9D22-1F465D519112}" dt="2021-05-30T12:11:01.586" v="33"/>
        <pc:sldMkLst>
          <pc:docMk/>
          <pc:sldMk cId="2065730664" sldId="364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717267765" sldId="365"/>
        </pc:sldMkLst>
      </pc:sldChg>
      <pc:sldChg chg="add">
        <pc:chgData name="Joseph Marvin R. Imperial" userId="c5118018-74d5-4421-be4d-7197191e5b08" providerId="ADAL" clId="{7B9593CD-5AD2-4147-9D22-1F465D519112}" dt="2021-05-30T12:11:01.754" v="35"/>
        <pc:sldMkLst>
          <pc:docMk/>
          <pc:sldMk cId="3307047475" sldId="365"/>
        </pc:sldMkLst>
      </pc:sldChg>
      <pc:sldChg chg="add">
        <pc:chgData name="Joseph Marvin R. Imperial" userId="c5118018-74d5-4421-be4d-7197191e5b08" providerId="ADAL" clId="{7B9593CD-5AD2-4147-9D22-1F465D519112}" dt="2021-05-30T12:11:01.904" v="37"/>
        <pc:sldMkLst>
          <pc:docMk/>
          <pc:sldMk cId="1639946181" sldId="366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3242638472" sldId="366"/>
        </pc:sldMkLst>
      </pc:sldChg>
      <pc:sldChg chg="add">
        <pc:chgData name="Joseph Marvin R. Imperial" userId="c5118018-74d5-4421-be4d-7197191e5b08" providerId="ADAL" clId="{7B9593CD-5AD2-4147-9D22-1F465D519112}" dt="2021-05-30T12:11:02.317" v="39"/>
        <pc:sldMkLst>
          <pc:docMk/>
          <pc:sldMk cId="3983364693" sldId="367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4258139964" sldId="367"/>
        </pc:sldMkLst>
      </pc:sldChg>
      <pc:sldChg chg="add">
        <pc:chgData name="Joseph Marvin R. Imperial" userId="c5118018-74d5-4421-be4d-7197191e5b08" providerId="ADAL" clId="{7B9593CD-5AD2-4147-9D22-1F465D519112}" dt="2021-05-30T12:11:02.534" v="41"/>
        <pc:sldMkLst>
          <pc:docMk/>
          <pc:sldMk cId="192861902" sldId="368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1157335689" sldId="368"/>
        </pc:sldMkLst>
      </pc:sldChg>
      <pc:sldChg chg="add">
        <pc:chgData name="Joseph Marvin R. Imperial" userId="c5118018-74d5-4421-be4d-7197191e5b08" providerId="ADAL" clId="{7B9593CD-5AD2-4147-9D22-1F465D519112}" dt="2021-05-30T12:11:02.705" v="43"/>
        <pc:sldMkLst>
          <pc:docMk/>
          <pc:sldMk cId="2862533806" sldId="369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3965506370" sldId="369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3632298179" sldId="370"/>
        </pc:sldMkLst>
      </pc:sldChg>
      <pc:sldChg chg="modSp add">
        <pc:chgData name="Joseph Marvin R. Imperial" userId="c5118018-74d5-4421-be4d-7197191e5b08" providerId="ADAL" clId="{7B9593CD-5AD2-4147-9D22-1F465D519112}" dt="2021-05-30T12:17:17.775" v="119" actId="113"/>
        <pc:sldMkLst>
          <pc:docMk/>
          <pc:sldMk cId="4054941394" sldId="370"/>
        </pc:sldMkLst>
        <pc:spChg chg="mod">
          <ac:chgData name="Joseph Marvin R. Imperial" userId="c5118018-74d5-4421-be4d-7197191e5b08" providerId="ADAL" clId="{7B9593CD-5AD2-4147-9D22-1F465D519112}" dt="2021-05-30T12:17:03.820" v="114" actId="20577"/>
          <ac:spMkLst>
            <pc:docMk/>
            <pc:sldMk cId="4054941394" sldId="370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7B9593CD-5AD2-4147-9D22-1F465D519112}" dt="2021-05-30T12:17:17.775" v="119" actId="113"/>
          <ac:spMkLst>
            <pc:docMk/>
            <pc:sldMk cId="4054941394" sldId="370"/>
            <ac:spMk id="10" creationId="{D5BBEC35-40CA-42D4-BC38-E13B39A6DA8E}"/>
          </ac:spMkLst>
        </pc:spChg>
      </pc:sldChg>
      <pc:sldChg chg="modSp add">
        <pc:chgData name="Joseph Marvin R. Imperial" userId="c5118018-74d5-4421-be4d-7197191e5b08" providerId="ADAL" clId="{7B9593CD-5AD2-4147-9D22-1F465D519112}" dt="2021-05-30T12:20:58.339" v="182" actId="20577"/>
        <pc:sldMkLst>
          <pc:docMk/>
          <pc:sldMk cId="195386831" sldId="371"/>
        </pc:sldMkLst>
        <pc:spChg chg="mod">
          <ac:chgData name="Joseph Marvin R. Imperial" userId="c5118018-74d5-4421-be4d-7197191e5b08" providerId="ADAL" clId="{7B9593CD-5AD2-4147-9D22-1F465D519112}" dt="2021-05-30T12:20:58.339" v="182" actId="20577"/>
          <ac:spMkLst>
            <pc:docMk/>
            <pc:sldMk cId="195386831" sldId="371"/>
            <ac:spMk id="10" creationId="{D5BBEC35-40CA-42D4-BC38-E13B39A6DA8E}"/>
          </ac:spMkLst>
        </pc:spChg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942827210" sldId="371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576394960" sldId="372"/>
        </pc:sldMkLst>
      </pc:sldChg>
      <pc:sldChg chg="modSp add">
        <pc:chgData name="Joseph Marvin R. Imperial" userId="c5118018-74d5-4421-be4d-7197191e5b08" providerId="ADAL" clId="{7B9593CD-5AD2-4147-9D22-1F465D519112}" dt="2021-05-30T12:25:38.352" v="188" actId="20577"/>
        <pc:sldMkLst>
          <pc:docMk/>
          <pc:sldMk cId="1969793757" sldId="372"/>
        </pc:sldMkLst>
        <pc:spChg chg="mod">
          <ac:chgData name="Joseph Marvin R. Imperial" userId="c5118018-74d5-4421-be4d-7197191e5b08" providerId="ADAL" clId="{7B9593CD-5AD2-4147-9D22-1F465D519112}" dt="2021-05-30T12:25:38.352" v="188" actId="20577"/>
          <ac:spMkLst>
            <pc:docMk/>
            <pc:sldMk cId="1969793757" sldId="372"/>
            <ac:spMk id="10" creationId="{D5BBEC35-40CA-42D4-BC38-E13B39A6DA8E}"/>
          </ac:spMkLst>
        </pc:spChg>
      </pc:sldChg>
      <pc:sldChg chg="addSp modSp add">
        <pc:chgData name="Joseph Marvin R. Imperial" userId="c5118018-74d5-4421-be4d-7197191e5b08" providerId="ADAL" clId="{7B9593CD-5AD2-4147-9D22-1F465D519112}" dt="2021-05-30T12:42:59.556" v="217" actId="1076"/>
        <pc:sldMkLst>
          <pc:docMk/>
          <pc:sldMk cId="1270611829" sldId="373"/>
        </pc:sldMkLst>
        <pc:spChg chg="mod">
          <ac:chgData name="Joseph Marvin R. Imperial" userId="c5118018-74d5-4421-be4d-7197191e5b08" providerId="ADAL" clId="{7B9593CD-5AD2-4147-9D22-1F465D519112}" dt="2021-05-30T12:42:55.067" v="213" actId="20577"/>
          <ac:spMkLst>
            <pc:docMk/>
            <pc:sldMk cId="1270611829" sldId="373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7B9593CD-5AD2-4147-9D22-1F465D519112}" dt="2021-05-30T12:42:57.350" v="215" actId="5793"/>
          <ac:spMkLst>
            <pc:docMk/>
            <pc:sldMk cId="1270611829" sldId="373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7B9593CD-5AD2-4147-9D22-1F465D519112}" dt="2021-05-30T12:42:59.556" v="217" actId="1076"/>
          <ac:picMkLst>
            <pc:docMk/>
            <pc:sldMk cId="1270611829" sldId="373"/>
            <ac:picMk id="2" creationId="{E9A140F0-83DD-4A4A-B04B-6120197CB46D}"/>
          </ac:picMkLst>
        </pc:picChg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2596101634" sldId="373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394910794" sldId="374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659336731" sldId="375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1120088583" sldId="377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2746948870" sldId="378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3403460370" sldId="380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3478421773" sldId="381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2626397153" sldId="382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713267183" sldId="383"/>
        </pc:sldMkLst>
      </pc:sldChg>
    </pc:docChg>
  </pc:docChgLst>
  <pc:docChgLst>
    <pc:chgData name="Joseph Marvin R. Imperial" userId="c5118018-74d5-4421-be4d-7197191e5b08" providerId="ADAL" clId="{8B587F43-1B51-4416-B410-57F8B9E236B1}"/>
    <pc:docChg chg="undo custSel addSld delSld modSld">
      <pc:chgData name="Joseph Marvin R. Imperial" userId="c5118018-74d5-4421-be4d-7197191e5b08" providerId="ADAL" clId="{8B587F43-1B51-4416-B410-57F8B9E236B1}" dt="2021-03-24T12:30:06.351" v="559" actId="5793"/>
      <pc:docMkLst>
        <pc:docMk/>
      </pc:docMkLst>
    </pc:docChg>
  </pc:docChgLst>
  <pc:docChgLst>
    <pc:chgData name="Joseph Marvin R. Imperial" userId="c5118018-74d5-4421-be4d-7197191e5b08" providerId="ADAL" clId="{AB9EEC7B-5938-AB4A-BBF1-2D08914B856E}"/>
    <pc:docChg chg="addSld delSld">
      <pc:chgData name="Joseph Marvin R. Imperial" userId="c5118018-74d5-4421-be4d-7197191e5b08" providerId="ADAL" clId="{AB9EEC7B-5938-AB4A-BBF1-2D08914B856E}" dt="2021-04-20T00:57:02.237" v="3" actId="2696"/>
      <pc:docMkLst>
        <pc:docMk/>
      </pc:docMkLst>
    </pc:docChg>
  </pc:docChgLst>
  <pc:docChgLst>
    <pc:chgData name="Joseph Marvin R. Imperial" userId="c5118018-74d5-4421-be4d-7197191e5b08" providerId="ADAL" clId="{ADAC384E-8ED7-4287-AEF6-F4B3D17184E0}"/>
    <pc:docChg chg="undo custSel addSld delSld modSld sldOrd">
      <pc:chgData name="Joseph Marvin R. Imperial" userId="c5118018-74d5-4421-be4d-7197191e5b08" providerId="ADAL" clId="{ADAC384E-8ED7-4287-AEF6-F4B3D17184E0}" dt="2021-04-20T00:37:47.641" v="1593"/>
      <pc:docMkLst>
        <pc:docMk/>
      </pc:docMkLst>
      <pc:sldChg chg="modSp">
        <pc:chgData name="Joseph Marvin R. Imperial" userId="c5118018-74d5-4421-be4d-7197191e5b08" providerId="ADAL" clId="{ADAC384E-8ED7-4287-AEF6-F4B3D17184E0}" dt="2021-04-17T06:34:45.425" v="11" actId="20577"/>
        <pc:sldMkLst>
          <pc:docMk/>
          <pc:sldMk cId="769809006" sldId="256"/>
        </pc:sldMkLst>
        <pc:spChg chg="mod">
          <ac:chgData name="Joseph Marvin R. Imperial" userId="c5118018-74d5-4421-be4d-7197191e5b08" providerId="ADAL" clId="{ADAC384E-8ED7-4287-AEF6-F4B3D17184E0}" dt="2021-04-17T06:34:45.425" v="11" actId="20577"/>
          <ac:spMkLst>
            <pc:docMk/>
            <pc:sldMk cId="769809006" sldId="256"/>
            <ac:spMk id="12" creationId="{3B95F0FF-3312-4F15-A3FC-1E4D0A0C4CA3}"/>
          </ac:spMkLst>
        </pc:spChg>
      </pc:sldChg>
      <pc:sldChg chg="modSp add ord">
        <pc:chgData name="Joseph Marvin R. Imperial" userId="c5118018-74d5-4421-be4d-7197191e5b08" providerId="ADAL" clId="{ADAC384E-8ED7-4287-AEF6-F4B3D17184E0}" dt="2021-04-19T22:21:04.588" v="1414" actId="5793"/>
        <pc:sldMkLst>
          <pc:docMk/>
          <pc:sldMk cId="31654266" sldId="305"/>
        </pc:sldMkLst>
        <pc:spChg chg="mod">
          <ac:chgData name="Joseph Marvin R. Imperial" userId="c5118018-74d5-4421-be4d-7197191e5b08" providerId="ADAL" clId="{ADAC384E-8ED7-4287-AEF6-F4B3D17184E0}" dt="2021-04-19T22:19:43.158" v="1237" actId="20577"/>
          <ac:spMkLst>
            <pc:docMk/>
            <pc:sldMk cId="31654266" sldId="305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ADAC384E-8ED7-4287-AEF6-F4B3D17184E0}" dt="2021-04-19T22:21:04.588" v="1414" actId="5793"/>
          <ac:spMkLst>
            <pc:docMk/>
            <pc:sldMk cId="31654266" sldId="305"/>
            <ac:spMk id="10" creationId="{D5BBEC35-40CA-42D4-BC38-E13B39A6DA8E}"/>
          </ac:spMkLst>
        </pc:spChg>
      </pc:sldChg>
    </pc:docChg>
  </pc:docChgLst>
  <pc:docChgLst>
    <pc:chgData name="Joseph Marvin R. Imperial" userId="c5118018-74d5-4421-be4d-7197191e5b08" providerId="ADAL" clId="{792B2ED9-4693-4907-A64D-B6C5E3A28BD0}"/>
    <pc:docChg chg="undo custSel addSld delSld modSld sldOrd">
      <pc:chgData name="Joseph Marvin R. Imperial" userId="c5118018-74d5-4421-be4d-7197191e5b08" providerId="ADAL" clId="{792B2ED9-4693-4907-A64D-B6C5E3A28BD0}" dt="2021-05-14T13:54:42.888" v="93"/>
      <pc:docMkLst>
        <pc:docMk/>
      </pc:docMkLst>
      <pc:sldChg chg="modSp">
        <pc:chgData name="Joseph Marvin R. Imperial" userId="c5118018-74d5-4421-be4d-7197191e5b08" providerId="ADAL" clId="{792B2ED9-4693-4907-A64D-B6C5E3A28BD0}" dt="2021-05-14T13:52:36.079" v="43" actId="20577"/>
        <pc:sldMkLst>
          <pc:docMk/>
          <pc:sldMk cId="769809006" sldId="256"/>
        </pc:sldMkLst>
        <pc:spChg chg="mod">
          <ac:chgData name="Joseph Marvin R. Imperial" userId="c5118018-74d5-4421-be4d-7197191e5b08" providerId="ADAL" clId="{792B2ED9-4693-4907-A64D-B6C5E3A28BD0}" dt="2021-05-14T13:52:36.079" v="43" actId="20577"/>
          <ac:spMkLst>
            <pc:docMk/>
            <pc:sldMk cId="769809006" sldId="256"/>
            <ac:spMk id="12" creationId="{3B95F0FF-3312-4F15-A3FC-1E4D0A0C4CA3}"/>
          </ac:spMkLst>
        </pc:spChg>
      </pc:sldChg>
    </pc:docChg>
  </pc:docChgLst>
  <pc:docChgLst>
    <pc:chgData name="Joseph Marvin R. Imperial" userId="c5118018-74d5-4421-be4d-7197191e5b08" providerId="ADAL" clId="{CFD36D65-228D-4335-8677-82884EF40B5B}"/>
    <pc:docChg chg="custSel modSld">
      <pc:chgData name="Joseph Marvin R. Imperial" userId="c5118018-74d5-4421-be4d-7197191e5b08" providerId="ADAL" clId="{CFD36D65-228D-4335-8677-82884EF40B5B}" dt="2021-04-06T01:12:42.719" v="303" actId="20577"/>
      <pc:docMkLst>
        <pc:docMk/>
      </pc:docMkLst>
    </pc:docChg>
  </pc:docChgLst>
  <pc:docChgLst>
    <pc:chgData name="Joseph Marvin R. Imperial" userId="c5118018-74d5-4421-be4d-7197191e5b08" providerId="ADAL" clId="{F8716A2D-2C8A-4D59-956D-1EDCDCBEF5C0}"/>
    <pc:docChg chg="undo custSel addSld modSld sldOrd">
      <pc:chgData name="Joseph Marvin R. Imperial" userId="c5118018-74d5-4421-be4d-7197191e5b08" providerId="ADAL" clId="{F8716A2D-2C8A-4D59-956D-1EDCDCBEF5C0}" dt="2021-04-13T02:19:07.439" v="514" actId="20577"/>
      <pc:docMkLst>
        <pc:docMk/>
      </pc:docMkLst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728138216076169E-2"/>
          <c:y val="3.5314468792831365E-2"/>
          <c:w val="0.93635396161417328"/>
          <c:h val="0.84185372527966751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  <a:headEnd type="oval"/>
              <a:tailEnd type="oval"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Leaving School</c:v>
                </c:pt>
                <c:pt idx="1">
                  <c:v>Walk To Train Station</c:v>
                </c:pt>
                <c:pt idx="2">
                  <c:v>Board Train</c:v>
                </c:pt>
                <c:pt idx="3">
                  <c:v>Leave Train</c:v>
                </c:pt>
                <c:pt idx="4">
                  <c:v>Ride Jeep</c:v>
                </c:pt>
                <c:pt idx="5">
                  <c:v>Arrive Home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</c:v>
                </c:pt>
                <c:pt idx="1">
                  <c:v>40</c:v>
                </c:pt>
                <c:pt idx="2">
                  <c:v>35</c:v>
                </c:pt>
                <c:pt idx="3">
                  <c:v>40</c:v>
                </c:pt>
                <c:pt idx="4">
                  <c:v>43</c:v>
                </c:pt>
                <c:pt idx="5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51C-4B21-B117-0121C1ACA5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34925" cap="rnd">
              <a:solidFill>
                <a:schemeClr val="tx1"/>
              </a:solidFill>
              <a:prstDash val="dash"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Leaving School</c:v>
                </c:pt>
                <c:pt idx="1">
                  <c:v>Walk To Train Station</c:v>
                </c:pt>
                <c:pt idx="2">
                  <c:v>Board Train</c:v>
                </c:pt>
                <c:pt idx="3">
                  <c:v>Leave Train</c:v>
                </c:pt>
                <c:pt idx="4">
                  <c:v>Ride Jeep</c:v>
                </c:pt>
                <c:pt idx="5">
                  <c:v>Arrive Home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13</c:v>
                </c:pt>
                <c:pt idx="1">
                  <c:v>3</c:v>
                </c:pt>
                <c:pt idx="2">
                  <c:v>8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51C-4B21-B117-0121C1ACA5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81044079"/>
        <c:axId val="1681045519"/>
      </c:lineChart>
      <c:catAx>
        <c:axId val="16810440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1045519"/>
        <c:crosses val="autoZero"/>
        <c:auto val="1"/>
        <c:lblAlgn val="ctr"/>
        <c:lblOffset val="100"/>
        <c:noMultiLvlLbl val="0"/>
      </c:catAx>
      <c:valAx>
        <c:axId val="1681045519"/>
        <c:scaling>
          <c:orientation val="minMax"/>
          <c:max val="45"/>
          <c:min val="2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10440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gradFill>
        <a:gsLst>
          <a:gs pos="0">
            <a:schemeClr val="accent1">
              <a:lumMod val="5000"/>
              <a:lumOff val="95000"/>
            </a:schemeClr>
          </a:gs>
          <a:gs pos="74000">
            <a:schemeClr val="accent1">
              <a:lumMod val="45000"/>
              <a:lumOff val="55000"/>
            </a:schemeClr>
          </a:gs>
          <a:gs pos="83000">
            <a:schemeClr val="accent1">
              <a:lumMod val="45000"/>
              <a:lumOff val="55000"/>
            </a:schemeClr>
          </a:gs>
          <a:gs pos="100000">
            <a:schemeClr val="accent1">
              <a:lumMod val="30000"/>
              <a:lumOff val="70000"/>
            </a:schemeClr>
          </a:gs>
        </a:gsLst>
        <a:lin ang="5400000" scaled="1"/>
      </a:gra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728138216076169E-2"/>
          <c:y val="3.5314468792831365E-2"/>
          <c:w val="0.93635396161417328"/>
          <c:h val="0.84185372527966751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  <a:headEnd type="oval"/>
              <a:tailEnd type="oval"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Leaving School</c:v>
                </c:pt>
                <c:pt idx="1">
                  <c:v>Walk To Train Station</c:v>
                </c:pt>
                <c:pt idx="2">
                  <c:v>Board Train</c:v>
                </c:pt>
                <c:pt idx="3">
                  <c:v>Leave Train</c:v>
                </c:pt>
                <c:pt idx="4">
                  <c:v>Ride Jeep</c:v>
                </c:pt>
                <c:pt idx="5">
                  <c:v>Arrive Home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</c:v>
                </c:pt>
                <c:pt idx="1">
                  <c:v>40</c:v>
                </c:pt>
                <c:pt idx="2">
                  <c:v>35</c:v>
                </c:pt>
                <c:pt idx="3">
                  <c:v>40</c:v>
                </c:pt>
                <c:pt idx="4">
                  <c:v>43</c:v>
                </c:pt>
                <c:pt idx="5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00-4E25-ADDB-0C6F7B872F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81044079"/>
        <c:axId val="1681045519"/>
      </c:lineChart>
      <c:catAx>
        <c:axId val="16810440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1045519"/>
        <c:crosses val="autoZero"/>
        <c:auto val="1"/>
        <c:lblAlgn val="ctr"/>
        <c:lblOffset val="100"/>
        <c:noMultiLvlLbl val="0"/>
      </c:catAx>
      <c:valAx>
        <c:axId val="1681045519"/>
        <c:scaling>
          <c:orientation val="minMax"/>
          <c:max val="45"/>
          <c:min val="2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10440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gradFill>
        <a:gsLst>
          <a:gs pos="0">
            <a:schemeClr val="accent1">
              <a:lumMod val="5000"/>
              <a:lumOff val="95000"/>
            </a:schemeClr>
          </a:gs>
          <a:gs pos="74000">
            <a:schemeClr val="accent1">
              <a:lumMod val="45000"/>
              <a:lumOff val="55000"/>
            </a:schemeClr>
          </a:gs>
          <a:gs pos="83000">
            <a:schemeClr val="accent1">
              <a:lumMod val="45000"/>
              <a:lumOff val="55000"/>
            </a:schemeClr>
          </a:gs>
          <a:gs pos="100000">
            <a:schemeClr val="accent1">
              <a:lumMod val="30000"/>
              <a:lumOff val="70000"/>
            </a:schemeClr>
          </a:gs>
        </a:gsLst>
        <a:lin ang="5400000" scaled="1"/>
      </a:gra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0.76241</cdr:x>
      <cdr:y>0.19097</cdr:y>
    </cdr:from>
    <cdr:to>
      <cdr:x>1</cdr:x>
      <cdr:y>0.35972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DB0B9E7-A5E9-F845-92D6-4B0EB0882BF3}"/>
            </a:ext>
          </a:extLst>
        </cdr:cNvPr>
        <cdr:cNvSpPr txBox="1"/>
      </cdr:nvSpPr>
      <cdr:spPr>
        <a:xfrm xmlns:a="http://schemas.openxmlformats.org/drawingml/2006/main">
          <a:off x="6196842" y="1034821"/>
          <a:ext cx="1931158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PH" sz="1100" dirty="0"/>
        </a:p>
      </cdr:txBody>
    </cdr:sp>
  </cdr:relSizeAnchor>
  <cdr:relSizeAnchor xmlns:cdr="http://schemas.openxmlformats.org/drawingml/2006/chartDrawing">
    <cdr:from>
      <cdr:x>0.46263</cdr:x>
      <cdr:y>0.12951</cdr:y>
    </cdr:from>
    <cdr:to>
      <cdr:x>0.46263</cdr:x>
      <cdr:y>0.48946</cdr:y>
    </cdr:to>
    <cdr:cxnSp macro="">
      <cdr:nvCxnSpPr>
        <cdr:cNvPr id="4" name="Straight Arrow Connector 3">
          <a:extLst xmlns:a="http://schemas.openxmlformats.org/drawingml/2006/main">
            <a:ext uri="{FF2B5EF4-FFF2-40B4-BE49-F238E27FC236}">
              <a16:creationId xmlns:a16="http://schemas.microsoft.com/office/drawing/2014/main" id="{87917D1C-4A46-C3FB-6667-85E0CC488EDD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 flipV="1">
          <a:off x="1765300" y="430135"/>
          <a:ext cx="0" cy="1195454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triangle"/>
        </a:ln>
      </cdr:spPr>
      <cdr:style>
        <a:lnRef xmlns:a="http://schemas.openxmlformats.org/drawingml/2006/main" idx="3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2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0.61573</cdr:x>
      <cdr:y>0.12951</cdr:y>
    </cdr:from>
    <cdr:to>
      <cdr:x>0.61573</cdr:x>
      <cdr:y>0.25752</cdr:y>
    </cdr:to>
    <cdr:cxnSp macro="">
      <cdr:nvCxnSpPr>
        <cdr:cNvPr id="6" name="Straight Arrow Connector 5">
          <a:extLst xmlns:a="http://schemas.openxmlformats.org/drawingml/2006/main">
            <a:ext uri="{FF2B5EF4-FFF2-40B4-BE49-F238E27FC236}">
              <a16:creationId xmlns:a16="http://schemas.microsoft.com/office/drawing/2014/main" id="{87917D1C-4A46-C3FB-6667-85E0CC488EDD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 flipV="1">
          <a:off x="2349500" y="430135"/>
          <a:ext cx="0" cy="425125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triangle"/>
        </a:ln>
      </cdr:spPr>
      <cdr:style>
        <a:lnRef xmlns:a="http://schemas.openxmlformats.org/drawingml/2006/main" idx="3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2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0.76241</cdr:x>
      <cdr:y>0.19097</cdr:y>
    </cdr:from>
    <cdr:to>
      <cdr:x>1</cdr:x>
      <cdr:y>0.35972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DB0B9E7-A5E9-F845-92D6-4B0EB0882BF3}"/>
            </a:ext>
          </a:extLst>
        </cdr:cNvPr>
        <cdr:cNvSpPr txBox="1"/>
      </cdr:nvSpPr>
      <cdr:spPr>
        <a:xfrm xmlns:a="http://schemas.openxmlformats.org/drawingml/2006/main">
          <a:off x="6196842" y="1034821"/>
          <a:ext cx="1931158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PH" sz="1100" dirty="0"/>
        </a:p>
      </cdr:txBody>
    </cdr:sp>
  </cdr:relSizeAnchor>
  <cdr:relSizeAnchor xmlns:cdr="http://schemas.openxmlformats.org/drawingml/2006/chartDrawing">
    <cdr:from>
      <cdr:x>0.31423</cdr:x>
      <cdr:y>0.49329</cdr:y>
    </cdr:from>
    <cdr:to>
      <cdr:x>0.45401</cdr:x>
      <cdr:y>0.49329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BF2DB63B-172D-40E4-27B0-2CEEC4E42D51}"/>
            </a:ext>
          </a:extLst>
        </cdr:cNvPr>
        <cdr:cNvCxnSpPr/>
      </cdr:nvCxnSpPr>
      <cdr:spPr>
        <a:xfrm xmlns:a="http://schemas.openxmlformats.org/drawingml/2006/main">
          <a:off x="1199014" y="1638300"/>
          <a:ext cx="533400" cy="0"/>
        </a:xfrm>
        <a:prstGeom xmlns:a="http://schemas.openxmlformats.org/drawingml/2006/main" prst="line">
          <a:avLst/>
        </a:prstGeom>
        <a:ln xmlns:a="http://schemas.openxmlformats.org/drawingml/2006/main" w="38100" cap="rnd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0.46566</cdr:x>
      <cdr:y>0.26034</cdr:y>
    </cdr:from>
    <cdr:to>
      <cdr:x>0.62376</cdr:x>
      <cdr:y>0.26034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3BACD85E-212E-F97D-02CD-F60A0B07ED13}"/>
            </a:ext>
          </a:extLst>
        </cdr:cNvPr>
        <cdr:cNvCxnSpPr/>
      </cdr:nvCxnSpPr>
      <cdr:spPr>
        <a:xfrm xmlns:a="http://schemas.openxmlformats.org/drawingml/2006/main">
          <a:off x="1776864" y="864625"/>
          <a:ext cx="603250" cy="0"/>
        </a:xfrm>
        <a:prstGeom xmlns:a="http://schemas.openxmlformats.org/drawingml/2006/main" prst="line">
          <a:avLst/>
        </a:prstGeom>
        <a:ln xmlns:a="http://schemas.openxmlformats.org/drawingml/2006/main" w="38100" cap="rnd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0.62376</cdr:x>
      <cdr:y>0.1265</cdr:y>
    </cdr:from>
    <cdr:to>
      <cdr:x>0.76687</cdr:x>
      <cdr:y>0.12861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1E963803-7640-C78C-779F-2E1B2F508F17}"/>
            </a:ext>
          </a:extLst>
        </cdr:cNvPr>
        <cdr:cNvCxnSpPr/>
      </cdr:nvCxnSpPr>
      <cdr:spPr>
        <a:xfrm xmlns:a="http://schemas.openxmlformats.org/drawingml/2006/main">
          <a:off x="2380114" y="420125"/>
          <a:ext cx="546100" cy="7000"/>
        </a:xfrm>
        <a:prstGeom xmlns:a="http://schemas.openxmlformats.org/drawingml/2006/main" prst="line">
          <a:avLst/>
        </a:prstGeom>
        <a:ln xmlns:a="http://schemas.openxmlformats.org/drawingml/2006/main" w="38100" cap="rnd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0.6818</cdr:x>
      <cdr:y>0.03898</cdr:y>
    </cdr:from>
    <cdr:to>
      <cdr:x>1</cdr:x>
      <cdr:y>0.12238</cdr:y>
    </cdr:to>
    <cdr:sp macro="" textlink="">
      <cdr:nvSpPr>
        <cdr:cNvPr id="19" name="TextBox 10">
          <a:extLst xmlns:a="http://schemas.openxmlformats.org/drawingml/2006/main">
            <a:ext uri="{FF2B5EF4-FFF2-40B4-BE49-F238E27FC236}">
              <a16:creationId xmlns:a16="http://schemas.microsoft.com/office/drawing/2014/main" id="{60BE5815-E605-5ED9-F3F6-A20995C88010}"/>
            </a:ext>
          </a:extLst>
        </cdr:cNvPr>
        <cdr:cNvSpPr txBox="1"/>
      </cdr:nvSpPr>
      <cdr:spPr>
        <a:xfrm xmlns:a="http://schemas.openxmlformats.org/drawingml/2006/main">
          <a:off x="2601597" y="129457"/>
          <a:ext cx="1214179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b="1" dirty="0"/>
            <a:t>Actual Outcome</a:t>
          </a:r>
          <a:endParaRPr lang="en-PH" sz="1200" b="1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EA480-FAED-44A7-B0CF-D7F3DF7642EB}" type="datetimeFigureOut">
              <a:rPr lang="en-PH" smtClean="0"/>
              <a:t>26/05/2023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F1461-96C2-4222-BBBB-83024B2ACE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861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B25D-D692-4F23-B4ED-47BAC7905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687E1-5839-4483-9223-97E95F831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3144D-0DAF-4A95-8CE3-9E3003B5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26/05/2023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0FA10-0CB8-463A-B120-7085F89F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04D1B-ADA8-4916-AA04-BC9ECA72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787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F04A-7FA5-4E9F-8B54-DB8594A0E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52A62-44D3-4EA0-9A11-16784DE8A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A7854-ACC6-4C73-AA94-A6705D06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26/05/2023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F258-510E-4F79-A669-ECAFF6D0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B6444-D35A-4886-BE14-D09825C7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339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A6291-21AA-4EB6-88CB-52D2FD4E8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5A1BE-4462-46EC-BBAE-1AC39802F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6E3CE-84E3-455D-901C-8474EE8B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26/05/2023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4235A-3059-4AF8-B00F-C53C6D1B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69A31-7A88-401C-A0EF-3B18D0EE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9936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973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13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0C6F-7F93-42EE-B39A-AE4EC9E8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7BF09-21A7-4F3B-9ED9-BBFB5DF9B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ED02A-4EC0-48FB-8CC7-FD15A51A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26/05/2023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19106-9346-479F-9187-1273A35F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9AAD7-8F1C-4DC4-B4E8-C650E496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797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FF23-F845-44D8-95A6-53382C98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8B851-0B9E-4142-9412-01762C257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7C1D1-3809-4770-A127-61D443B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26/05/2023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2AA6E-CAA1-423C-8CB2-8EB9E2A2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D1F0F-5C32-45A5-AD00-FC1E0FF3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197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8E55-EF63-4434-AA4C-090F91E4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52D9-9114-49E6-B66B-5CBFB9990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EB7E5-308F-4FD2-AEBC-550EB1B01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8DAF4-52A1-4F4A-8D14-39793A6B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26/05/2023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53C25-A0D0-4BDC-BCAD-219E77A2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E2776-3ABF-4D50-B5D8-CE9CA13E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722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218C-D2A6-4541-BA52-49CC08D4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4D3EF-4885-41BD-B1DA-2D8DB5ABC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403D4-9B77-4EB5-B0A1-E79D4B3BF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31272-9211-4F78-8C0C-1AC0EF66E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B597C7-3D5D-4E45-BF5C-1EB7CC473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BA75E-EEDC-4E95-B13D-2B00DB81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26/05/2023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97B82-93EE-4E13-8EB8-FA0123C5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C9F01-7154-49DA-9509-D8FB6BC4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411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5756-F873-4E3C-8E36-49E26909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1333D-8F2A-4056-A85B-26F02495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26/05/2023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0A59F-1B80-466C-998F-47AB3BC5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A4FA4-34A3-49C3-B62F-8BBA35A6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822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6E71D-5EF8-41D8-8F71-44DE718D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26/05/2023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605E6-2121-4175-9B02-84F3D524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53DA1-42CA-434F-84BC-9424C17C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976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DEB3-3A48-4208-8510-7575BA8C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8C4E7-8664-43D0-B26A-C8A6293E0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F92C1-E474-4315-B1B5-9363CD24F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3FAF5-9312-48A5-9A2B-4353DCBF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26/05/2023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E88E7-F31D-4B91-BC88-289190D6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66E6A-69C3-4540-90D0-9CD6D517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086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559D-55C6-463C-B812-0BBE76CF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7B1D3-29E0-4BE4-B89B-4F7CA9904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587EC-458B-497B-AA07-6533097DE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6B5F2-B204-41C8-A514-EA4AFD93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26/05/2023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1BCF4-8179-42AF-9620-F0F4F926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3AC17-18F8-4FDF-9574-4F95B403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66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D338B-0952-4892-A4B2-4C538D51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15304-8128-4E9F-9978-526D69287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EE1AF-429D-4481-9F12-F226EC8CE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2C046-3488-4271-867B-6B64A28EF1DF}" type="datetimeFigureOut">
              <a:rPr lang="en-PH" smtClean="0"/>
              <a:t>26/05/2023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E95B-93B1-4DBA-9E1D-9311EF3E3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A94E2-C76D-4DE0-94E9-24E315B27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475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00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vidsilver.uk/wp-content/uploads/2020/03/intro_RL.pdf" TargetMode="External"/><Relationship Id="rId2" Type="http://schemas.openxmlformats.org/officeDocument/2006/relationships/hyperlink" Target="https://web.stanford.edu/class/cs234/slides/lecture1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0E6401-2C04-467C-AAEB-D904A2EAFC7C}"/>
              </a:ext>
            </a:extLst>
          </p:cNvPr>
          <p:cNvSpPr/>
          <p:nvPr/>
        </p:nvSpPr>
        <p:spPr>
          <a:xfrm>
            <a:off x="2726346" y="1536398"/>
            <a:ext cx="6603023" cy="1037442"/>
          </a:xfrm>
          <a:prstGeom prst="round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>
                <a:solidFill>
                  <a:schemeClr val="bg1"/>
                </a:solidFill>
                <a:latin typeface="Abadi" panose="020B0604020104020204" pitchFamily="34" charset="0"/>
              </a:rPr>
              <a:t>Temporal-Difference Learning</a:t>
            </a:r>
            <a:endParaRPr lang="en-PH" sz="2400" b="1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C7CA10-DCF9-4EDB-8E1E-32C3B0F020E9}"/>
              </a:ext>
            </a:extLst>
          </p:cNvPr>
          <p:cNvSpPr txBox="1"/>
          <p:nvPr/>
        </p:nvSpPr>
        <p:spPr>
          <a:xfrm>
            <a:off x="3710355" y="2798965"/>
            <a:ext cx="4369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Elizer</a:t>
            </a:r>
            <a:r>
              <a:rPr lang="en-PH" sz="2400" b="1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 Ponio Jr.</a:t>
            </a:r>
            <a:endParaRPr lang="en-PH" sz="2400" b="1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</a:endParaRP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Faculty Member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DB2FD2-DBDA-4BB9-96A3-9CCAACFDF96D}"/>
              </a:ext>
            </a:extLst>
          </p:cNvPr>
          <p:cNvSpPr txBox="1"/>
          <p:nvPr/>
        </p:nvSpPr>
        <p:spPr>
          <a:xfrm>
            <a:off x="2741002" y="3731976"/>
            <a:ext cx="63084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b="1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Department of Computer Science</a:t>
            </a:r>
          </a:p>
          <a:p>
            <a:pPr algn="ctr"/>
            <a:r>
              <a:rPr lang="en-PH" sz="160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College of Computing and Information Technologies (CCIT)</a:t>
            </a:r>
          </a:p>
          <a:p>
            <a:pPr algn="ctr"/>
            <a:r>
              <a:rPr lang="en-PH" sz="160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769809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Bias/Variance Trade-off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39" y="2235494"/>
            <a:ext cx="11043922" cy="76639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Recall that </a:t>
            </a:r>
            <a:r>
              <a:rPr lang="en-US" sz="2400" b="1" i="1" dirty="0">
                <a:solidFill>
                  <a:srgbClr val="0070C0"/>
                </a:solidFill>
              </a:rPr>
              <a:t>bias</a:t>
            </a:r>
            <a:r>
              <a:rPr lang="en-US" sz="2400" dirty="0"/>
              <a:t> is the difference between the predicted value and the expected value</a:t>
            </a:r>
            <a:endParaRPr lang="en-US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E146F7A1-BE80-5BFB-F121-63986AFB8A2B}"/>
              </a:ext>
            </a:extLst>
          </p:cNvPr>
          <p:cNvSpPr txBox="1">
            <a:spLocks/>
          </p:cNvSpPr>
          <p:nvPr/>
        </p:nvSpPr>
        <p:spPr>
          <a:xfrm>
            <a:off x="574039" y="1483172"/>
            <a:ext cx="11043922" cy="766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Recall that bias and variance are </a:t>
            </a:r>
            <a:r>
              <a:rPr lang="en-US" sz="2400" b="1" i="1" dirty="0">
                <a:solidFill>
                  <a:srgbClr val="0070C0"/>
                </a:solidFill>
              </a:rPr>
              <a:t>prediction errors</a:t>
            </a:r>
            <a:r>
              <a:rPr lang="en-US" sz="2400" dirty="0"/>
              <a:t>.</a:t>
            </a:r>
            <a:endParaRPr lang="en-US" dirty="0"/>
          </a:p>
        </p:txBody>
      </p:sp>
      <p:pic>
        <p:nvPicPr>
          <p:cNvPr id="16" name="Picture 15" descr="A diagram of a model&#10;&#10;Description automatically generated with low confidence">
            <a:extLst>
              <a:ext uri="{FF2B5EF4-FFF2-40B4-BE49-F238E27FC236}">
                <a16:creationId xmlns:a16="http://schemas.microsoft.com/office/drawing/2014/main" id="{26EA4752-A10D-20A8-F555-08D828396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99" y="2839622"/>
            <a:ext cx="2409825" cy="21907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5ABD85A-9BEB-FF69-C5A8-EB16DA7EE78B}"/>
              </a:ext>
            </a:extLst>
          </p:cNvPr>
          <p:cNvSpPr txBox="1"/>
          <p:nvPr/>
        </p:nvSpPr>
        <p:spPr>
          <a:xfrm>
            <a:off x="574040" y="5251901"/>
            <a:ext cx="70136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 (Body)"/>
              </a:rPr>
              <a:t>A </a:t>
            </a:r>
            <a:r>
              <a:rPr lang="en-US" sz="2400" b="1" i="1" dirty="0">
                <a:solidFill>
                  <a:srgbClr val="0070C0"/>
                </a:solidFill>
                <a:effectLst/>
                <a:latin typeface="Calibri (Body)"/>
              </a:rPr>
              <a:t>low bias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 (Body)"/>
              </a:rPr>
              <a:t>model will make fewer assumptions.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 (Body)"/>
              </a:rPr>
              <a:t>A model with a </a:t>
            </a:r>
            <a:r>
              <a:rPr lang="en-US" sz="2400" b="1" i="1" dirty="0">
                <a:solidFill>
                  <a:srgbClr val="0070C0"/>
                </a:solidFill>
                <a:effectLst/>
                <a:latin typeface="Calibri (Body)"/>
              </a:rPr>
              <a:t>high bias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 (Body)"/>
              </a:rPr>
              <a:t>makes more assumptions. </a:t>
            </a:r>
          </a:p>
        </p:txBody>
      </p:sp>
    </p:spTree>
    <p:extLst>
      <p:ext uri="{BB962C8B-B14F-4D97-AF65-F5344CB8AC3E}">
        <p14:creationId xmlns:p14="http://schemas.microsoft.com/office/powerpoint/2010/main" val="1166358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Bias/Variance Trade-off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8D17FD6B-B592-0B6B-7DF4-22394AFBDCCA}"/>
              </a:ext>
            </a:extLst>
          </p:cNvPr>
          <p:cNvSpPr txBox="1">
            <a:spLocks/>
          </p:cNvSpPr>
          <p:nvPr/>
        </p:nvSpPr>
        <p:spPr>
          <a:xfrm>
            <a:off x="574039" y="1473483"/>
            <a:ext cx="11043922" cy="878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 (Body)"/>
              </a:rPr>
              <a:t>Recall that </a:t>
            </a:r>
            <a:r>
              <a:rPr lang="en-US" sz="2400" b="1" i="1" dirty="0">
                <a:solidFill>
                  <a:srgbClr val="0070C0"/>
                </a:solidFill>
                <a:latin typeface="Calibri (Body)"/>
              </a:rPr>
              <a:t>variance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 (Body)"/>
              </a:rPr>
              <a:t>specify the amount of variation in the prediction if the different training data was used. </a:t>
            </a:r>
            <a:endParaRPr lang="en-US" sz="2400" dirty="0">
              <a:latin typeface="Calibri (Body)"/>
            </a:endParaRPr>
          </a:p>
        </p:txBody>
      </p:sp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5CE24C0E-3D59-5309-AD64-B0D457375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337" y="2297020"/>
            <a:ext cx="2952750" cy="18764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8D995C-1C2B-0B6B-9CA7-E7DEA57F4CE7}"/>
              </a:ext>
            </a:extLst>
          </p:cNvPr>
          <p:cNvSpPr txBox="1"/>
          <p:nvPr/>
        </p:nvSpPr>
        <p:spPr>
          <a:xfrm>
            <a:off x="574039" y="4395067"/>
            <a:ext cx="115564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i="1" dirty="0">
                <a:solidFill>
                  <a:srgbClr val="0070C0"/>
                </a:solidFill>
                <a:effectLst/>
                <a:latin typeface="Calibri (Body)"/>
              </a:rPr>
              <a:t>Low variance</a:t>
            </a:r>
            <a:r>
              <a:rPr lang="en-US" sz="2400" b="0" i="1" dirty="0">
                <a:solidFill>
                  <a:srgbClr val="0070C0"/>
                </a:solidFill>
                <a:effectLst/>
                <a:latin typeface="Calibri (Body)"/>
              </a:rPr>
              <a:t> 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 (Body)"/>
              </a:rPr>
              <a:t>means there is a small variation in the prediction of the target function with changes in the training data set.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i="1" dirty="0">
                <a:solidFill>
                  <a:srgbClr val="0070C0"/>
                </a:solidFill>
                <a:effectLst/>
                <a:latin typeface="Calibri (Body)"/>
              </a:rPr>
              <a:t>High variance</a:t>
            </a:r>
            <a:r>
              <a:rPr lang="en-US" sz="2400" b="0" i="1" dirty="0">
                <a:solidFill>
                  <a:srgbClr val="0070C0"/>
                </a:solidFill>
                <a:effectLst/>
                <a:latin typeface="Calibri (Body)"/>
              </a:rPr>
              <a:t> 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 (Body)"/>
              </a:rPr>
              <a:t>shows a large variation in the prediction of the target function with changes in the training dataset.</a:t>
            </a:r>
            <a:endParaRPr lang="en-PH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222427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Bias/Variance Trade-off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10B1C6-D6A2-015B-B190-7D0FD94E038B}"/>
                  </a:ext>
                </a:extLst>
              </p:cNvPr>
              <p:cNvSpPr txBox="1"/>
              <p:nvPr/>
            </p:nvSpPr>
            <p:spPr>
              <a:xfrm>
                <a:off x="643192" y="1425773"/>
                <a:ext cx="72954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The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400" dirty="0"/>
                  <a:t> is an unbiased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nor/>
                          </m:rPr>
                          <a:rPr lang="el-GR" sz="24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2400" dirty="0"/>
                  <a:t> </a:t>
                </a:r>
                <a:endParaRPr lang="en-PH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10B1C6-D6A2-015B-B190-7D0FD94E0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92" y="1425773"/>
                <a:ext cx="7295443" cy="461665"/>
              </a:xfrm>
              <a:prstGeom prst="rect">
                <a:avLst/>
              </a:prstGeom>
              <a:blipFill>
                <a:blip r:embed="rId2"/>
                <a:stretch>
                  <a:fillRect l="-1171" t="-13158" b="-2894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59278A2-0B28-B440-E40D-52F949EA4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887" y="2041331"/>
            <a:ext cx="7134225" cy="990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E484E4-8BA9-DA90-4596-EF18DD69D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258" y="4078116"/>
            <a:ext cx="3000375" cy="5143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21A76B-1F74-7632-BC37-A98BB250486B}"/>
                  </a:ext>
                </a:extLst>
              </p:cNvPr>
              <p:cNvSpPr txBox="1"/>
              <p:nvPr/>
            </p:nvSpPr>
            <p:spPr>
              <a:xfrm>
                <a:off x="643192" y="3260894"/>
                <a:ext cx="72954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The </a:t>
                </a:r>
                <a:r>
                  <a:rPr lang="en-US" sz="2400" b="1" dirty="0"/>
                  <a:t>TD target </a:t>
                </a:r>
                <a:r>
                  <a:rPr lang="en-US" sz="2400" dirty="0"/>
                  <a:t>is a biased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nor/>
                          </m:rPr>
                          <a:rPr lang="el-GR" sz="24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2400" dirty="0"/>
                  <a:t> </a:t>
                </a:r>
                <a:endParaRPr lang="en-PH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21A76B-1F74-7632-BC37-A98BB2504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92" y="3260894"/>
                <a:ext cx="7295443" cy="461665"/>
              </a:xfrm>
              <a:prstGeom prst="rect">
                <a:avLst/>
              </a:prstGeom>
              <a:blipFill>
                <a:blip r:embed="rId5"/>
                <a:stretch>
                  <a:fillRect l="-1171" t="-13158" b="-2894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15AB3AF-942B-06AF-1644-49C0D9835DD3}"/>
              </a:ext>
            </a:extLst>
          </p:cNvPr>
          <p:cNvSpPr txBox="1"/>
          <p:nvPr/>
        </p:nvSpPr>
        <p:spPr>
          <a:xfrm>
            <a:off x="10780103" y="2207960"/>
            <a:ext cx="1350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Noise on each step</a:t>
            </a:r>
            <a:endParaRPr lang="en-PH" b="1" dirty="0">
              <a:solidFill>
                <a:srgbClr val="00B050"/>
              </a:solidFill>
            </a:endParaRP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49297823-B743-F8B7-7105-21790C8B14DE}"/>
              </a:ext>
            </a:extLst>
          </p:cNvPr>
          <p:cNvSpPr/>
          <p:nvPr/>
        </p:nvSpPr>
        <p:spPr>
          <a:xfrm>
            <a:off x="9663112" y="215031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D8ED32-49F7-1ADC-3210-C35FC89020E7}"/>
              </a:ext>
            </a:extLst>
          </p:cNvPr>
          <p:cNvSpPr txBox="1"/>
          <p:nvPr/>
        </p:nvSpPr>
        <p:spPr>
          <a:xfrm>
            <a:off x="9871434" y="4094131"/>
            <a:ext cx="202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Noise on first step step</a:t>
            </a:r>
            <a:endParaRPr lang="en-PH" b="1" dirty="0">
              <a:solidFill>
                <a:srgbClr val="00B050"/>
              </a:solidFill>
            </a:endParaRP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76477779-06ED-7A2F-219C-DD801F0A64AA}"/>
              </a:ext>
            </a:extLst>
          </p:cNvPr>
          <p:cNvSpPr/>
          <p:nvPr/>
        </p:nvSpPr>
        <p:spPr>
          <a:xfrm>
            <a:off x="8754442" y="4036481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8496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 animBg="1"/>
      <p:bldP spid="17" grpId="0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Advantages vs Disadvantages of MC vs TD (2)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10B1C6-D6A2-015B-B190-7D0FD94E038B}"/>
              </a:ext>
            </a:extLst>
          </p:cNvPr>
          <p:cNvSpPr txBox="1"/>
          <p:nvPr/>
        </p:nvSpPr>
        <p:spPr>
          <a:xfrm>
            <a:off x="643191" y="1614232"/>
            <a:ext cx="7295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Monte-Carlo has high variance, zero bias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Very simple to understand and use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PH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21A76B-1F74-7632-BC37-A98BB250486B}"/>
                  </a:ext>
                </a:extLst>
              </p:cNvPr>
              <p:cNvSpPr txBox="1"/>
              <p:nvPr/>
            </p:nvSpPr>
            <p:spPr>
              <a:xfrm>
                <a:off x="643190" y="2843111"/>
                <a:ext cx="729544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TD has low variance some bias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Usually more efficient than MC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TD(0) converges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nor/>
                          </m:rPr>
                          <a:rPr lang="el-GR" sz="24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(s)</a:t>
                </a:r>
                <a:r>
                  <a:rPr lang="en-US" sz="2400" dirty="0"/>
                  <a:t> </a:t>
                </a:r>
                <a:endParaRPr lang="en-PH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21A76B-1F74-7632-BC37-A98BB2504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90" y="2843111"/>
                <a:ext cx="7295443" cy="1200329"/>
              </a:xfrm>
              <a:prstGeom prst="rect">
                <a:avLst/>
              </a:prstGeom>
              <a:blipFill>
                <a:blip r:embed="rId2"/>
                <a:stretch>
                  <a:fillRect l="-1171" t="-4061" b="-1066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888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Random Walk (TD vs. MC)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EFDA7D-982D-4D44-9208-0D12C6AD1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209" y="1330153"/>
            <a:ext cx="8343900" cy="12287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C451A6-98C8-4461-BDD4-3FFFE1088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486" y="2726980"/>
            <a:ext cx="8241346" cy="341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47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References</a:t>
            </a:r>
            <a:endParaRPr lang="en-PH" b="1" dirty="0">
              <a:latin typeface="+mn-lt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352550"/>
            <a:ext cx="11343641" cy="490537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Images are licensed with Creative Commons. Can use without citing.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Prof. Emma </a:t>
            </a:r>
            <a:r>
              <a:rPr lang="en-US" sz="2000" dirty="0" err="1"/>
              <a:t>Brunskill’s</a:t>
            </a:r>
            <a:r>
              <a:rPr lang="en-US" sz="2000" dirty="0"/>
              <a:t> slides (CS234RL). </a:t>
            </a:r>
            <a:r>
              <a:rPr lang="en-US" sz="2000" dirty="0">
                <a:hlinkClick r:id="rId2"/>
              </a:rPr>
              <a:t>https://web.stanford.edu/class/cs234/slides/lecture1.pdf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David Silver’s slides. </a:t>
            </a:r>
            <a:r>
              <a:rPr lang="en-US" sz="2000" dirty="0">
                <a:hlinkClick r:id="rId3"/>
              </a:rPr>
              <a:t>https://www.davidsilver.uk/wp-content/uploads/2020/03/intro_RL.pdf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5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Temporal Difference (TD) Learning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341120"/>
            <a:ext cx="11043922" cy="460248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Temporal Difference learning is a combination of Monte Carlo ideas and Dynamic programming ideas.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TD is </a:t>
            </a:r>
            <a:r>
              <a:rPr lang="en-US" sz="2400" b="1" i="1" dirty="0">
                <a:solidFill>
                  <a:srgbClr val="0070C0"/>
                </a:solidFill>
              </a:rPr>
              <a:t>model-free</a:t>
            </a:r>
            <a:r>
              <a:rPr lang="en-US" sz="2400" dirty="0"/>
              <a:t>: no knowledge of MDP transitions/rewards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TD learns from </a:t>
            </a:r>
            <a:r>
              <a:rPr lang="en-US" sz="2400" b="1" i="1" dirty="0">
                <a:solidFill>
                  <a:srgbClr val="0070C0"/>
                </a:solidFill>
              </a:rPr>
              <a:t>incomplete episodes</a:t>
            </a:r>
            <a:r>
              <a:rPr lang="en-US" sz="2400" dirty="0"/>
              <a:t>, by bootstrapping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TD updates a guess towards a guess.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650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TD(0)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341120"/>
            <a:ext cx="11043922" cy="460248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i="0" dirty="0">
                <a:solidFill>
                  <a:srgbClr val="0070C0"/>
                </a:solidFill>
                <a:effectLst/>
                <a:latin typeface="Calibri (Body)"/>
              </a:rPr>
              <a:t>TD(0) 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alibri (Body)"/>
              </a:rPr>
              <a:t>is the simplest form of TD learning.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Calibri (Body)"/>
              </a:rPr>
              <a:t> In this form of TD learning, after every step value function is updated with the value of the next state and along the way reward obtained.</a:t>
            </a:r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88182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Temporal Difference (TD) Learning</a:t>
            </a:r>
          </a:p>
        </p:txBody>
      </p:sp>
      <p:pic>
        <p:nvPicPr>
          <p:cNvPr id="11" name="Content Placeholder 10" descr="A screenshot of a game&#10;&#10;Description automatically generated with medium confidence">
            <a:extLst>
              <a:ext uri="{FF2B5EF4-FFF2-40B4-BE49-F238E27FC236}">
                <a16:creationId xmlns:a16="http://schemas.microsoft.com/office/drawing/2014/main" id="{D7E99BCD-1E9D-5CA9-DEA9-4841DB10C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034" y="1441134"/>
            <a:ext cx="6719355" cy="4351338"/>
          </a:xfrm>
        </p:spPr>
      </p:pic>
    </p:spTree>
    <p:extLst>
      <p:ext uri="{BB962C8B-B14F-4D97-AF65-F5344CB8AC3E}">
        <p14:creationId xmlns:p14="http://schemas.microsoft.com/office/powerpoint/2010/main" val="2710828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Temporal Difference (TD)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8" y="1341120"/>
                <a:ext cx="11043922" cy="647700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sz="2200" b="1" dirty="0">
                    <a:solidFill>
                      <a:srgbClr val="00B050"/>
                    </a:solidFill>
                  </a:rPr>
                  <a:t>Goal</a:t>
                </a:r>
                <a:r>
                  <a:rPr lang="en-US" sz="2200" dirty="0"/>
                  <a:t>: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m:rPr>
                            <m:nor/>
                          </m:rPr>
                          <a:rPr lang="el-GR" sz="2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</m:sSub>
                  </m:oMath>
                </a14:m>
                <a:r>
                  <a:rPr lang="en-US" sz="2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/>
                  <a:t>online from experience under policy </a:t>
                </a:r>
                <a:r>
                  <a:rPr lang="el-GR" sz="2200" b="1" dirty="0"/>
                  <a:t>π</a:t>
                </a:r>
                <a:endParaRPr lang="en-US" sz="2200" b="1" dirty="0"/>
              </a:p>
              <a:p>
                <a:pPr algn="just">
                  <a:buFont typeface="Wingdings" panose="05000000000000000000" pitchFamily="2" charset="2"/>
                  <a:buChar char="§"/>
                </a:pPr>
                <a:endParaRPr lang="en-US" sz="2200" dirty="0"/>
              </a:p>
            </p:txBody>
          </p:sp>
        </mc:Choice>
        <mc:Fallback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8" y="1341120"/>
                <a:ext cx="11043922" cy="647700"/>
              </a:xfrm>
              <a:blipFill>
                <a:blip r:embed="rId2"/>
                <a:stretch>
                  <a:fillRect l="-607" t="-1132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00FCC54-6018-4837-3DC9-657BEA95A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962" y="3090875"/>
            <a:ext cx="5905500" cy="647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C619B82-0982-ECAC-92D8-5B3E59D10698}"/>
                  </a:ext>
                </a:extLst>
              </p:cNvPr>
              <p:cNvSpPr txBox="1"/>
              <p:nvPr/>
            </p:nvSpPr>
            <p:spPr>
              <a:xfrm>
                <a:off x="457198" y="2249800"/>
                <a:ext cx="7772402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 </a:t>
                </a:r>
                <a:r>
                  <a:rPr lang="en-US" sz="2200" b="1" dirty="0">
                    <a:solidFill>
                      <a:srgbClr val="0070C0"/>
                    </a:solidFill>
                  </a:rPr>
                  <a:t>Monte-Carlo: </a:t>
                </a:r>
                <a:r>
                  <a:rPr lang="en-US" sz="2200" dirty="0"/>
                  <a:t>Update value</a:t>
                </a:r>
                <a:r>
                  <a:rPr lang="en-US" sz="2200" b="1" dirty="0"/>
                  <a:t> </a:t>
                </a:r>
                <a:r>
                  <a:rPr lang="en-US" sz="22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2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200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sz="2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sz="2200" dirty="0"/>
                  <a:t>toward actual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endParaRPr lang="en-US" sz="2200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C619B82-0982-ECAC-92D8-5B3E59D10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8" y="2249800"/>
                <a:ext cx="7772402" cy="430887"/>
              </a:xfrm>
              <a:prstGeom prst="rect">
                <a:avLst/>
              </a:prstGeom>
              <a:blipFill>
                <a:blip r:embed="rId4"/>
                <a:stretch>
                  <a:fillRect l="-863" t="-12676" b="-2816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B94FEB-D205-D123-662F-26569A37F770}"/>
                  </a:ext>
                </a:extLst>
              </p:cNvPr>
              <p:cNvSpPr txBox="1"/>
              <p:nvPr/>
            </p:nvSpPr>
            <p:spPr>
              <a:xfrm>
                <a:off x="457198" y="4189350"/>
                <a:ext cx="8069128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 </a:t>
                </a:r>
                <a:r>
                  <a:rPr lang="en-US" sz="2200" b="1" dirty="0">
                    <a:solidFill>
                      <a:srgbClr val="0070C0"/>
                    </a:solidFill>
                  </a:rPr>
                  <a:t>TD : </a:t>
                </a:r>
                <a:r>
                  <a:rPr lang="en-US" sz="2200" dirty="0"/>
                  <a:t>Update value </a:t>
                </a:r>
                <a:r>
                  <a:rPr lang="en-US" sz="22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2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2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sz="2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sz="2200" dirty="0"/>
                  <a:t>toward actual return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𝒆𝒔𝒕𝒊𝒎𝒂𝒕𝒆𝒅</m:t>
                    </m:r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</m:oMath>
                </a14:m>
                <a:endParaRPr lang="en-US" sz="2200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B94FEB-D205-D123-662F-26569A37F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8" y="4189350"/>
                <a:ext cx="8069128" cy="430887"/>
              </a:xfrm>
              <a:prstGeom prst="rect">
                <a:avLst/>
              </a:prstGeom>
              <a:blipFill>
                <a:blip r:embed="rId5"/>
                <a:stretch>
                  <a:fillRect l="-831" t="-12676" b="-2816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4792AC05-B08A-C81E-1E54-2608F6786E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1081" y="4133403"/>
            <a:ext cx="3000375" cy="533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8CE029E-668B-A5D7-0DA7-E5E2E38A20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3871" y="5148619"/>
            <a:ext cx="84105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12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Temporal Difference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C53D82A-5253-09E8-31B4-3E593F597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577" y="1656072"/>
            <a:ext cx="7516846" cy="5711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E59FF5-F14E-3B91-5903-7963CFE9D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023" y="3003158"/>
            <a:ext cx="3000375" cy="5143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F818D00-768C-0708-E26D-0E15689DA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6137" y="4386502"/>
            <a:ext cx="5419725" cy="5143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866AE50-2AD5-E193-F070-CF17FBBC7C53}"/>
              </a:ext>
            </a:extLst>
          </p:cNvPr>
          <p:cNvSpPr txBox="1"/>
          <p:nvPr/>
        </p:nvSpPr>
        <p:spPr>
          <a:xfrm>
            <a:off x="7725783" y="3091045"/>
            <a:ext cx="111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TD target</a:t>
            </a:r>
            <a:endParaRPr lang="en-PH" b="1" dirty="0">
              <a:solidFill>
                <a:srgbClr val="00B050"/>
              </a:solidFill>
            </a:endParaRPr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BADF9DFB-F2F1-23C7-D579-99CE62CE2468}"/>
              </a:ext>
            </a:extLst>
          </p:cNvPr>
          <p:cNvSpPr/>
          <p:nvPr/>
        </p:nvSpPr>
        <p:spPr>
          <a:xfrm>
            <a:off x="6608791" y="3033395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EC4880-C57F-8D6F-69EA-C01A38312EC9}"/>
              </a:ext>
            </a:extLst>
          </p:cNvPr>
          <p:cNvSpPr txBox="1"/>
          <p:nvPr/>
        </p:nvSpPr>
        <p:spPr>
          <a:xfrm>
            <a:off x="10234311" y="4446151"/>
            <a:ext cx="111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TD Error</a:t>
            </a:r>
            <a:endParaRPr lang="en-PH" b="1" dirty="0">
              <a:solidFill>
                <a:srgbClr val="00B050"/>
              </a:solidFill>
            </a:endParaRPr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17B74222-6ED3-A3C0-608D-34E3553BCCA3}"/>
              </a:ext>
            </a:extLst>
          </p:cNvPr>
          <p:cNvSpPr/>
          <p:nvPr/>
        </p:nvSpPr>
        <p:spPr>
          <a:xfrm>
            <a:off x="9117319" y="4388501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211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  <p:bldP spid="26" grpId="0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Going Home from School Example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EE8C6E6-B799-A340-55EA-24D06CC64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667676"/>
              </p:ext>
            </p:extLst>
          </p:nvPr>
        </p:nvGraphicFramePr>
        <p:xfrm>
          <a:off x="1555802" y="1441134"/>
          <a:ext cx="9051820" cy="3728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2955">
                  <a:extLst>
                    <a:ext uri="{9D8B030D-6E8A-4147-A177-3AD203B41FA5}">
                      <a16:colId xmlns:a16="http://schemas.microsoft.com/office/drawing/2014/main" val="3858676461"/>
                    </a:ext>
                  </a:extLst>
                </a:gridCol>
                <a:gridCol w="2262955">
                  <a:extLst>
                    <a:ext uri="{9D8B030D-6E8A-4147-A177-3AD203B41FA5}">
                      <a16:colId xmlns:a16="http://schemas.microsoft.com/office/drawing/2014/main" val="758558022"/>
                    </a:ext>
                  </a:extLst>
                </a:gridCol>
                <a:gridCol w="2262955">
                  <a:extLst>
                    <a:ext uri="{9D8B030D-6E8A-4147-A177-3AD203B41FA5}">
                      <a16:colId xmlns:a16="http://schemas.microsoft.com/office/drawing/2014/main" val="3567771077"/>
                    </a:ext>
                  </a:extLst>
                </a:gridCol>
                <a:gridCol w="2262955">
                  <a:extLst>
                    <a:ext uri="{9D8B030D-6E8A-4147-A177-3AD203B41FA5}">
                      <a16:colId xmlns:a16="http://schemas.microsoft.com/office/drawing/2014/main" val="305230819"/>
                    </a:ext>
                  </a:extLst>
                </a:gridCol>
              </a:tblGrid>
              <a:tr h="83291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Elapsed Time (minutes)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Predicted Time to Go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Predicted Total Time</a:t>
                      </a:r>
                      <a:endParaRPr lang="en-PH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942796"/>
                  </a:ext>
                </a:extLst>
              </a:tr>
              <a:tr h="482561">
                <a:tc>
                  <a:txBody>
                    <a:bodyPr/>
                    <a:lstStyle/>
                    <a:p>
                      <a:r>
                        <a:rPr lang="en-US" dirty="0"/>
                        <a:t>leaving school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716691"/>
                  </a:ext>
                </a:extLst>
              </a:tr>
              <a:tr h="482561">
                <a:tc>
                  <a:txBody>
                    <a:bodyPr/>
                    <a:lstStyle/>
                    <a:p>
                      <a:r>
                        <a:rPr lang="en-US" dirty="0"/>
                        <a:t>walk to train station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12310"/>
                  </a:ext>
                </a:extLst>
              </a:tr>
              <a:tr h="482561">
                <a:tc>
                  <a:txBody>
                    <a:bodyPr/>
                    <a:lstStyle/>
                    <a:p>
                      <a:r>
                        <a:rPr lang="en-US" dirty="0"/>
                        <a:t>board train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046983"/>
                  </a:ext>
                </a:extLst>
              </a:tr>
              <a:tr h="482561">
                <a:tc>
                  <a:txBody>
                    <a:bodyPr/>
                    <a:lstStyle/>
                    <a:p>
                      <a:r>
                        <a:rPr lang="en-US" dirty="0"/>
                        <a:t>leave train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4377"/>
                  </a:ext>
                </a:extLst>
              </a:tr>
              <a:tr h="482561">
                <a:tc>
                  <a:txBody>
                    <a:bodyPr/>
                    <a:lstStyle/>
                    <a:p>
                      <a:r>
                        <a:rPr lang="en-US" dirty="0"/>
                        <a:t>ride jeep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370073"/>
                  </a:ext>
                </a:extLst>
              </a:tr>
              <a:tr h="482561">
                <a:tc>
                  <a:txBody>
                    <a:bodyPr/>
                    <a:lstStyle/>
                    <a:p>
                      <a:r>
                        <a:rPr lang="en-US" dirty="0"/>
                        <a:t>arrive home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135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914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3" y="298454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Going Home from School Example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6BA806B-25CF-B5B2-4D11-0DED20405B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5207977"/>
              </p:ext>
            </p:extLst>
          </p:nvPr>
        </p:nvGraphicFramePr>
        <p:xfrm>
          <a:off x="1911821" y="2171771"/>
          <a:ext cx="3815776" cy="3321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0BE5815-E605-5ED9-F3F6-A20995C88010}"/>
              </a:ext>
            </a:extLst>
          </p:cNvPr>
          <p:cNvSpPr txBox="1"/>
          <p:nvPr/>
        </p:nvSpPr>
        <p:spPr>
          <a:xfrm>
            <a:off x="3276597" y="2325232"/>
            <a:ext cx="1214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Actual Outcome</a:t>
            </a:r>
            <a:endParaRPr lang="en-PH" sz="1200" b="1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9AF1DF3-C94C-3F22-1D96-838ECA09C3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0973432"/>
              </p:ext>
            </p:extLst>
          </p:nvPr>
        </p:nvGraphicFramePr>
        <p:xfrm>
          <a:off x="7086601" y="2171771"/>
          <a:ext cx="3815776" cy="3321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2DB63B-172D-40E4-27B0-2CEEC4E42D51}"/>
              </a:ext>
            </a:extLst>
          </p:cNvPr>
          <p:cNvCxnSpPr>
            <a:cxnSpLocks/>
          </p:cNvCxnSpPr>
          <p:nvPr/>
        </p:nvCxnSpPr>
        <p:spPr>
          <a:xfrm>
            <a:off x="7695065" y="3036396"/>
            <a:ext cx="527050" cy="0"/>
          </a:xfrm>
          <a:prstGeom prst="line">
            <a:avLst/>
          </a:prstGeom>
          <a:ln w="38100" cap="rnd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8FFF3F-EBE4-AE91-DB69-F6642DD70380}"/>
              </a:ext>
            </a:extLst>
          </p:cNvPr>
          <p:cNvCxnSpPr>
            <a:cxnSpLocks/>
          </p:cNvCxnSpPr>
          <p:nvPr/>
        </p:nvCxnSpPr>
        <p:spPr>
          <a:xfrm flipV="1">
            <a:off x="7695065" y="3036396"/>
            <a:ext cx="0" cy="1473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C59B46-64C0-8ED6-F529-0E37FF1801F7}"/>
              </a:ext>
            </a:extLst>
          </p:cNvPr>
          <p:cNvCxnSpPr>
            <a:cxnSpLocks/>
          </p:cNvCxnSpPr>
          <p:nvPr/>
        </p:nvCxnSpPr>
        <p:spPr>
          <a:xfrm>
            <a:off x="8285615" y="3112596"/>
            <a:ext cx="0" cy="719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555C7D-D1CB-BACC-AD08-2E40AC5F69D2}"/>
              </a:ext>
            </a:extLst>
          </p:cNvPr>
          <p:cNvCxnSpPr>
            <a:cxnSpLocks/>
          </p:cNvCxnSpPr>
          <p:nvPr/>
        </p:nvCxnSpPr>
        <p:spPr>
          <a:xfrm flipV="1">
            <a:off x="8863465" y="3036396"/>
            <a:ext cx="0" cy="7959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55D08C4-1BF6-7F6C-4D83-D2271C3F1A27}"/>
              </a:ext>
            </a:extLst>
          </p:cNvPr>
          <p:cNvCxnSpPr>
            <a:cxnSpLocks/>
          </p:cNvCxnSpPr>
          <p:nvPr/>
        </p:nvCxnSpPr>
        <p:spPr>
          <a:xfrm flipV="1">
            <a:off x="9466715" y="2591896"/>
            <a:ext cx="0" cy="444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B1D595B-D403-2461-4CD7-3F0F6E881486}"/>
              </a:ext>
            </a:extLst>
          </p:cNvPr>
          <p:cNvCxnSpPr>
            <a:cxnSpLocks/>
          </p:cNvCxnSpPr>
          <p:nvPr/>
        </p:nvCxnSpPr>
        <p:spPr>
          <a:xfrm flipV="1">
            <a:off x="2507300" y="2602231"/>
            <a:ext cx="0" cy="1917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7917D1C-4A46-C3FB-6667-85E0CC488EDD}"/>
              </a:ext>
            </a:extLst>
          </p:cNvPr>
          <p:cNvCxnSpPr>
            <a:cxnSpLocks/>
          </p:cNvCxnSpPr>
          <p:nvPr/>
        </p:nvCxnSpPr>
        <p:spPr>
          <a:xfrm flipV="1">
            <a:off x="3104200" y="2601906"/>
            <a:ext cx="0" cy="4738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3CFC67F-EAF2-8274-92C3-EC383D0868DF}"/>
              </a:ext>
            </a:extLst>
          </p:cNvPr>
          <p:cNvSpPr txBox="1"/>
          <p:nvPr/>
        </p:nvSpPr>
        <p:spPr>
          <a:xfrm rot="16200000">
            <a:off x="740592" y="3581852"/>
            <a:ext cx="1855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Predicted total travel time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94D901-6C79-9F78-7E17-AE83F87D447F}"/>
              </a:ext>
            </a:extLst>
          </p:cNvPr>
          <p:cNvSpPr txBox="1"/>
          <p:nvPr/>
        </p:nvSpPr>
        <p:spPr>
          <a:xfrm>
            <a:off x="3396619" y="5492956"/>
            <a:ext cx="763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Situation</a:t>
            </a:r>
          </a:p>
          <a:p>
            <a:endParaRPr lang="en-US" sz="12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61FCD7-6AD2-D0E2-139F-EFA42C6BA787}"/>
              </a:ext>
            </a:extLst>
          </p:cNvPr>
          <p:cNvSpPr txBox="1"/>
          <p:nvPr/>
        </p:nvSpPr>
        <p:spPr>
          <a:xfrm rot="16200000">
            <a:off x="5922007" y="3581852"/>
            <a:ext cx="1855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Predicted total travel time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2D5AE9F-B989-95DA-6265-CFCD51E70F8A}"/>
              </a:ext>
            </a:extLst>
          </p:cNvPr>
          <p:cNvSpPr txBox="1"/>
          <p:nvPr/>
        </p:nvSpPr>
        <p:spPr>
          <a:xfrm>
            <a:off x="8693199" y="5492956"/>
            <a:ext cx="763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Situation</a:t>
            </a:r>
          </a:p>
          <a:p>
            <a:endParaRPr lang="en-US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FCD4F5-D03D-E5B9-E332-A7516D814C81}"/>
              </a:ext>
            </a:extLst>
          </p:cNvPr>
          <p:cNvSpPr txBox="1"/>
          <p:nvPr/>
        </p:nvSpPr>
        <p:spPr>
          <a:xfrm>
            <a:off x="2913421" y="1589628"/>
            <a:ext cx="1800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Monte-Carlo</a:t>
            </a:r>
          </a:p>
          <a:p>
            <a:endParaRPr lang="en-US" sz="1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E54D84-F325-54CA-5C19-5F660ABDC5BD}"/>
              </a:ext>
            </a:extLst>
          </p:cNvPr>
          <p:cNvSpPr txBox="1"/>
          <p:nvPr/>
        </p:nvSpPr>
        <p:spPr>
          <a:xfrm>
            <a:off x="7661361" y="1622506"/>
            <a:ext cx="27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Temporal Difference</a:t>
            </a:r>
          </a:p>
        </p:txBody>
      </p:sp>
    </p:spTree>
    <p:extLst>
      <p:ext uri="{BB962C8B-B14F-4D97-AF65-F5344CB8AC3E}">
        <p14:creationId xmlns:p14="http://schemas.microsoft.com/office/powerpoint/2010/main" val="4229934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Advantages vs Disadvantages of MC vs TD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39" y="1537756"/>
            <a:ext cx="11043922" cy="127349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TD can learn </a:t>
            </a:r>
            <a:r>
              <a:rPr lang="en-US" sz="2400" b="1" i="1" dirty="0">
                <a:solidFill>
                  <a:srgbClr val="0070C0"/>
                </a:solidFill>
              </a:rPr>
              <a:t>before</a:t>
            </a:r>
            <a:r>
              <a:rPr lang="en-US" sz="2400" dirty="0"/>
              <a:t> knowing the final outcome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TD can learn online after every step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MC must wait until end of episode before return is known</a:t>
            </a: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04086562-7A84-8832-1194-A5D8068012EE}"/>
              </a:ext>
            </a:extLst>
          </p:cNvPr>
          <p:cNvSpPr txBox="1">
            <a:spLocks/>
          </p:cNvSpPr>
          <p:nvPr/>
        </p:nvSpPr>
        <p:spPr>
          <a:xfrm>
            <a:off x="574039" y="3255803"/>
            <a:ext cx="11043922" cy="206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TD can learn </a:t>
            </a:r>
            <a:r>
              <a:rPr lang="en-US" sz="2400" b="1" i="1" dirty="0">
                <a:solidFill>
                  <a:srgbClr val="0070C0"/>
                </a:solidFill>
              </a:rPr>
              <a:t>without</a:t>
            </a:r>
            <a:r>
              <a:rPr lang="en-US" sz="2400" dirty="0"/>
              <a:t> the final outcome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TD can learn from incomplete sequences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MC can only learn from complete sequences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TD works in continuing (non-terminating) environments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MC only works for episodic (terminating) environments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9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10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972596D83CB9448D5CC5920EF207E5" ma:contentTypeVersion="15" ma:contentTypeDescription="Create a new document." ma:contentTypeScope="" ma:versionID="e0bf2008eb45d6d5fc139be6c8039e46">
  <xsd:schema xmlns:xsd="http://www.w3.org/2001/XMLSchema" xmlns:xs="http://www.w3.org/2001/XMLSchema" xmlns:p="http://schemas.microsoft.com/office/2006/metadata/properties" xmlns:ns2="83665817-2bf1-470e-9d34-a1cdf51135fc" xmlns:ns3="8635a931-6b84-420a-938b-bf6e93596a85" targetNamespace="http://schemas.microsoft.com/office/2006/metadata/properties" ma:root="true" ma:fieldsID="b3f89756f7e2a2b7ac115775bf8004ea" ns2:_="" ns3:_="">
    <xsd:import namespace="83665817-2bf1-470e-9d34-a1cdf51135fc"/>
    <xsd:import namespace="8635a931-6b84-420a-938b-bf6e93596a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665817-2bf1-470e-9d34-a1cdf51135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475df7c-731a-48f9-b587-d0ce67fd34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35a931-6b84-420a-938b-bf6e93596a8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d986c5e2-b559-48f3-87de-f99f25e7b445}" ma:internalName="TaxCatchAll" ma:showField="CatchAllData" ma:web="8635a931-6b84-420a-938b-bf6e93596a8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3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4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635a931-6b84-420a-938b-bf6e93596a85" xsi:nil="true"/>
    <lcf76f155ced4ddcb4097134ff3c332f xmlns="83665817-2bf1-470e-9d34-a1cdf51135fc">
      <Terms xmlns="http://schemas.microsoft.com/office/infopath/2007/PartnerControls"/>
    </lcf76f155ced4ddcb4097134ff3c332f>
  </documentManagement>
</p:properties>
</file>

<file path=customXml/item6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7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8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9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Props1.xml><?xml version="1.0" encoding="utf-8"?>
<ds:datastoreItem xmlns:ds="http://schemas.openxmlformats.org/officeDocument/2006/customXml" ds:itemID="{F79BED0A-E20E-4F16-91D3-BB18BCF17AE7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166DAC8-4ECC-4130-9B37-BEDCB54573DF}">
  <ds:schemaRefs>
    <ds:schemaRef ds:uri="http://schemas.microsoft.com/sharepoint/v3/contenttype/forms"/>
  </ds:schemaRefs>
</ds:datastoreItem>
</file>

<file path=customXml/itemProps11.xml><?xml version="1.0" encoding="utf-8"?>
<ds:datastoreItem xmlns:ds="http://schemas.openxmlformats.org/officeDocument/2006/customXml" ds:itemID="{BB604A8B-05E3-451E-8C75-68576FF964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665817-2bf1-470e-9d34-a1cdf51135fc"/>
    <ds:schemaRef ds:uri="8635a931-6b84-420a-938b-bf6e93596a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BDA43E-947F-4629-A7CA-0F1298F3BE3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AEBBB30-5DD1-4E52-82DE-A02E4733D29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D4724DF-B3D7-4FCF-AA8F-856D3FC7F82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5999E179-E0BD-40A6-9179-FDE9AD04F1CC}">
  <ds:schemaRefs>
    <ds:schemaRef ds:uri="http://schemas.microsoft.com/office/2006/metadata/properties"/>
    <ds:schemaRef ds:uri="http://schemas.microsoft.com/office/infopath/2007/PartnerControls"/>
    <ds:schemaRef ds:uri="8635a931-6b84-420a-938b-bf6e93596a85"/>
    <ds:schemaRef ds:uri="83665817-2bf1-470e-9d34-a1cdf51135fc"/>
  </ds:schemaRefs>
</ds:datastoreItem>
</file>

<file path=customXml/itemProps6.xml><?xml version="1.0" encoding="utf-8"?>
<ds:datastoreItem xmlns:ds="http://schemas.openxmlformats.org/officeDocument/2006/customXml" ds:itemID="{C0AE690A-6DA2-4539-97E4-9CACEDAE07A0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E432C16-7313-413A-AE06-D8B8B05337A0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C4D067AF-DC92-4F11-82F5-13007749D8F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DB215FA1-4FD3-42FD-A00D-2232EB3452B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6519</TotalTime>
  <Words>988</Words>
  <Application>Microsoft Office PowerPoint</Application>
  <PresentationFormat>Widescreen</PresentationFormat>
  <Paragraphs>185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Abadi</vt:lpstr>
      <vt:lpstr>Arial</vt:lpstr>
      <vt:lpstr>Book Antiqua</vt:lpstr>
      <vt:lpstr>Calibri</vt:lpstr>
      <vt:lpstr>Calibri (Body)</vt:lpstr>
      <vt:lpstr>Calibri Light</vt:lpstr>
      <vt:lpstr>Cambria Math</vt:lpstr>
      <vt:lpstr>Wingdings</vt:lpstr>
      <vt:lpstr>Office Theme</vt:lpstr>
      <vt:lpstr>Storyboard Layouts</vt:lpstr>
      <vt:lpstr>PowerPoint Presentation</vt:lpstr>
      <vt:lpstr>Temporal Difference (TD) Learning</vt:lpstr>
      <vt:lpstr>TD(0)</vt:lpstr>
      <vt:lpstr>Temporal Difference (TD) Learning</vt:lpstr>
      <vt:lpstr>Temporal Difference (TD) Learning</vt:lpstr>
      <vt:lpstr>Temporal Difference</vt:lpstr>
      <vt:lpstr>Going Home from School Example</vt:lpstr>
      <vt:lpstr>Going Home from School Example</vt:lpstr>
      <vt:lpstr>Advantages vs Disadvantages of MC vs TD</vt:lpstr>
      <vt:lpstr>Bias/Variance Trade-off</vt:lpstr>
      <vt:lpstr>Bias/Variance Trade-off</vt:lpstr>
      <vt:lpstr>Bias/Variance Trade-off</vt:lpstr>
      <vt:lpstr>Advantages vs Disadvantages of MC vs TD (2)</vt:lpstr>
      <vt:lpstr>Random Walk (TD vs. MC)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Imperial</dc:creator>
  <cp:lastModifiedBy>SLY Ponio</cp:lastModifiedBy>
  <cp:revision>148</cp:revision>
  <dcterms:created xsi:type="dcterms:W3CDTF">2020-07-20T06:14:24Z</dcterms:created>
  <dcterms:modified xsi:type="dcterms:W3CDTF">2023-05-26T03:20:02Z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0x010100A8972596D83CB9448D5CC5920EF207E5</vt:lpwstr>
  </property>
</Properties>
</file>