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28"/>
  </p:notesMasterIdLst>
  <p:sldIdLst>
    <p:sldId id="391" r:id="rId14"/>
    <p:sldId id="377" r:id="rId15"/>
    <p:sldId id="368" r:id="rId16"/>
    <p:sldId id="390" r:id="rId17"/>
    <p:sldId id="381" r:id="rId18"/>
    <p:sldId id="379" r:id="rId19"/>
    <p:sldId id="386" r:id="rId20"/>
    <p:sldId id="382" r:id="rId21"/>
    <p:sldId id="384" r:id="rId22"/>
    <p:sldId id="387" r:id="rId23"/>
    <p:sldId id="388" r:id="rId24"/>
    <p:sldId id="389" r:id="rId25"/>
    <p:sldId id="385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593CD-5AD2-4147-9D22-1F465D519112}" v="15" dt="2021-05-30T13:07:18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7B9593CD-5AD2-4147-9D22-1F465D519112}"/>
    <pc:docChg chg="undo custSel addSld delSld modSld">
      <pc:chgData name="Joseph Marvin R. Imperial" userId="c5118018-74d5-4421-be4d-7197191e5b08" providerId="ADAL" clId="{7B9593CD-5AD2-4147-9D22-1F465D519112}" dt="2021-05-30T13:07:18.514" v="224"/>
      <pc:docMkLst>
        <pc:docMk/>
      </pc:docMkLst>
      <pc:sldChg chg="modSp">
        <pc:chgData name="Joseph Marvin R. Imperial" userId="c5118018-74d5-4421-be4d-7197191e5b08" providerId="ADAL" clId="{7B9593CD-5AD2-4147-9D22-1F465D519112}" dt="2021-05-30T12:10:49.020" v="19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B9593CD-5AD2-4147-9D22-1F465D519112}" dt="2021-05-30T12:10:49.020" v="19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9928827" sldId="33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868837627" sldId="33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301940745" sldId="34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49170268" sldId="34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55363422" sldId="34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569310516" sldId="34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51685677" sldId="34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31542612" sldId="34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2625666" sldId="35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4746734" sldId="35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387911841" sldId="35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04444735" sldId="35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2311154" sldId="35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82460575" sldId="358"/>
        </pc:sldMkLst>
      </pc:sldChg>
      <pc:sldChg chg="addSp delSp modSp">
        <pc:chgData name="Joseph Marvin R. Imperial" userId="c5118018-74d5-4421-be4d-7197191e5b08" providerId="ADAL" clId="{7B9593CD-5AD2-4147-9D22-1F465D519112}" dt="2021-05-30T12:20:21.575" v="160" actId="14100"/>
        <pc:sldMkLst>
          <pc:docMk/>
          <pc:sldMk cId="3904011051" sldId="359"/>
        </pc:sldMkLst>
        <pc:spChg chg="mod">
          <ac:chgData name="Joseph Marvin R. Imperial" userId="c5118018-74d5-4421-be4d-7197191e5b08" providerId="ADAL" clId="{7B9593CD-5AD2-4147-9D22-1F465D519112}" dt="2021-05-30T12:19:36.180" v="150" actId="20577"/>
          <ac:spMkLst>
            <pc:docMk/>
            <pc:sldMk cId="3904011051" sldId="35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20:21.575" v="160" actId="14100"/>
          <ac:spMkLst>
            <pc:docMk/>
            <pc:sldMk cId="3904011051" sldId="35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20:10.813" v="158" actId="1076"/>
          <ac:picMkLst>
            <pc:docMk/>
            <pc:sldMk cId="3904011051" sldId="359"/>
            <ac:picMk id="1026" creationId="{1AF94212-A2E3-4A3D-887B-04264313AE75}"/>
          </ac:picMkLst>
        </pc:picChg>
        <pc:inkChg chg="del">
          <ac:chgData name="Joseph Marvin R. Imperial" userId="c5118018-74d5-4421-be4d-7197191e5b08" providerId="ADAL" clId="{7B9593CD-5AD2-4147-9D22-1F465D519112}" dt="2021-05-30T12:10:55.752" v="21" actId="478"/>
          <ac:inkMkLst>
            <pc:docMk/>
            <pc:sldMk cId="3904011051" sldId="359"/>
            <ac:inkMk id="2" creationId="{0DF12781-546F-4EED-BF83-34DB409A7421}"/>
          </ac:inkMkLst>
        </pc:inkChg>
      </pc:sldChg>
      <pc:sldChg chg="addSp modSp add">
        <pc:chgData name="Joseph Marvin R. Imperial" userId="c5118018-74d5-4421-be4d-7197191e5b08" providerId="ADAL" clId="{7B9593CD-5AD2-4147-9D22-1F465D519112}" dt="2021-05-30T12:29:21.732" v="192" actId="1076"/>
        <pc:sldMkLst>
          <pc:docMk/>
          <pc:sldMk cId="3295718141" sldId="360"/>
        </pc:sldMkLst>
        <pc:picChg chg="add mod">
          <ac:chgData name="Joseph Marvin R. Imperial" userId="c5118018-74d5-4421-be4d-7197191e5b08" providerId="ADAL" clId="{7B9593CD-5AD2-4147-9D22-1F465D519112}" dt="2021-05-30T12:29:21.732" v="192" actId="1076"/>
          <ac:picMkLst>
            <pc:docMk/>
            <pc:sldMk cId="3295718141" sldId="360"/>
            <ac:picMk id="2" creationId="{15BD23B1-43D5-4685-9839-FAADF8AAD8FA}"/>
          </ac:picMkLst>
        </pc:picChg>
      </pc:sldChg>
      <pc:sldChg chg="del">
        <pc:chgData name="Joseph Marvin R. Imperial" userId="c5118018-74d5-4421-be4d-7197191e5b08" providerId="ADAL" clId="{7B9593CD-5AD2-4147-9D22-1F465D519112}" dt="2021-05-30T12:10:59.249" v="23" actId="47"/>
        <pc:sldMkLst>
          <pc:docMk/>
          <pc:sldMk cId="3514676008" sldId="360"/>
        </pc:sldMkLst>
      </pc:sldChg>
      <pc:sldChg chg="addSp delSp add">
        <pc:chgData name="Joseph Marvin R. Imperial" userId="c5118018-74d5-4421-be4d-7197191e5b08" providerId="ADAL" clId="{7B9593CD-5AD2-4147-9D22-1F465D519112}" dt="2021-05-30T13:07:18.514" v="224"/>
        <pc:sldMkLst>
          <pc:docMk/>
          <pc:sldMk cId="1418044141" sldId="361"/>
        </pc:sldMkLst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7B9593CD-5AD2-4147-9D22-1F465D519112}" dt="2021-05-30T13:07:14.947" v="221" actId="478"/>
          <ac:spMkLst>
            <pc:docMk/>
            <pc:sldMk cId="1418044141" sldId="361"/>
            <ac:spMk id="13" creationId="{251B30DC-ACC5-404F-B51D-13612F115E3E}"/>
          </ac:spMkLst>
        </pc:spChg>
        <pc:spChg chg="del">
          <ac:chgData name="Joseph Marvin R. Imperial" userId="c5118018-74d5-4421-be4d-7197191e5b08" providerId="ADAL" clId="{7B9593CD-5AD2-4147-9D22-1F465D519112}" dt="2021-05-30T13:07:17.659" v="223" actId="478"/>
          <ac:spMkLst>
            <pc:docMk/>
            <pc:sldMk cId="1418044141" sldId="361"/>
            <ac:spMk id="14" creationId="{ACC57CA2-30CA-4DDD-A941-8B9CC393DAFA}"/>
          </ac:spMkLst>
        </pc:spChg>
        <pc:spChg chg="del">
          <ac:chgData name="Joseph Marvin R. Imperial" userId="c5118018-74d5-4421-be4d-7197191e5b08" providerId="ADAL" clId="{7B9593CD-5AD2-4147-9D22-1F465D519112}" dt="2021-05-30T13:07:16.623" v="222" actId="478"/>
          <ac:spMkLst>
            <pc:docMk/>
            <pc:sldMk cId="1418044141" sldId="361"/>
            <ac:spMk id="15" creationId="{31237222-F604-49F1-8989-AF06AF20EDD3}"/>
          </ac:spMkLst>
        </pc:spChg>
        <pc:picChg chg="add">
          <ac:chgData name="Joseph Marvin R. Imperial" userId="c5118018-74d5-4421-be4d-7197191e5b08" providerId="ADAL" clId="{7B9593CD-5AD2-4147-9D22-1F465D519112}" dt="2021-05-30T13:07:18.514" v="224"/>
          <ac:picMkLst>
            <pc:docMk/>
            <pc:sldMk cId="1418044141" sldId="361"/>
            <ac:picMk id="12" creationId="{59E308A4-4144-4EED-968F-9032B0988726}"/>
          </ac:picMkLst>
        </pc:picChg>
        <pc:picChg chg="add del">
          <ac:chgData name="Joseph Marvin R. Imperial" userId="c5118018-74d5-4421-be4d-7197191e5b08" providerId="ADAL" clId="{7B9593CD-5AD2-4147-9D22-1F465D519112}" dt="2021-05-30T13:07:07.619" v="220" actId="21"/>
          <ac:picMkLst>
            <pc:docMk/>
            <pc:sldMk cId="1418044141" sldId="361"/>
            <ac:picMk id="2050" creationId="{6657BC6F-78C4-4FBF-9EC4-6220935BFD4D}"/>
          </ac:picMkLst>
        </pc:picChg>
      </pc:sldChg>
      <pc:sldChg chg="add">
        <pc:chgData name="Joseph Marvin R. Imperial" userId="c5118018-74d5-4421-be4d-7197191e5b08" providerId="ADAL" clId="{7B9593CD-5AD2-4147-9D22-1F465D519112}" dt="2021-05-30T12:11:01.086" v="29"/>
        <pc:sldMkLst>
          <pc:docMk/>
          <pc:sldMk cId="2961352316" sldId="362"/>
        </pc:sldMkLst>
      </pc:sldChg>
      <pc:sldChg chg="add">
        <pc:chgData name="Joseph Marvin R. Imperial" userId="c5118018-74d5-4421-be4d-7197191e5b08" providerId="ADAL" clId="{7B9593CD-5AD2-4147-9D22-1F465D519112}" dt="2021-05-30T12:11:01.124" v="31"/>
        <pc:sldMkLst>
          <pc:docMk/>
          <pc:sldMk cId="1731150492" sldId="363"/>
        </pc:sldMkLst>
      </pc:sldChg>
      <pc:sldChg chg="add">
        <pc:chgData name="Joseph Marvin R. Imperial" userId="c5118018-74d5-4421-be4d-7197191e5b08" providerId="ADAL" clId="{7B9593CD-5AD2-4147-9D22-1F465D519112}" dt="2021-05-30T12:11:01.586" v="33"/>
        <pc:sldMkLst>
          <pc:docMk/>
          <pc:sldMk cId="2065730664" sldId="36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7267765" sldId="365"/>
        </pc:sldMkLst>
      </pc:sldChg>
      <pc:sldChg chg="add">
        <pc:chgData name="Joseph Marvin R. Imperial" userId="c5118018-74d5-4421-be4d-7197191e5b08" providerId="ADAL" clId="{7B9593CD-5AD2-4147-9D22-1F465D519112}" dt="2021-05-30T12:11:01.754" v="35"/>
        <pc:sldMkLst>
          <pc:docMk/>
          <pc:sldMk cId="3307047475" sldId="365"/>
        </pc:sldMkLst>
      </pc:sldChg>
      <pc:sldChg chg="add">
        <pc:chgData name="Joseph Marvin R. Imperial" userId="c5118018-74d5-4421-be4d-7197191e5b08" providerId="ADAL" clId="{7B9593CD-5AD2-4147-9D22-1F465D519112}" dt="2021-05-30T12:11:01.904" v="37"/>
        <pc:sldMkLst>
          <pc:docMk/>
          <pc:sldMk cId="1639946181" sldId="36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242638472" sldId="366"/>
        </pc:sldMkLst>
      </pc:sldChg>
      <pc:sldChg chg="add">
        <pc:chgData name="Joseph Marvin R. Imperial" userId="c5118018-74d5-4421-be4d-7197191e5b08" providerId="ADAL" clId="{7B9593CD-5AD2-4147-9D22-1F465D519112}" dt="2021-05-30T12:11:02.317" v="39"/>
        <pc:sldMkLst>
          <pc:docMk/>
          <pc:sldMk cId="3983364693" sldId="36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258139964" sldId="367"/>
        </pc:sldMkLst>
      </pc:sldChg>
      <pc:sldChg chg="add">
        <pc:chgData name="Joseph Marvin R. Imperial" userId="c5118018-74d5-4421-be4d-7197191e5b08" providerId="ADAL" clId="{7B9593CD-5AD2-4147-9D22-1F465D519112}" dt="2021-05-30T12:11:02.534" v="41"/>
        <pc:sldMkLst>
          <pc:docMk/>
          <pc:sldMk cId="192861902" sldId="36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57335689" sldId="368"/>
        </pc:sldMkLst>
      </pc:sldChg>
      <pc:sldChg chg="add">
        <pc:chgData name="Joseph Marvin R. Imperial" userId="c5118018-74d5-4421-be4d-7197191e5b08" providerId="ADAL" clId="{7B9593CD-5AD2-4147-9D22-1F465D519112}" dt="2021-05-30T12:11:02.705" v="43"/>
        <pc:sldMkLst>
          <pc:docMk/>
          <pc:sldMk cId="2862533806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65506370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632298179" sldId="370"/>
        </pc:sldMkLst>
      </pc:sldChg>
      <pc:sldChg chg="modSp add">
        <pc:chgData name="Joseph Marvin R. Imperial" userId="c5118018-74d5-4421-be4d-7197191e5b08" providerId="ADAL" clId="{7B9593CD-5AD2-4147-9D22-1F465D519112}" dt="2021-05-30T12:17:17.775" v="119" actId="113"/>
        <pc:sldMkLst>
          <pc:docMk/>
          <pc:sldMk cId="4054941394" sldId="370"/>
        </pc:sldMkLst>
        <pc:spChg chg="mod">
          <ac:chgData name="Joseph Marvin R. Imperial" userId="c5118018-74d5-4421-be4d-7197191e5b08" providerId="ADAL" clId="{7B9593CD-5AD2-4147-9D22-1F465D519112}" dt="2021-05-30T12:17:03.820" v="114" actId="20577"/>
          <ac:spMkLst>
            <pc:docMk/>
            <pc:sldMk cId="4054941394" sldId="37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17:17.775" v="119" actId="113"/>
          <ac:spMkLst>
            <pc:docMk/>
            <pc:sldMk cId="4054941394" sldId="370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7B9593CD-5AD2-4147-9D22-1F465D519112}" dt="2021-05-30T12:20:58.339" v="182" actId="20577"/>
        <pc:sldMkLst>
          <pc:docMk/>
          <pc:sldMk cId="195386831" sldId="371"/>
        </pc:sldMkLst>
        <pc:spChg chg="mod">
          <ac:chgData name="Joseph Marvin R. Imperial" userId="c5118018-74d5-4421-be4d-7197191e5b08" providerId="ADAL" clId="{7B9593CD-5AD2-4147-9D22-1F465D519112}" dt="2021-05-30T12:20:58.339" v="182" actId="20577"/>
          <ac:spMkLst>
            <pc:docMk/>
            <pc:sldMk cId="195386831" sldId="371"/>
            <ac:spMk id="10" creationId="{D5BBEC35-40CA-42D4-BC38-E13B39A6DA8E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42827210" sldId="37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576394960" sldId="372"/>
        </pc:sldMkLst>
      </pc:sldChg>
      <pc:sldChg chg="modSp add">
        <pc:chgData name="Joseph Marvin R. Imperial" userId="c5118018-74d5-4421-be4d-7197191e5b08" providerId="ADAL" clId="{7B9593CD-5AD2-4147-9D22-1F465D519112}" dt="2021-05-30T12:25:38.352" v="188" actId="20577"/>
        <pc:sldMkLst>
          <pc:docMk/>
          <pc:sldMk cId="1969793757" sldId="372"/>
        </pc:sldMkLst>
        <pc:spChg chg="mod">
          <ac:chgData name="Joseph Marvin R. Imperial" userId="c5118018-74d5-4421-be4d-7197191e5b08" providerId="ADAL" clId="{7B9593CD-5AD2-4147-9D22-1F465D519112}" dt="2021-05-30T12:25:38.352" v="188" actId="20577"/>
          <ac:spMkLst>
            <pc:docMk/>
            <pc:sldMk cId="1969793757" sldId="372"/>
            <ac:spMk id="10" creationId="{D5BBEC35-40CA-42D4-BC38-E13B39A6DA8E}"/>
          </ac:spMkLst>
        </pc:spChg>
      </pc:sldChg>
      <pc:sldChg chg="addSp modSp add">
        <pc:chgData name="Joseph Marvin R. Imperial" userId="c5118018-74d5-4421-be4d-7197191e5b08" providerId="ADAL" clId="{7B9593CD-5AD2-4147-9D22-1F465D519112}" dt="2021-05-30T12:42:59.556" v="217" actId="1076"/>
        <pc:sldMkLst>
          <pc:docMk/>
          <pc:sldMk cId="1270611829" sldId="373"/>
        </pc:sldMkLst>
        <pc:spChg chg="mod">
          <ac:chgData name="Joseph Marvin R. Imperial" userId="c5118018-74d5-4421-be4d-7197191e5b08" providerId="ADAL" clId="{7B9593CD-5AD2-4147-9D22-1F465D519112}" dt="2021-05-30T12:42:55.067" v="213" actId="20577"/>
          <ac:spMkLst>
            <pc:docMk/>
            <pc:sldMk cId="1270611829" sldId="373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42:57.350" v="215" actId="5793"/>
          <ac:spMkLst>
            <pc:docMk/>
            <pc:sldMk cId="1270611829" sldId="373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42:59.556" v="217" actId="1076"/>
          <ac:picMkLst>
            <pc:docMk/>
            <pc:sldMk cId="1270611829" sldId="373"/>
            <ac:picMk id="2" creationId="{E9A140F0-83DD-4A4A-B04B-6120197CB46D}"/>
          </ac:picMkLst>
        </pc:pic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596101634" sldId="37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4910794" sldId="37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659336731" sldId="37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20088583" sldId="37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746948870" sldId="37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03460370" sldId="38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78421773" sldId="38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626397153" sldId="38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3267183" sldId="383"/>
        </pc:sldMkLst>
      </pc:sldChg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5/23/23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Q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Ponio</a:t>
            </a:r>
            <a:r>
              <a:rPr lang="en-PH" sz="24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Jr.</a:t>
            </a:r>
            <a:endParaRPr lang="en-PH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2693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(Super Mario) </a:t>
            </a:r>
          </a:p>
        </p:txBody>
      </p:sp>
      <p:pic>
        <p:nvPicPr>
          <p:cNvPr id="1026" name="Picture 2" descr="Artificial intelligence learns Mario level in just 34 attempts | Engad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62" y="1590247"/>
            <a:ext cx="6125300" cy="407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36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Deep Q Network</a:t>
            </a:r>
          </a:p>
        </p:txBody>
      </p:sp>
      <p:pic>
        <p:nvPicPr>
          <p:cNvPr id="3074" name="Picture 2" descr="Deep) Q-learning, Part1: basic introduction and implementation | by Amber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" y="1173018"/>
            <a:ext cx="7230199" cy="506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hematic of Deep Q network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63" y="1682141"/>
            <a:ext cx="4472253" cy="368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6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Deep Q Network</a:t>
            </a:r>
          </a:p>
        </p:txBody>
      </p:sp>
      <p:pic>
        <p:nvPicPr>
          <p:cNvPr id="4098" name="Picture 2" descr="Deep Reinforcement Learning: Value Functions, DQN, Actor-Critic method,  Back-propagation through stochastic functions | by Vishnu Vijayan PV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840099"/>
            <a:ext cx="7620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1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Demo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Snake Game using Q-Learning</a:t>
            </a:r>
          </a:p>
        </p:txBody>
      </p:sp>
      <p:pic>
        <p:nvPicPr>
          <p:cNvPr id="3074" name="Picture 2" descr="https://miro.medium.com/max/710/1*n3UE9vmB3qMMHemSGRcVMQ.png">
            <a:extLst>
              <a:ext uri="{FF2B5EF4-FFF2-40B4-BE49-F238E27FC236}">
                <a16:creationId xmlns:a16="http://schemas.microsoft.com/office/drawing/2014/main" id="{69672DFD-0334-4053-9564-5A44FDD5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46" y="2839635"/>
            <a:ext cx="4643804" cy="32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746/1*ez6SUlXF85XdXZgy4NHefA.png">
            <a:extLst>
              <a:ext uri="{FF2B5EF4-FFF2-40B4-BE49-F238E27FC236}">
                <a16:creationId xmlns:a16="http://schemas.microsoft.com/office/drawing/2014/main" id="{4A329963-8C21-4641-8677-567F210B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326941"/>
            <a:ext cx="47339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verything Is Right When You Can Play Snake on a Nokia Again | Snake game,  Mobile phone game, Play snake">
            <a:extLst>
              <a:ext uri="{FF2B5EF4-FFF2-40B4-BE49-F238E27FC236}">
                <a16:creationId xmlns:a16="http://schemas.microsoft.com/office/drawing/2014/main" id="{B0CC5892-6E25-4412-9787-96C1CD9F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17" y="2175887"/>
            <a:ext cx="2154860" cy="385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3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PH" sz="2400" dirty="0"/>
                  <a:t>Q stands for </a:t>
                </a:r>
                <a:r>
                  <a:rPr lang="en-PH" sz="2400" b="1" dirty="0"/>
                  <a:t>quality</a:t>
                </a:r>
                <a:r>
                  <a:rPr lang="en-PH" sz="2400" dirty="0"/>
                  <a:t>. Quality learning. </a:t>
                </a:r>
                <a:r>
                  <a:rPr lang="en-US" sz="2400" dirty="0"/>
                  <a:t>Quality represents how useful a given action is in gaining some future reward.</a:t>
                </a:r>
                <a:endParaRPr lang="en-PH" sz="2400" dirty="0"/>
              </a:p>
              <a:p>
                <a:pPr algn="just"/>
                <a:r>
                  <a:rPr lang="en-PH" sz="2400" dirty="0"/>
                  <a:t>In Q Learning, </a:t>
                </a:r>
                <a:r>
                  <a:rPr lang="en-US" sz="2400" dirty="0"/>
                  <a:t>the learned action-value function,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directly approximates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/>
                  <a:t>, the optimal action-value function.</a:t>
                </a:r>
              </a:p>
              <a:p>
                <a:pPr algn="just"/>
                <a:r>
                  <a:rPr lang="en-US" sz="2400" dirty="0"/>
                  <a:t>Simply, seeks to find the best action to take given the current state.</a:t>
                </a:r>
              </a:p>
              <a:p>
                <a:pPr algn="just"/>
                <a:r>
                  <a:rPr lang="en-US" sz="2400" dirty="0"/>
                  <a:t>This dramatically simplifies the analysis of the algorithm and enabled early convergence.</a:t>
                </a:r>
              </a:p>
              <a:p>
                <a:pPr algn="just"/>
                <a:r>
                  <a:rPr lang="en-US" sz="2400" dirty="0"/>
                  <a:t>Does not require a model of the environment (model-free).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717" t="-1854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8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Flowchart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</p:txBody>
      </p:sp>
      <p:pic>
        <p:nvPicPr>
          <p:cNvPr id="5122" name="Picture 2" descr="https://miro.medium.com/max/872/1*XSvi_PFFazxEe1TZbsnn7Q.png">
            <a:extLst>
              <a:ext uri="{FF2B5EF4-FFF2-40B4-BE49-F238E27FC236}">
                <a16:creationId xmlns:a16="http://schemas.microsoft.com/office/drawing/2014/main" id="{22ACD7E6-3C76-4A95-B035-572FC9AF1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46" y="1341120"/>
            <a:ext cx="55340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 Beginners Guide to Q-Learning. Model-Free Reinforcement Learning | by  Chathurangi Shyalik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10" y="1255560"/>
            <a:ext cx="8768979" cy="37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192698" y="47737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Algorithm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</p:txBody>
      </p:sp>
      <p:pic>
        <p:nvPicPr>
          <p:cNvPr id="2050" name="Picture 2" descr="The Q-Learning Algorithm [6]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1613306"/>
            <a:ext cx="71723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7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Training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4781552" cy="46024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Q-Learning table of states by actions that is initialized to zero, then each cell is updated through training.</a:t>
            </a:r>
          </a:p>
        </p:txBody>
      </p:sp>
      <p:pic>
        <p:nvPicPr>
          <p:cNvPr id="1026" name="Picture 2" descr="Q-learning - Wikipedia">
            <a:extLst>
              <a:ext uri="{FF2B5EF4-FFF2-40B4-BE49-F238E27FC236}">
                <a16:creationId xmlns:a16="http://schemas.microsoft.com/office/drawing/2014/main" id="{EC0ED7D4-A7E5-4B70-A719-769A1778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46" y="28550"/>
            <a:ext cx="6210302" cy="630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Training</a:t>
            </a:r>
          </a:p>
        </p:txBody>
      </p:sp>
      <p:pic>
        <p:nvPicPr>
          <p:cNvPr id="2050" name="Picture 2" descr="Questions About Deep Q-Learning - Stack Overflow">
            <a:extLst>
              <a:ext uri="{FF2B5EF4-FFF2-40B4-BE49-F238E27FC236}">
                <a16:creationId xmlns:a16="http://schemas.microsoft.com/office/drawing/2014/main" id="{B770F99F-ABF2-4102-A956-CD3B58B778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1441134"/>
            <a:ext cx="9867901" cy="492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9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</a:t>
            </a:r>
          </a:p>
        </p:txBody>
      </p:sp>
      <p:pic>
        <p:nvPicPr>
          <p:cNvPr id="3076" name="Picture 4" descr="Deep Q-Learning | An Introduction To Deep Reinforcement Learning">
            <a:extLst>
              <a:ext uri="{FF2B5EF4-FFF2-40B4-BE49-F238E27FC236}">
                <a16:creationId xmlns:a16="http://schemas.microsoft.com/office/drawing/2014/main" id="{216B871A-7CD7-45A8-A04E-4BD235AC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84" y="615466"/>
            <a:ext cx="8480391" cy="55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5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Q-Learning (Super Mario) </a:t>
            </a:r>
          </a:p>
        </p:txBody>
      </p:sp>
      <p:pic>
        <p:nvPicPr>
          <p:cNvPr id="4098" name="Picture 2" descr="A Beginner&amp;#39;s Guide to Deep Reinforcement Learning | Pathmind">
            <a:extLst>
              <a:ext uri="{FF2B5EF4-FFF2-40B4-BE49-F238E27FC236}">
                <a16:creationId xmlns:a16="http://schemas.microsoft.com/office/drawing/2014/main" id="{29B1EF84-82B1-44B7-8AD6-4225D52CD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44" y="1569103"/>
            <a:ext cx="7224712" cy="409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5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604A8B-05E3-451E-8C75-68576FF96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99E179-E0BD-40A6-9179-FDE9AD04F1CC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7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166DAC8-4ECC-4130-9B37-BEDCB54573DF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610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Book Antiqua</vt:lpstr>
      <vt:lpstr>Calibri</vt:lpstr>
      <vt:lpstr>Calibri Light</vt:lpstr>
      <vt:lpstr>Cambria Math</vt:lpstr>
      <vt:lpstr>Office Theme</vt:lpstr>
      <vt:lpstr>Storyboard Layouts</vt:lpstr>
      <vt:lpstr>PowerPoint Presentation</vt:lpstr>
      <vt:lpstr>Q-Learning </vt:lpstr>
      <vt:lpstr>Q-Learning Flowchart</vt:lpstr>
      <vt:lpstr>Q-Learning </vt:lpstr>
      <vt:lpstr>Q-Learning Algorithm</vt:lpstr>
      <vt:lpstr>Q-Learning Training</vt:lpstr>
      <vt:lpstr>Q-Learning Training</vt:lpstr>
      <vt:lpstr>Q-Learning </vt:lpstr>
      <vt:lpstr>Q-Learning (Super Mario) </vt:lpstr>
      <vt:lpstr>Q-Learning (Super Mario) </vt:lpstr>
      <vt:lpstr>Deep Q Network</vt:lpstr>
      <vt:lpstr>Deep Q Network</vt:lpstr>
      <vt:lpstr>Q-Learning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Ponio, Elizer Jr</cp:lastModifiedBy>
  <cp:revision>110</cp:revision>
  <dcterms:created xsi:type="dcterms:W3CDTF">2020-07-20T06:14:24Z</dcterms:created>
  <dcterms:modified xsi:type="dcterms:W3CDTF">2023-05-23T07:17:09Z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