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32"/>
  </p:notesMasterIdLst>
  <p:sldIdLst>
    <p:sldId id="256" r:id="rId14"/>
    <p:sldId id="359" r:id="rId15"/>
    <p:sldId id="371" r:id="rId16"/>
    <p:sldId id="372" r:id="rId17"/>
    <p:sldId id="373" r:id="rId18"/>
    <p:sldId id="370" r:id="rId19"/>
    <p:sldId id="360" r:id="rId20"/>
    <p:sldId id="361" r:id="rId21"/>
    <p:sldId id="362" r:id="rId22"/>
    <p:sldId id="363" r:id="rId23"/>
    <p:sldId id="374" r:id="rId24"/>
    <p:sldId id="375" r:id="rId25"/>
    <p:sldId id="365" r:id="rId26"/>
    <p:sldId id="367" r:id="rId27"/>
    <p:sldId id="378" r:id="rId28"/>
    <p:sldId id="366" r:id="rId29"/>
    <p:sldId id="376"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593CD-5AD2-4147-9D22-1F465D519112}" v="15" dt="2021-05-30T13:07:18.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3" autoAdjust="0"/>
    <p:restoredTop sz="94660"/>
  </p:normalViewPr>
  <p:slideViewPr>
    <p:cSldViewPr snapToGrid="0">
      <p:cViewPr varScale="1">
        <p:scale>
          <a:sx n="112" d="100"/>
          <a:sy n="112"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EB03BF6-B4BF-401B-963A-EBE146928677}"/>
    <pc:docChg chg="undo custSel addSld delSld modSld sldOrd">
      <pc:chgData name="Joseph Marvin R. Imperial" userId="c5118018-74d5-4421-be4d-7197191e5b08" providerId="ADAL" clId="{FEB03BF6-B4BF-401B-963A-EBE146928677}" dt="2021-05-11T02:21:39.921" v="1794" actId="478"/>
      <pc:docMkLst>
        <pc:docMk/>
      </pc:docMkLst>
      <pc:sldChg chg="modSp">
        <pc:chgData name="Joseph Marvin R. Imperial" userId="c5118018-74d5-4421-be4d-7197191e5b08" providerId="ADAL" clId="{FEB03BF6-B4BF-401B-963A-EBE146928677}" dt="2021-05-03T06:23:12.924" v="36" actId="20577"/>
        <pc:sldMkLst>
          <pc:docMk/>
          <pc:sldMk cId="769809006" sldId="256"/>
        </pc:sldMkLst>
        <pc:spChg chg="mod">
          <ac:chgData name="Joseph Marvin R. Imperial" userId="c5118018-74d5-4421-be4d-7197191e5b08" providerId="ADAL" clId="{FEB03BF6-B4BF-401B-963A-EBE146928677}" dt="2021-05-03T06:23:12.924" v="36" actId="20577"/>
          <ac:spMkLst>
            <pc:docMk/>
            <pc:sldMk cId="769809006" sldId="256"/>
            <ac:spMk id="12" creationId="{3B95F0FF-3312-4F15-A3FC-1E4D0A0C4CA3}"/>
          </ac:spMkLst>
        </pc:spChg>
      </pc:sldChg>
    </pc:docChg>
  </pc:docChgLst>
  <pc:docChgLst>
    <pc:chgData name="Joseph Marvin R. Imperial" userId="c5118018-74d5-4421-be4d-7197191e5b08" providerId="ADAL" clId="{70D03E3A-137A-44E5-9725-706554D6E372}"/>
    <pc:docChg chg="undo custSel addSld delSld modSld sldOrd">
      <pc:chgData name="Joseph Marvin R. Imperial" userId="c5118018-74d5-4421-be4d-7197191e5b08" providerId="ADAL" clId="{70D03E3A-137A-44E5-9725-706554D6E372}" dt="2021-04-10T13:20:12.491" v="1565" actId="47"/>
      <pc:docMkLst>
        <pc:docMk/>
      </pc:docMkLst>
    </pc:docChg>
  </pc:docChgLst>
  <pc:docChgLst>
    <pc:chgData name="Joseph Marvin R. Imperial" userId="c5118018-74d5-4421-be4d-7197191e5b08" providerId="ADAL" clId="{AB9EEC7B-5938-AB4A-BBF1-2D08914B856E}"/>
    <pc:docChg chg="addSld delSld">
      <pc:chgData name="Joseph Marvin R. Imperial" userId="c5118018-74d5-4421-be4d-7197191e5b08" providerId="ADAL" clId="{AB9EEC7B-5938-AB4A-BBF1-2D08914B856E}" dt="2021-04-20T00:57:02.237" v="3" actId="2696"/>
      <pc:docMkLst>
        <pc:docMk/>
      </pc:docMkLst>
    </pc:docChg>
  </pc:docChgLst>
  <pc:docChgLst>
    <pc:chgData name="Joseph Marvin R. Imperial" userId="c5118018-74d5-4421-be4d-7197191e5b08" providerId="ADAL" clId="{8B587F43-1B51-4416-B410-57F8B9E236B1}"/>
    <pc:docChg chg="undo custSel addSld delSld modSld">
      <pc:chgData name="Joseph Marvin R. Imperial" userId="c5118018-74d5-4421-be4d-7197191e5b08" providerId="ADAL" clId="{8B587F43-1B51-4416-B410-57F8B9E236B1}" dt="2021-03-24T12:30:06.351" v="559" actId="5793"/>
      <pc:docMkLst>
        <pc:docMk/>
      </pc:docMkLst>
    </pc:docChg>
  </pc:docChgLst>
  <pc:docChgLst>
    <pc:chgData name="Joseph Marvin R. Imperial" userId="c5118018-74d5-4421-be4d-7197191e5b08" providerId="ADAL" clId="{7B9593CD-5AD2-4147-9D22-1F465D519112}"/>
    <pc:docChg chg="undo custSel addSld delSld modSld">
      <pc:chgData name="Joseph Marvin R. Imperial" userId="c5118018-74d5-4421-be4d-7197191e5b08" providerId="ADAL" clId="{7B9593CD-5AD2-4147-9D22-1F465D519112}" dt="2021-05-30T13:07:18.514" v="224"/>
      <pc:docMkLst>
        <pc:docMk/>
      </pc:docMkLst>
      <pc:sldChg chg="modSp">
        <pc:chgData name="Joseph Marvin R. Imperial" userId="c5118018-74d5-4421-be4d-7197191e5b08" providerId="ADAL" clId="{7B9593CD-5AD2-4147-9D22-1F465D519112}" dt="2021-05-30T12:10:49.020" v="19" actId="20577"/>
        <pc:sldMkLst>
          <pc:docMk/>
          <pc:sldMk cId="769809006" sldId="256"/>
        </pc:sldMkLst>
        <pc:spChg chg="mod">
          <ac:chgData name="Joseph Marvin R. Imperial" userId="c5118018-74d5-4421-be4d-7197191e5b08" providerId="ADAL" clId="{7B9593CD-5AD2-4147-9D22-1F465D519112}" dt="2021-05-30T12:10:49.020" v="19" actId="20577"/>
          <ac:spMkLst>
            <pc:docMk/>
            <pc:sldMk cId="769809006" sldId="256"/>
            <ac:spMk id="12" creationId="{3B95F0FF-3312-4F15-A3FC-1E4D0A0C4CA3}"/>
          </ac:spMkLst>
        </pc:spChg>
      </pc:sldChg>
      <pc:sldChg chg="del">
        <pc:chgData name="Joseph Marvin R. Imperial" userId="c5118018-74d5-4421-be4d-7197191e5b08" providerId="ADAL" clId="{7B9593CD-5AD2-4147-9D22-1F465D519112}" dt="2021-05-30T12:06:06.634" v="0" actId="47"/>
        <pc:sldMkLst>
          <pc:docMk/>
          <pc:sldMk cId="967792713" sldId="336"/>
        </pc:sldMkLst>
      </pc:sldChg>
      <pc:sldChg chg="del">
        <pc:chgData name="Joseph Marvin R. Imperial" userId="c5118018-74d5-4421-be4d-7197191e5b08" providerId="ADAL" clId="{7B9593CD-5AD2-4147-9D22-1F465D519112}" dt="2021-05-30T12:06:06.634" v="0" actId="47"/>
        <pc:sldMkLst>
          <pc:docMk/>
          <pc:sldMk cId="296704892" sldId="337"/>
        </pc:sldMkLst>
      </pc:sldChg>
      <pc:sldChg chg="del">
        <pc:chgData name="Joseph Marvin R. Imperial" userId="c5118018-74d5-4421-be4d-7197191e5b08" providerId="ADAL" clId="{7B9593CD-5AD2-4147-9D22-1F465D519112}" dt="2021-05-30T12:06:06.634" v="0" actId="47"/>
        <pc:sldMkLst>
          <pc:docMk/>
          <pc:sldMk cId="4049928827" sldId="338"/>
        </pc:sldMkLst>
      </pc:sldChg>
      <pc:sldChg chg="del">
        <pc:chgData name="Joseph Marvin R. Imperial" userId="c5118018-74d5-4421-be4d-7197191e5b08" providerId="ADAL" clId="{7B9593CD-5AD2-4147-9D22-1F465D519112}" dt="2021-05-30T12:06:06.634" v="0" actId="47"/>
        <pc:sldMkLst>
          <pc:docMk/>
          <pc:sldMk cId="1868837627" sldId="339"/>
        </pc:sldMkLst>
      </pc:sldChg>
      <pc:sldChg chg="del">
        <pc:chgData name="Joseph Marvin R. Imperial" userId="c5118018-74d5-4421-be4d-7197191e5b08" providerId="ADAL" clId="{7B9593CD-5AD2-4147-9D22-1F465D519112}" dt="2021-05-30T12:06:06.634" v="0" actId="47"/>
        <pc:sldMkLst>
          <pc:docMk/>
          <pc:sldMk cId="2301940745" sldId="340"/>
        </pc:sldMkLst>
      </pc:sldChg>
      <pc:sldChg chg="del">
        <pc:chgData name="Joseph Marvin R. Imperial" userId="c5118018-74d5-4421-be4d-7197191e5b08" providerId="ADAL" clId="{7B9593CD-5AD2-4147-9D22-1F465D519112}" dt="2021-05-30T12:06:06.634" v="0" actId="47"/>
        <pc:sldMkLst>
          <pc:docMk/>
          <pc:sldMk cId="2949170268" sldId="341"/>
        </pc:sldMkLst>
      </pc:sldChg>
      <pc:sldChg chg="del">
        <pc:chgData name="Joseph Marvin R. Imperial" userId="c5118018-74d5-4421-be4d-7197191e5b08" providerId="ADAL" clId="{7B9593CD-5AD2-4147-9D22-1F465D519112}" dt="2021-05-30T12:06:06.634" v="0" actId="47"/>
        <pc:sldMkLst>
          <pc:docMk/>
          <pc:sldMk cId="3055363422" sldId="342"/>
        </pc:sldMkLst>
      </pc:sldChg>
      <pc:sldChg chg="del">
        <pc:chgData name="Joseph Marvin R. Imperial" userId="c5118018-74d5-4421-be4d-7197191e5b08" providerId="ADAL" clId="{7B9593CD-5AD2-4147-9D22-1F465D519112}" dt="2021-05-30T12:06:06.634" v="0" actId="47"/>
        <pc:sldMkLst>
          <pc:docMk/>
          <pc:sldMk cId="1569310516" sldId="343"/>
        </pc:sldMkLst>
      </pc:sldChg>
      <pc:sldChg chg="del">
        <pc:chgData name="Joseph Marvin R. Imperial" userId="c5118018-74d5-4421-be4d-7197191e5b08" providerId="ADAL" clId="{7B9593CD-5AD2-4147-9D22-1F465D519112}" dt="2021-05-30T12:06:06.634" v="0" actId="47"/>
        <pc:sldMkLst>
          <pc:docMk/>
          <pc:sldMk cId="851685677" sldId="344"/>
        </pc:sldMkLst>
      </pc:sldChg>
      <pc:sldChg chg="del">
        <pc:chgData name="Joseph Marvin R. Imperial" userId="c5118018-74d5-4421-be4d-7197191e5b08" providerId="ADAL" clId="{7B9593CD-5AD2-4147-9D22-1F465D519112}" dt="2021-05-30T12:06:06.634" v="0" actId="47"/>
        <pc:sldMkLst>
          <pc:docMk/>
          <pc:sldMk cId="3431542612" sldId="348"/>
        </pc:sldMkLst>
      </pc:sldChg>
      <pc:sldChg chg="del">
        <pc:chgData name="Joseph Marvin R. Imperial" userId="c5118018-74d5-4421-be4d-7197191e5b08" providerId="ADAL" clId="{7B9593CD-5AD2-4147-9D22-1F465D519112}" dt="2021-05-30T12:06:06.634" v="0" actId="47"/>
        <pc:sldMkLst>
          <pc:docMk/>
          <pc:sldMk cId="292625666" sldId="353"/>
        </pc:sldMkLst>
      </pc:sldChg>
      <pc:sldChg chg="del">
        <pc:chgData name="Joseph Marvin R. Imperial" userId="c5118018-74d5-4421-be4d-7197191e5b08" providerId="ADAL" clId="{7B9593CD-5AD2-4147-9D22-1F465D519112}" dt="2021-05-30T12:06:06.634" v="0" actId="47"/>
        <pc:sldMkLst>
          <pc:docMk/>
          <pc:sldMk cId="4044746734" sldId="354"/>
        </pc:sldMkLst>
      </pc:sldChg>
      <pc:sldChg chg="del">
        <pc:chgData name="Joseph Marvin R. Imperial" userId="c5118018-74d5-4421-be4d-7197191e5b08" providerId="ADAL" clId="{7B9593CD-5AD2-4147-9D22-1F465D519112}" dt="2021-05-30T12:06:06.634" v="0" actId="47"/>
        <pc:sldMkLst>
          <pc:docMk/>
          <pc:sldMk cId="1387911841" sldId="355"/>
        </pc:sldMkLst>
      </pc:sldChg>
      <pc:sldChg chg="del">
        <pc:chgData name="Joseph Marvin R. Imperial" userId="c5118018-74d5-4421-be4d-7197191e5b08" providerId="ADAL" clId="{7B9593CD-5AD2-4147-9D22-1F465D519112}" dt="2021-05-30T12:06:06.634" v="0" actId="47"/>
        <pc:sldMkLst>
          <pc:docMk/>
          <pc:sldMk cId="4004444735" sldId="356"/>
        </pc:sldMkLst>
      </pc:sldChg>
      <pc:sldChg chg="del">
        <pc:chgData name="Joseph Marvin R. Imperial" userId="c5118018-74d5-4421-be4d-7197191e5b08" providerId="ADAL" clId="{7B9593CD-5AD2-4147-9D22-1F465D519112}" dt="2021-05-30T12:06:06.634" v="0" actId="47"/>
        <pc:sldMkLst>
          <pc:docMk/>
          <pc:sldMk cId="82311154" sldId="357"/>
        </pc:sldMkLst>
      </pc:sldChg>
      <pc:sldChg chg="del">
        <pc:chgData name="Joseph Marvin R. Imperial" userId="c5118018-74d5-4421-be4d-7197191e5b08" providerId="ADAL" clId="{7B9593CD-5AD2-4147-9D22-1F465D519112}" dt="2021-05-30T12:06:06.634" v="0" actId="47"/>
        <pc:sldMkLst>
          <pc:docMk/>
          <pc:sldMk cId="3082460575" sldId="358"/>
        </pc:sldMkLst>
      </pc:sldChg>
      <pc:sldChg chg="addSp delSp modSp">
        <pc:chgData name="Joseph Marvin R. Imperial" userId="c5118018-74d5-4421-be4d-7197191e5b08" providerId="ADAL" clId="{7B9593CD-5AD2-4147-9D22-1F465D519112}" dt="2021-05-30T12:20:21.575" v="160" actId="14100"/>
        <pc:sldMkLst>
          <pc:docMk/>
          <pc:sldMk cId="3904011051" sldId="359"/>
        </pc:sldMkLst>
        <pc:spChg chg="mod">
          <ac:chgData name="Joseph Marvin R. Imperial" userId="c5118018-74d5-4421-be4d-7197191e5b08" providerId="ADAL" clId="{7B9593CD-5AD2-4147-9D22-1F465D519112}" dt="2021-05-30T12:19:36.180" v="150" actId="20577"/>
          <ac:spMkLst>
            <pc:docMk/>
            <pc:sldMk cId="3904011051" sldId="359"/>
            <ac:spMk id="5" creationId="{EC47D021-EEC4-42AC-B4C3-BC584CB5BC9D}"/>
          </ac:spMkLst>
        </pc:spChg>
        <pc:spChg chg="mod">
          <ac:chgData name="Joseph Marvin R. Imperial" userId="c5118018-74d5-4421-be4d-7197191e5b08" providerId="ADAL" clId="{7B9593CD-5AD2-4147-9D22-1F465D519112}" dt="2021-05-30T12:20:21.575" v="160" actId="14100"/>
          <ac:spMkLst>
            <pc:docMk/>
            <pc:sldMk cId="3904011051" sldId="359"/>
            <ac:spMk id="10" creationId="{D5BBEC35-40CA-42D4-BC38-E13B39A6DA8E}"/>
          </ac:spMkLst>
        </pc:spChg>
        <pc:picChg chg="add mod">
          <ac:chgData name="Joseph Marvin R. Imperial" userId="c5118018-74d5-4421-be4d-7197191e5b08" providerId="ADAL" clId="{7B9593CD-5AD2-4147-9D22-1F465D519112}" dt="2021-05-30T12:20:10.813" v="158" actId="1076"/>
          <ac:picMkLst>
            <pc:docMk/>
            <pc:sldMk cId="3904011051" sldId="359"/>
            <ac:picMk id="1026" creationId="{1AF94212-A2E3-4A3D-887B-04264313AE75}"/>
          </ac:picMkLst>
        </pc:picChg>
        <pc:inkChg chg="del">
          <ac:chgData name="Joseph Marvin R. Imperial" userId="c5118018-74d5-4421-be4d-7197191e5b08" providerId="ADAL" clId="{7B9593CD-5AD2-4147-9D22-1F465D519112}" dt="2021-05-30T12:10:55.752" v="21" actId="478"/>
          <ac:inkMkLst>
            <pc:docMk/>
            <pc:sldMk cId="3904011051" sldId="359"/>
            <ac:inkMk id="2" creationId="{0DF12781-546F-4EED-BF83-34DB409A7421}"/>
          </ac:inkMkLst>
        </pc:inkChg>
      </pc:sldChg>
      <pc:sldChg chg="addSp modSp add">
        <pc:chgData name="Joseph Marvin R. Imperial" userId="c5118018-74d5-4421-be4d-7197191e5b08" providerId="ADAL" clId="{7B9593CD-5AD2-4147-9D22-1F465D519112}" dt="2021-05-30T12:29:21.732" v="192" actId="1076"/>
        <pc:sldMkLst>
          <pc:docMk/>
          <pc:sldMk cId="3295718141" sldId="360"/>
        </pc:sldMkLst>
        <pc:picChg chg="add mod">
          <ac:chgData name="Joseph Marvin R. Imperial" userId="c5118018-74d5-4421-be4d-7197191e5b08" providerId="ADAL" clId="{7B9593CD-5AD2-4147-9D22-1F465D519112}" dt="2021-05-30T12:29:21.732" v="192" actId="1076"/>
          <ac:picMkLst>
            <pc:docMk/>
            <pc:sldMk cId="3295718141" sldId="360"/>
            <ac:picMk id="2" creationId="{15BD23B1-43D5-4685-9839-FAADF8AAD8FA}"/>
          </ac:picMkLst>
        </pc:picChg>
      </pc:sldChg>
      <pc:sldChg chg="del">
        <pc:chgData name="Joseph Marvin R. Imperial" userId="c5118018-74d5-4421-be4d-7197191e5b08" providerId="ADAL" clId="{7B9593CD-5AD2-4147-9D22-1F465D519112}" dt="2021-05-30T12:10:59.249" v="23" actId="47"/>
        <pc:sldMkLst>
          <pc:docMk/>
          <pc:sldMk cId="3514676008" sldId="360"/>
        </pc:sldMkLst>
      </pc:sldChg>
      <pc:sldChg chg="addSp delSp add">
        <pc:chgData name="Joseph Marvin R. Imperial" userId="c5118018-74d5-4421-be4d-7197191e5b08" providerId="ADAL" clId="{7B9593CD-5AD2-4147-9D22-1F465D519112}" dt="2021-05-30T13:07:18.514" v="224"/>
        <pc:sldMkLst>
          <pc:docMk/>
          <pc:sldMk cId="1418044141" sldId="361"/>
        </pc:sldMkLst>
        <pc:spChg chg="del">
          <ac:chgData name="Joseph Marvin R. Imperial" userId="c5118018-74d5-4421-be4d-7197191e5b08" providerId="ADAL" clId="{7B9593CD-5AD2-4147-9D22-1F465D519112}" dt="2021-05-30T13:07:05.659" v="219"/>
          <ac:spMkLst>
            <pc:docMk/>
            <pc:sldMk cId="1418044141" sldId="361"/>
            <ac:spMk id="5" creationId="{EC47D021-EEC4-42AC-B4C3-BC584CB5BC9D}"/>
          </ac:spMkLst>
        </pc:spChg>
        <pc:spChg chg="del">
          <ac:chgData name="Joseph Marvin R. Imperial" userId="c5118018-74d5-4421-be4d-7197191e5b08" providerId="ADAL" clId="{7B9593CD-5AD2-4147-9D22-1F465D519112}" dt="2021-05-30T13:07:05.659" v="219"/>
          <ac:spMkLst>
            <pc:docMk/>
            <pc:sldMk cId="1418044141" sldId="361"/>
            <ac:spMk id="10" creationId="{D5BBEC35-40CA-42D4-BC38-E13B39A6DA8E}"/>
          </ac:spMkLst>
        </pc:spChg>
        <pc:spChg chg="del">
          <ac:chgData name="Joseph Marvin R. Imperial" userId="c5118018-74d5-4421-be4d-7197191e5b08" providerId="ADAL" clId="{7B9593CD-5AD2-4147-9D22-1F465D519112}" dt="2021-05-30T13:07:14.947" v="221" actId="478"/>
          <ac:spMkLst>
            <pc:docMk/>
            <pc:sldMk cId="1418044141" sldId="361"/>
            <ac:spMk id="13" creationId="{251B30DC-ACC5-404F-B51D-13612F115E3E}"/>
          </ac:spMkLst>
        </pc:spChg>
        <pc:spChg chg="del">
          <ac:chgData name="Joseph Marvin R. Imperial" userId="c5118018-74d5-4421-be4d-7197191e5b08" providerId="ADAL" clId="{7B9593CD-5AD2-4147-9D22-1F465D519112}" dt="2021-05-30T13:07:17.659" v="223" actId="478"/>
          <ac:spMkLst>
            <pc:docMk/>
            <pc:sldMk cId="1418044141" sldId="361"/>
            <ac:spMk id="14" creationId="{ACC57CA2-30CA-4DDD-A941-8B9CC393DAFA}"/>
          </ac:spMkLst>
        </pc:spChg>
        <pc:spChg chg="del">
          <ac:chgData name="Joseph Marvin R. Imperial" userId="c5118018-74d5-4421-be4d-7197191e5b08" providerId="ADAL" clId="{7B9593CD-5AD2-4147-9D22-1F465D519112}" dt="2021-05-30T13:07:16.623" v="222" actId="478"/>
          <ac:spMkLst>
            <pc:docMk/>
            <pc:sldMk cId="1418044141" sldId="361"/>
            <ac:spMk id="15" creationId="{31237222-F604-49F1-8989-AF06AF20EDD3}"/>
          </ac:spMkLst>
        </pc:spChg>
        <pc:picChg chg="add">
          <ac:chgData name="Joseph Marvin R. Imperial" userId="c5118018-74d5-4421-be4d-7197191e5b08" providerId="ADAL" clId="{7B9593CD-5AD2-4147-9D22-1F465D519112}" dt="2021-05-30T13:07:18.514" v="224"/>
          <ac:picMkLst>
            <pc:docMk/>
            <pc:sldMk cId="1418044141" sldId="361"/>
            <ac:picMk id="12" creationId="{59E308A4-4144-4EED-968F-9032B0988726}"/>
          </ac:picMkLst>
        </pc:picChg>
        <pc:picChg chg="add del">
          <ac:chgData name="Joseph Marvin R. Imperial" userId="c5118018-74d5-4421-be4d-7197191e5b08" providerId="ADAL" clId="{7B9593CD-5AD2-4147-9D22-1F465D519112}" dt="2021-05-30T13:07:07.619" v="220" actId="21"/>
          <ac:picMkLst>
            <pc:docMk/>
            <pc:sldMk cId="1418044141" sldId="361"/>
            <ac:picMk id="2050" creationId="{6657BC6F-78C4-4FBF-9EC4-6220935BFD4D}"/>
          </ac:picMkLst>
        </pc:picChg>
      </pc:sldChg>
      <pc:sldChg chg="add">
        <pc:chgData name="Joseph Marvin R. Imperial" userId="c5118018-74d5-4421-be4d-7197191e5b08" providerId="ADAL" clId="{7B9593CD-5AD2-4147-9D22-1F465D519112}" dt="2021-05-30T12:11:01.086" v="29"/>
        <pc:sldMkLst>
          <pc:docMk/>
          <pc:sldMk cId="2961352316" sldId="362"/>
        </pc:sldMkLst>
      </pc:sldChg>
      <pc:sldChg chg="add">
        <pc:chgData name="Joseph Marvin R. Imperial" userId="c5118018-74d5-4421-be4d-7197191e5b08" providerId="ADAL" clId="{7B9593CD-5AD2-4147-9D22-1F465D519112}" dt="2021-05-30T12:11:01.124" v="31"/>
        <pc:sldMkLst>
          <pc:docMk/>
          <pc:sldMk cId="1731150492" sldId="363"/>
        </pc:sldMkLst>
      </pc:sldChg>
      <pc:sldChg chg="add">
        <pc:chgData name="Joseph Marvin R. Imperial" userId="c5118018-74d5-4421-be4d-7197191e5b08" providerId="ADAL" clId="{7B9593CD-5AD2-4147-9D22-1F465D519112}" dt="2021-05-30T12:11:01.586" v="33"/>
        <pc:sldMkLst>
          <pc:docMk/>
          <pc:sldMk cId="2065730664" sldId="364"/>
        </pc:sldMkLst>
      </pc:sldChg>
      <pc:sldChg chg="del">
        <pc:chgData name="Joseph Marvin R. Imperial" userId="c5118018-74d5-4421-be4d-7197191e5b08" providerId="ADAL" clId="{7B9593CD-5AD2-4147-9D22-1F465D519112}" dt="2021-05-30T12:06:06.634" v="0" actId="47"/>
        <pc:sldMkLst>
          <pc:docMk/>
          <pc:sldMk cId="717267765" sldId="365"/>
        </pc:sldMkLst>
      </pc:sldChg>
      <pc:sldChg chg="add">
        <pc:chgData name="Joseph Marvin R. Imperial" userId="c5118018-74d5-4421-be4d-7197191e5b08" providerId="ADAL" clId="{7B9593CD-5AD2-4147-9D22-1F465D519112}" dt="2021-05-30T12:11:01.754" v="35"/>
        <pc:sldMkLst>
          <pc:docMk/>
          <pc:sldMk cId="3307047475" sldId="365"/>
        </pc:sldMkLst>
      </pc:sldChg>
      <pc:sldChg chg="add">
        <pc:chgData name="Joseph Marvin R. Imperial" userId="c5118018-74d5-4421-be4d-7197191e5b08" providerId="ADAL" clId="{7B9593CD-5AD2-4147-9D22-1F465D519112}" dt="2021-05-30T12:11:01.904" v="37"/>
        <pc:sldMkLst>
          <pc:docMk/>
          <pc:sldMk cId="1639946181" sldId="366"/>
        </pc:sldMkLst>
      </pc:sldChg>
      <pc:sldChg chg="del">
        <pc:chgData name="Joseph Marvin R. Imperial" userId="c5118018-74d5-4421-be4d-7197191e5b08" providerId="ADAL" clId="{7B9593CD-5AD2-4147-9D22-1F465D519112}" dt="2021-05-30T12:06:06.634" v="0" actId="47"/>
        <pc:sldMkLst>
          <pc:docMk/>
          <pc:sldMk cId="3242638472" sldId="366"/>
        </pc:sldMkLst>
      </pc:sldChg>
      <pc:sldChg chg="add">
        <pc:chgData name="Joseph Marvin R. Imperial" userId="c5118018-74d5-4421-be4d-7197191e5b08" providerId="ADAL" clId="{7B9593CD-5AD2-4147-9D22-1F465D519112}" dt="2021-05-30T12:11:02.317" v="39"/>
        <pc:sldMkLst>
          <pc:docMk/>
          <pc:sldMk cId="3983364693" sldId="367"/>
        </pc:sldMkLst>
      </pc:sldChg>
      <pc:sldChg chg="del">
        <pc:chgData name="Joseph Marvin R. Imperial" userId="c5118018-74d5-4421-be4d-7197191e5b08" providerId="ADAL" clId="{7B9593CD-5AD2-4147-9D22-1F465D519112}" dt="2021-05-30T12:06:06.634" v="0" actId="47"/>
        <pc:sldMkLst>
          <pc:docMk/>
          <pc:sldMk cId="4258139964" sldId="367"/>
        </pc:sldMkLst>
      </pc:sldChg>
      <pc:sldChg chg="add">
        <pc:chgData name="Joseph Marvin R. Imperial" userId="c5118018-74d5-4421-be4d-7197191e5b08" providerId="ADAL" clId="{7B9593CD-5AD2-4147-9D22-1F465D519112}" dt="2021-05-30T12:11:02.534" v="41"/>
        <pc:sldMkLst>
          <pc:docMk/>
          <pc:sldMk cId="192861902" sldId="368"/>
        </pc:sldMkLst>
      </pc:sldChg>
      <pc:sldChg chg="del">
        <pc:chgData name="Joseph Marvin R. Imperial" userId="c5118018-74d5-4421-be4d-7197191e5b08" providerId="ADAL" clId="{7B9593CD-5AD2-4147-9D22-1F465D519112}" dt="2021-05-30T12:06:06.634" v="0" actId="47"/>
        <pc:sldMkLst>
          <pc:docMk/>
          <pc:sldMk cId="1157335689" sldId="368"/>
        </pc:sldMkLst>
      </pc:sldChg>
      <pc:sldChg chg="add">
        <pc:chgData name="Joseph Marvin R. Imperial" userId="c5118018-74d5-4421-be4d-7197191e5b08" providerId="ADAL" clId="{7B9593CD-5AD2-4147-9D22-1F465D519112}" dt="2021-05-30T12:11:02.705" v="43"/>
        <pc:sldMkLst>
          <pc:docMk/>
          <pc:sldMk cId="2862533806" sldId="369"/>
        </pc:sldMkLst>
      </pc:sldChg>
      <pc:sldChg chg="del">
        <pc:chgData name="Joseph Marvin R. Imperial" userId="c5118018-74d5-4421-be4d-7197191e5b08" providerId="ADAL" clId="{7B9593CD-5AD2-4147-9D22-1F465D519112}" dt="2021-05-30T12:06:06.634" v="0" actId="47"/>
        <pc:sldMkLst>
          <pc:docMk/>
          <pc:sldMk cId="3965506370" sldId="369"/>
        </pc:sldMkLst>
      </pc:sldChg>
      <pc:sldChg chg="del">
        <pc:chgData name="Joseph Marvin R. Imperial" userId="c5118018-74d5-4421-be4d-7197191e5b08" providerId="ADAL" clId="{7B9593CD-5AD2-4147-9D22-1F465D519112}" dt="2021-05-30T12:06:06.634" v="0" actId="47"/>
        <pc:sldMkLst>
          <pc:docMk/>
          <pc:sldMk cId="3632298179" sldId="370"/>
        </pc:sldMkLst>
      </pc:sldChg>
      <pc:sldChg chg="modSp add">
        <pc:chgData name="Joseph Marvin R. Imperial" userId="c5118018-74d5-4421-be4d-7197191e5b08" providerId="ADAL" clId="{7B9593CD-5AD2-4147-9D22-1F465D519112}" dt="2021-05-30T12:17:17.775" v="119" actId="113"/>
        <pc:sldMkLst>
          <pc:docMk/>
          <pc:sldMk cId="4054941394" sldId="370"/>
        </pc:sldMkLst>
        <pc:spChg chg="mod">
          <ac:chgData name="Joseph Marvin R. Imperial" userId="c5118018-74d5-4421-be4d-7197191e5b08" providerId="ADAL" clId="{7B9593CD-5AD2-4147-9D22-1F465D519112}" dt="2021-05-30T12:17:03.820" v="114" actId="20577"/>
          <ac:spMkLst>
            <pc:docMk/>
            <pc:sldMk cId="4054941394" sldId="370"/>
            <ac:spMk id="5" creationId="{EC47D021-EEC4-42AC-B4C3-BC584CB5BC9D}"/>
          </ac:spMkLst>
        </pc:spChg>
        <pc:spChg chg="mod">
          <ac:chgData name="Joseph Marvin R. Imperial" userId="c5118018-74d5-4421-be4d-7197191e5b08" providerId="ADAL" clId="{7B9593CD-5AD2-4147-9D22-1F465D519112}" dt="2021-05-30T12:17:17.775" v="119" actId="113"/>
          <ac:spMkLst>
            <pc:docMk/>
            <pc:sldMk cId="4054941394" sldId="370"/>
            <ac:spMk id="10" creationId="{D5BBEC35-40CA-42D4-BC38-E13B39A6DA8E}"/>
          </ac:spMkLst>
        </pc:spChg>
      </pc:sldChg>
      <pc:sldChg chg="modSp add">
        <pc:chgData name="Joseph Marvin R. Imperial" userId="c5118018-74d5-4421-be4d-7197191e5b08" providerId="ADAL" clId="{7B9593CD-5AD2-4147-9D22-1F465D519112}" dt="2021-05-30T12:20:58.339" v="182" actId="20577"/>
        <pc:sldMkLst>
          <pc:docMk/>
          <pc:sldMk cId="195386831" sldId="371"/>
        </pc:sldMkLst>
        <pc:spChg chg="mod">
          <ac:chgData name="Joseph Marvin R. Imperial" userId="c5118018-74d5-4421-be4d-7197191e5b08" providerId="ADAL" clId="{7B9593CD-5AD2-4147-9D22-1F465D519112}" dt="2021-05-30T12:20:58.339" v="182" actId="20577"/>
          <ac:spMkLst>
            <pc:docMk/>
            <pc:sldMk cId="195386831" sldId="371"/>
            <ac:spMk id="10" creationId="{D5BBEC35-40CA-42D4-BC38-E13B39A6DA8E}"/>
          </ac:spMkLst>
        </pc:spChg>
      </pc:sldChg>
      <pc:sldChg chg="del">
        <pc:chgData name="Joseph Marvin R. Imperial" userId="c5118018-74d5-4421-be4d-7197191e5b08" providerId="ADAL" clId="{7B9593CD-5AD2-4147-9D22-1F465D519112}" dt="2021-05-30T12:06:06.634" v="0" actId="47"/>
        <pc:sldMkLst>
          <pc:docMk/>
          <pc:sldMk cId="942827210" sldId="371"/>
        </pc:sldMkLst>
      </pc:sldChg>
      <pc:sldChg chg="del">
        <pc:chgData name="Joseph Marvin R. Imperial" userId="c5118018-74d5-4421-be4d-7197191e5b08" providerId="ADAL" clId="{7B9593CD-5AD2-4147-9D22-1F465D519112}" dt="2021-05-30T12:06:06.634" v="0" actId="47"/>
        <pc:sldMkLst>
          <pc:docMk/>
          <pc:sldMk cId="576394960" sldId="372"/>
        </pc:sldMkLst>
      </pc:sldChg>
      <pc:sldChg chg="modSp add">
        <pc:chgData name="Joseph Marvin R. Imperial" userId="c5118018-74d5-4421-be4d-7197191e5b08" providerId="ADAL" clId="{7B9593CD-5AD2-4147-9D22-1F465D519112}" dt="2021-05-30T12:25:38.352" v="188" actId="20577"/>
        <pc:sldMkLst>
          <pc:docMk/>
          <pc:sldMk cId="1969793757" sldId="372"/>
        </pc:sldMkLst>
        <pc:spChg chg="mod">
          <ac:chgData name="Joseph Marvin R. Imperial" userId="c5118018-74d5-4421-be4d-7197191e5b08" providerId="ADAL" clId="{7B9593CD-5AD2-4147-9D22-1F465D519112}" dt="2021-05-30T12:25:38.352" v="188" actId="20577"/>
          <ac:spMkLst>
            <pc:docMk/>
            <pc:sldMk cId="1969793757" sldId="372"/>
            <ac:spMk id="10" creationId="{D5BBEC35-40CA-42D4-BC38-E13B39A6DA8E}"/>
          </ac:spMkLst>
        </pc:spChg>
      </pc:sldChg>
      <pc:sldChg chg="addSp modSp add">
        <pc:chgData name="Joseph Marvin R. Imperial" userId="c5118018-74d5-4421-be4d-7197191e5b08" providerId="ADAL" clId="{7B9593CD-5AD2-4147-9D22-1F465D519112}" dt="2021-05-30T12:42:59.556" v="217" actId="1076"/>
        <pc:sldMkLst>
          <pc:docMk/>
          <pc:sldMk cId="1270611829" sldId="373"/>
        </pc:sldMkLst>
        <pc:spChg chg="mod">
          <ac:chgData name="Joseph Marvin R. Imperial" userId="c5118018-74d5-4421-be4d-7197191e5b08" providerId="ADAL" clId="{7B9593CD-5AD2-4147-9D22-1F465D519112}" dt="2021-05-30T12:42:55.067" v="213" actId="20577"/>
          <ac:spMkLst>
            <pc:docMk/>
            <pc:sldMk cId="1270611829" sldId="373"/>
            <ac:spMk id="5" creationId="{EC47D021-EEC4-42AC-B4C3-BC584CB5BC9D}"/>
          </ac:spMkLst>
        </pc:spChg>
        <pc:spChg chg="mod">
          <ac:chgData name="Joseph Marvin R. Imperial" userId="c5118018-74d5-4421-be4d-7197191e5b08" providerId="ADAL" clId="{7B9593CD-5AD2-4147-9D22-1F465D519112}" dt="2021-05-30T12:42:57.350" v="215" actId="5793"/>
          <ac:spMkLst>
            <pc:docMk/>
            <pc:sldMk cId="1270611829" sldId="373"/>
            <ac:spMk id="10" creationId="{D5BBEC35-40CA-42D4-BC38-E13B39A6DA8E}"/>
          </ac:spMkLst>
        </pc:spChg>
        <pc:picChg chg="add mod">
          <ac:chgData name="Joseph Marvin R. Imperial" userId="c5118018-74d5-4421-be4d-7197191e5b08" providerId="ADAL" clId="{7B9593CD-5AD2-4147-9D22-1F465D519112}" dt="2021-05-30T12:42:59.556" v="217" actId="1076"/>
          <ac:picMkLst>
            <pc:docMk/>
            <pc:sldMk cId="1270611829" sldId="373"/>
            <ac:picMk id="2" creationId="{E9A140F0-83DD-4A4A-B04B-6120197CB46D}"/>
          </ac:picMkLst>
        </pc:picChg>
      </pc:sldChg>
      <pc:sldChg chg="del">
        <pc:chgData name="Joseph Marvin R. Imperial" userId="c5118018-74d5-4421-be4d-7197191e5b08" providerId="ADAL" clId="{7B9593CD-5AD2-4147-9D22-1F465D519112}" dt="2021-05-30T12:06:06.634" v="0" actId="47"/>
        <pc:sldMkLst>
          <pc:docMk/>
          <pc:sldMk cId="2596101634" sldId="373"/>
        </pc:sldMkLst>
      </pc:sldChg>
      <pc:sldChg chg="del">
        <pc:chgData name="Joseph Marvin R. Imperial" userId="c5118018-74d5-4421-be4d-7197191e5b08" providerId="ADAL" clId="{7B9593CD-5AD2-4147-9D22-1F465D519112}" dt="2021-05-30T12:06:06.634" v="0" actId="47"/>
        <pc:sldMkLst>
          <pc:docMk/>
          <pc:sldMk cId="394910794" sldId="374"/>
        </pc:sldMkLst>
      </pc:sldChg>
      <pc:sldChg chg="del">
        <pc:chgData name="Joseph Marvin R. Imperial" userId="c5118018-74d5-4421-be4d-7197191e5b08" providerId="ADAL" clId="{7B9593CD-5AD2-4147-9D22-1F465D519112}" dt="2021-05-30T12:06:06.634" v="0" actId="47"/>
        <pc:sldMkLst>
          <pc:docMk/>
          <pc:sldMk cId="659336731" sldId="375"/>
        </pc:sldMkLst>
      </pc:sldChg>
      <pc:sldChg chg="del">
        <pc:chgData name="Joseph Marvin R. Imperial" userId="c5118018-74d5-4421-be4d-7197191e5b08" providerId="ADAL" clId="{7B9593CD-5AD2-4147-9D22-1F465D519112}" dt="2021-05-30T12:06:06.634" v="0" actId="47"/>
        <pc:sldMkLst>
          <pc:docMk/>
          <pc:sldMk cId="1120088583" sldId="377"/>
        </pc:sldMkLst>
      </pc:sldChg>
      <pc:sldChg chg="del">
        <pc:chgData name="Joseph Marvin R. Imperial" userId="c5118018-74d5-4421-be4d-7197191e5b08" providerId="ADAL" clId="{7B9593CD-5AD2-4147-9D22-1F465D519112}" dt="2021-05-30T12:06:06.634" v="0" actId="47"/>
        <pc:sldMkLst>
          <pc:docMk/>
          <pc:sldMk cId="2746948870" sldId="378"/>
        </pc:sldMkLst>
      </pc:sldChg>
      <pc:sldChg chg="del">
        <pc:chgData name="Joseph Marvin R. Imperial" userId="c5118018-74d5-4421-be4d-7197191e5b08" providerId="ADAL" clId="{7B9593CD-5AD2-4147-9D22-1F465D519112}" dt="2021-05-30T12:06:06.634" v="0" actId="47"/>
        <pc:sldMkLst>
          <pc:docMk/>
          <pc:sldMk cId="3403460370" sldId="380"/>
        </pc:sldMkLst>
      </pc:sldChg>
      <pc:sldChg chg="del">
        <pc:chgData name="Joseph Marvin R. Imperial" userId="c5118018-74d5-4421-be4d-7197191e5b08" providerId="ADAL" clId="{7B9593CD-5AD2-4147-9D22-1F465D519112}" dt="2021-05-30T12:06:06.634" v="0" actId="47"/>
        <pc:sldMkLst>
          <pc:docMk/>
          <pc:sldMk cId="3478421773" sldId="381"/>
        </pc:sldMkLst>
      </pc:sldChg>
      <pc:sldChg chg="del">
        <pc:chgData name="Joseph Marvin R. Imperial" userId="c5118018-74d5-4421-be4d-7197191e5b08" providerId="ADAL" clId="{7B9593CD-5AD2-4147-9D22-1F465D519112}" dt="2021-05-30T12:06:06.634" v="0" actId="47"/>
        <pc:sldMkLst>
          <pc:docMk/>
          <pc:sldMk cId="2626397153" sldId="382"/>
        </pc:sldMkLst>
      </pc:sldChg>
      <pc:sldChg chg="del">
        <pc:chgData name="Joseph Marvin R. Imperial" userId="c5118018-74d5-4421-be4d-7197191e5b08" providerId="ADAL" clId="{7B9593CD-5AD2-4147-9D22-1F465D519112}" dt="2021-05-30T12:06:06.634" v="0" actId="47"/>
        <pc:sldMkLst>
          <pc:docMk/>
          <pc:sldMk cId="713267183" sldId="383"/>
        </pc:sldMkLst>
      </pc:sldChg>
    </pc:docChg>
  </pc:docChgLst>
  <pc:docChgLst>
    <pc:chgData name="Joseph Marvin R. Imperial" userId="c5118018-74d5-4421-be4d-7197191e5b08" providerId="ADAL" clId="{ADAC384E-8ED7-4287-AEF6-F4B3D17184E0}"/>
    <pc:docChg chg="undo custSel addSld delSld modSld sldOrd">
      <pc:chgData name="Joseph Marvin R. Imperial" userId="c5118018-74d5-4421-be4d-7197191e5b08" providerId="ADAL" clId="{ADAC384E-8ED7-4287-AEF6-F4B3D17184E0}" dt="2021-04-20T00:37:47.641" v="1593"/>
      <pc:docMkLst>
        <pc:docMk/>
      </pc:docMkLst>
      <pc:sldChg chg="modSp">
        <pc:chgData name="Joseph Marvin R. Imperial" userId="c5118018-74d5-4421-be4d-7197191e5b08" providerId="ADAL" clId="{ADAC384E-8ED7-4287-AEF6-F4B3D17184E0}" dt="2021-04-17T06:34:45.425" v="11" actId="20577"/>
        <pc:sldMkLst>
          <pc:docMk/>
          <pc:sldMk cId="769809006" sldId="256"/>
        </pc:sldMkLst>
        <pc:spChg chg="mod">
          <ac:chgData name="Joseph Marvin R. Imperial" userId="c5118018-74d5-4421-be4d-7197191e5b08" providerId="ADAL" clId="{ADAC384E-8ED7-4287-AEF6-F4B3D17184E0}" dt="2021-04-17T06:34:45.425" v="11" actId="20577"/>
          <ac:spMkLst>
            <pc:docMk/>
            <pc:sldMk cId="769809006" sldId="256"/>
            <ac:spMk id="12" creationId="{3B95F0FF-3312-4F15-A3FC-1E4D0A0C4CA3}"/>
          </ac:spMkLst>
        </pc:spChg>
      </pc:sldChg>
      <pc:sldChg chg="modSp add ord">
        <pc:chgData name="Joseph Marvin R. Imperial" userId="c5118018-74d5-4421-be4d-7197191e5b08" providerId="ADAL" clId="{ADAC384E-8ED7-4287-AEF6-F4B3D17184E0}" dt="2021-04-19T22:21:04.588" v="1414" actId="5793"/>
        <pc:sldMkLst>
          <pc:docMk/>
          <pc:sldMk cId="31654266" sldId="305"/>
        </pc:sldMkLst>
        <pc:spChg chg="mod">
          <ac:chgData name="Joseph Marvin R. Imperial" userId="c5118018-74d5-4421-be4d-7197191e5b08" providerId="ADAL" clId="{ADAC384E-8ED7-4287-AEF6-F4B3D17184E0}" dt="2021-04-19T22:19:43.158" v="1237" actId="20577"/>
          <ac:spMkLst>
            <pc:docMk/>
            <pc:sldMk cId="31654266" sldId="305"/>
            <ac:spMk id="5" creationId="{EC47D021-EEC4-42AC-B4C3-BC584CB5BC9D}"/>
          </ac:spMkLst>
        </pc:spChg>
        <pc:spChg chg="mod">
          <ac:chgData name="Joseph Marvin R. Imperial" userId="c5118018-74d5-4421-be4d-7197191e5b08" providerId="ADAL" clId="{ADAC384E-8ED7-4287-AEF6-F4B3D17184E0}" dt="2021-04-19T22:21:04.588" v="1414" actId="5793"/>
          <ac:spMkLst>
            <pc:docMk/>
            <pc:sldMk cId="31654266" sldId="305"/>
            <ac:spMk id="10" creationId="{D5BBEC35-40CA-42D4-BC38-E13B39A6DA8E}"/>
          </ac:spMkLst>
        </pc:spChg>
      </pc:sldChg>
    </pc:docChg>
  </pc:docChgLst>
  <pc:docChgLst>
    <pc:chgData name="Joseph Marvin R. Imperial" userId="c5118018-74d5-4421-be4d-7197191e5b08" providerId="ADAL" clId="{792B2ED9-4693-4907-A64D-B6C5E3A28BD0}"/>
    <pc:docChg chg="undo custSel addSld delSld modSld sldOrd">
      <pc:chgData name="Joseph Marvin R. Imperial" userId="c5118018-74d5-4421-be4d-7197191e5b08" providerId="ADAL" clId="{792B2ED9-4693-4907-A64D-B6C5E3A28BD0}" dt="2021-05-14T13:54:42.888" v="93"/>
      <pc:docMkLst>
        <pc:docMk/>
      </pc:docMkLst>
      <pc:sldChg chg="modSp">
        <pc:chgData name="Joseph Marvin R. Imperial" userId="c5118018-74d5-4421-be4d-7197191e5b08" providerId="ADAL" clId="{792B2ED9-4693-4907-A64D-B6C5E3A28BD0}" dt="2021-05-14T13:52:36.079" v="43" actId="20577"/>
        <pc:sldMkLst>
          <pc:docMk/>
          <pc:sldMk cId="769809006" sldId="256"/>
        </pc:sldMkLst>
        <pc:spChg chg="mod">
          <ac:chgData name="Joseph Marvin R. Imperial" userId="c5118018-74d5-4421-be4d-7197191e5b08" providerId="ADAL" clId="{792B2ED9-4693-4907-A64D-B6C5E3A28BD0}" dt="2021-05-14T13:52:36.079" v="43" actId="20577"/>
          <ac:spMkLst>
            <pc:docMk/>
            <pc:sldMk cId="769809006" sldId="256"/>
            <ac:spMk id="12" creationId="{3B95F0FF-3312-4F15-A3FC-1E4D0A0C4CA3}"/>
          </ac:spMkLst>
        </pc:spChg>
      </pc:sldChg>
    </pc:docChg>
  </pc:docChgLst>
  <pc:docChgLst>
    <pc:chgData name="Joseph Marvin R. Imperial" userId="c5118018-74d5-4421-be4d-7197191e5b08" providerId="ADAL" clId="{CFD36D65-228D-4335-8677-82884EF40B5B}"/>
    <pc:docChg chg="custSel modSld">
      <pc:chgData name="Joseph Marvin R. Imperial" userId="c5118018-74d5-4421-be4d-7197191e5b08" providerId="ADAL" clId="{CFD36D65-228D-4335-8677-82884EF40B5B}" dt="2021-04-06T01:12:42.719" v="303" actId="20577"/>
      <pc:docMkLst>
        <pc:docMk/>
      </pc:docMkLst>
    </pc:docChg>
  </pc:docChgLst>
  <pc:docChgLst>
    <pc:chgData name="Joseph Marvin R. Imperial" userId="c5118018-74d5-4421-be4d-7197191e5b08" providerId="ADAL" clId="{F8716A2D-2C8A-4D59-956D-1EDCDCBEF5C0}"/>
    <pc:docChg chg="undo custSel addSld modSld sldOrd">
      <pc:chgData name="Joseph Marvin R. Imperial" userId="c5118018-74d5-4421-be4d-7197191e5b08" providerId="ADAL" clId="{F8716A2D-2C8A-4D59-956D-1EDCDCBEF5C0}" dt="2021-04-13T02:19:07.439" v="514"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5/23/23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5/23/23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5/23/23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avidsilver.uk/wp-content/uploads/2020/03/intro_RL.pdf" TargetMode="External"/><Relationship Id="rId2" Type="http://schemas.openxmlformats.org/officeDocument/2006/relationships/hyperlink" Target="https://web.stanford.edu/class/cs234/slides/lecture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Temporal-Difference Learning</a:t>
            </a:r>
            <a:endParaRPr lang="en-PH" sz="2400" b="1" dirty="0">
              <a:solidFill>
                <a:schemeClr val="bg1"/>
              </a:solidFill>
              <a:latin typeface="Abadi" panose="020B0604020104020204" pitchFamily="34" charset="0"/>
            </a:endParaRP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a:solidFill>
                  <a:schemeClr val="tx1">
                    <a:lumMod val="95000"/>
                    <a:lumOff val="5000"/>
                  </a:schemeClr>
                </a:solidFill>
                <a:latin typeface="Book Antiqua" panose="02040602050305030304" pitchFamily="18" charset="0"/>
              </a:rPr>
              <a:t>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C3BA4059-395E-4FEB-8FF6-129D480D9590}"/>
              </a:ext>
            </a:extLst>
          </p:cNvPr>
          <p:cNvPicPr>
            <a:picLocks noChangeAspect="1"/>
          </p:cNvPicPr>
          <p:nvPr/>
        </p:nvPicPr>
        <p:blipFill>
          <a:blip r:embed="rId2"/>
          <a:stretch>
            <a:fillRect/>
          </a:stretch>
        </p:blipFill>
        <p:spPr>
          <a:xfrm>
            <a:off x="342899" y="1425773"/>
            <a:ext cx="11468100" cy="4410075"/>
          </a:xfrm>
          <a:prstGeom prst="rect">
            <a:avLst/>
          </a:prstGeom>
        </p:spPr>
      </p:pic>
    </p:spTree>
    <p:extLst>
      <p:ext uri="{BB962C8B-B14F-4D97-AF65-F5344CB8AC3E}">
        <p14:creationId xmlns:p14="http://schemas.microsoft.com/office/powerpoint/2010/main" val="173115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3" name="Picture 2">
            <a:extLst>
              <a:ext uri="{FF2B5EF4-FFF2-40B4-BE49-F238E27FC236}">
                <a16:creationId xmlns:a16="http://schemas.microsoft.com/office/drawing/2014/main" id="{44E070E0-312A-4E70-BFDF-1A441312652B}"/>
              </a:ext>
            </a:extLst>
          </p:cNvPr>
          <p:cNvPicPr>
            <a:picLocks noChangeAspect="1"/>
          </p:cNvPicPr>
          <p:nvPr/>
        </p:nvPicPr>
        <p:blipFill>
          <a:blip r:embed="rId2"/>
          <a:stretch>
            <a:fillRect/>
          </a:stretch>
        </p:blipFill>
        <p:spPr>
          <a:xfrm>
            <a:off x="1230923" y="1425773"/>
            <a:ext cx="9334500" cy="2809875"/>
          </a:xfrm>
          <a:prstGeom prst="rect">
            <a:avLst/>
          </a:prstGeom>
        </p:spPr>
      </p:pic>
    </p:spTree>
    <p:extLst>
      <p:ext uri="{BB962C8B-B14F-4D97-AF65-F5344CB8AC3E}">
        <p14:creationId xmlns:p14="http://schemas.microsoft.com/office/powerpoint/2010/main" val="379991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pic>
        <p:nvPicPr>
          <p:cNvPr id="2" name="Picture 1">
            <a:extLst>
              <a:ext uri="{FF2B5EF4-FFF2-40B4-BE49-F238E27FC236}">
                <a16:creationId xmlns:a16="http://schemas.microsoft.com/office/drawing/2014/main" id="{4D70567D-87A6-41D9-9A70-F30E974AC256}"/>
              </a:ext>
            </a:extLst>
          </p:cNvPr>
          <p:cNvPicPr>
            <a:picLocks noChangeAspect="1"/>
          </p:cNvPicPr>
          <p:nvPr/>
        </p:nvPicPr>
        <p:blipFill>
          <a:blip r:embed="rId2"/>
          <a:stretch>
            <a:fillRect/>
          </a:stretch>
        </p:blipFill>
        <p:spPr>
          <a:xfrm>
            <a:off x="656383" y="1592484"/>
            <a:ext cx="8587263" cy="4059555"/>
          </a:xfrm>
          <a:prstGeom prst="rect">
            <a:avLst/>
          </a:prstGeom>
        </p:spPr>
      </p:pic>
      <p:pic>
        <p:nvPicPr>
          <p:cNvPr id="16" name="Picture 2" descr="Monte Carlo Tree Search. MCTS For Every Data Science Enthusiast | by SAGAR  SHARMA | Towards Data Science">
            <a:extLst>
              <a:ext uri="{FF2B5EF4-FFF2-40B4-BE49-F238E27FC236}">
                <a16:creationId xmlns:a16="http://schemas.microsoft.com/office/drawing/2014/main" id="{69273762-0F3C-4F9B-BFCA-9547AA540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580" y="1842721"/>
            <a:ext cx="2288419" cy="341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3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Random Walk (TD vs. MC)</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C3EFDA7D-982D-4D44-9208-0D12C6AD1A51}"/>
              </a:ext>
            </a:extLst>
          </p:cNvPr>
          <p:cNvPicPr>
            <a:picLocks noChangeAspect="1"/>
          </p:cNvPicPr>
          <p:nvPr/>
        </p:nvPicPr>
        <p:blipFill>
          <a:blip r:embed="rId2"/>
          <a:stretch>
            <a:fillRect/>
          </a:stretch>
        </p:blipFill>
        <p:spPr>
          <a:xfrm>
            <a:off x="1807209" y="1330153"/>
            <a:ext cx="8343900" cy="1228725"/>
          </a:xfrm>
          <a:prstGeom prst="rect">
            <a:avLst/>
          </a:prstGeom>
        </p:spPr>
      </p:pic>
      <p:pic>
        <p:nvPicPr>
          <p:cNvPr id="3" name="Picture 2">
            <a:extLst>
              <a:ext uri="{FF2B5EF4-FFF2-40B4-BE49-F238E27FC236}">
                <a16:creationId xmlns:a16="http://schemas.microsoft.com/office/drawing/2014/main" id="{07C451A6-98C8-4461-BDD4-3FFFE1088715}"/>
              </a:ext>
            </a:extLst>
          </p:cNvPr>
          <p:cNvPicPr>
            <a:picLocks noChangeAspect="1"/>
          </p:cNvPicPr>
          <p:nvPr/>
        </p:nvPicPr>
        <p:blipFill>
          <a:blip r:embed="rId3"/>
          <a:stretch>
            <a:fillRect/>
          </a:stretch>
        </p:blipFill>
        <p:spPr>
          <a:xfrm>
            <a:off x="1858486" y="2726980"/>
            <a:ext cx="8241346" cy="3417499"/>
          </a:xfrm>
          <a:prstGeom prst="rect">
            <a:avLst/>
          </a:prstGeom>
        </p:spPr>
      </p:pic>
    </p:spTree>
    <p:extLst>
      <p:ext uri="{BB962C8B-B14F-4D97-AF65-F5344CB8AC3E}">
        <p14:creationId xmlns:p14="http://schemas.microsoft.com/office/powerpoint/2010/main" val="330704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Types of Policies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r>
              <a:rPr lang="en-US" sz="2400" b="1" dirty="0"/>
              <a:t>Behavior Policy </a:t>
            </a:r>
            <a:r>
              <a:rPr lang="en-US" sz="2400" dirty="0"/>
              <a:t>– it is the policy that an agent is trying to learn i.e. agent is learning value function for this policy.</a:t>
            </a:r>
          </a:p>
          <a:p>
            <a:pPr algn="just"/>
            <a:r>
              <a:rPr lang="en-US" sz="2400" b="1" dirty="0"/>
              <a:t>Target Policy </a:t>
            </a:r>
            <a:r>
              <a:rPr lang="en-US" sz="2400" dirty="0"/>
              <a:t>– it is the policy that is being used by an agent for action select i.e. agent follows this policy to interact with the environment.</a:t>
            </a:r>
          </a:p>
          <a:p>
            <a:pPr algn="just"/>
            <a:endParaRPr lang="en-US" sz="2400" dirty="0"/>
          </a:p>
        </p:txBody>
      </p:sp>
    </p:spTree>
    <p:extLst>
      <p:ext uri="{BB962C8B-B14F-4D97-AF65-F5344CB8AC3E}">
        <p14:creationId xmlns:p14="http://schemas.microsoft.com/office/powerpoint/2010/main" val="398336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Types of Policies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1026" name="Picture 2" descr="https://miro.medium.com/max/1107/1*gRkH9tWDa4IQHg1VQXnECw.png">
            <a:extLst>
              <a:ext uri="{FF2B5EF4-FFF2-40B4-BE49-F238E27FC236}">
                <a16:creationId xmlns:a16="http://schemas.microsoft.com/office/drawing/2014/main" id="{3EF04527-7319-4123-988D-0E02086E3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871" y="1547472"/>
            <a:ext cx="7776232" cy="411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3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Off vs. On Policy Learning</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190601"/>
                <a:ext cx="11043922" cy="5133999"/>
              </a:xfrm>
            </p:spPr>
            <p:txBody>
              <a:bodyPr>
                <a:normAutofit/>
              </a:bodyPr>
              <a:lstStyle/>
              <a:p>
                <a:pPr marL="0" indent="0" algn="just">
                  <a:buNone/>
                </a:pPr>
                <a:r>
                  <a:rPr lang="en-US" sz="2400" b="1" dirty="0"/>
                  <a:t>On-Policy Learning</a:t>
                </a:r>
              </a:p>
              <a:p>
                <a:pPr lvl="1" algn="just"/>
                <a:r>
                  <a:rPr lang="en-US" dirty="0"/>
                  <a:t>Learn on the job. Online.</a:t>
                </a:r>
              </a:p>
              <a:p>
                <a:pPr lvl="1" algn="just"/>
                <a:r>
                  <a:rPr lang="en-PH" dirty="0"/>
                  <a:t>target policy == behavior policy.</a:t>
                </a:r>
                <a:endParaRPr lang="en-US" dirty="0"/>
              </a:p>
              <a:p>
                <a:pPr lvl="1" algn="just"/>
                <a:r>
                  <a:rPr lang="en-US" dirty="0"/>
                  <a:t>Typically the experiences are collected using the latest learned policy, and then using that experience to improve the policy.</a:t>
                </a:r>
              </a:p>
              <a:p>
                <a:pPr lvl="1" algn="just"/>
                <a:r>
                  <a:rPr lang="en-US" dirty="0"/>
                  <a:t>The agent interacts with the environment to collect the samples.</a:t>
                </a:r>
              </a:p>
              <a:p>
                <a:pPr algn="just"/>
                <a:endParaRPr lang="en-US" sz="2400" dirty="0"/>
              </a:p>
              <a:p>
                <a:pPr marL="0" indent="0" algn="just">
                  <a:buNone/>
                </a:pPr>
                <a:r>
                  <a:rPr lang="en-US" sz="2400" b="1" dirty="0"/>
                  <a:t>Off-Policy Learning</a:t>
                </a:r>
              </a:p>
              <a:p>
                <a:pPr lvl="1" algn="just"/>
                <a:r>
                  <a:rPr lang="en-US" dirty="0"/>
                  <a:t>Look over someone’s shoulder.</a:t>
                </a:r>
              </a:p>
              <a:p>
                <a:pPr lvl="1" algn="just"/>
                <a:r>
                  <a:rPr lang="en-US" dirty="0"/>
                  <a:t>Learn about policy </a:t>
                </a:r>
                <a14:m>
                  <m:oMath xmlns:m="http://schemas.openxmlformats.org/officeDocument/2006/math">
                    <m:r>
                      <a:rPr lang="en-US" i="1" dirty="0" smtClean="0">
                        <a:latin typeface="Cambria Math" panose="02040503050406030204" pitchFamily="18" charset="0"/>
                      </a:rPr>
                      <m:t>𝜋</m:t>
                    </m:r>
                  </m:oMath>
                </a14:m>
                <a:r>
                  <a:rPr lang="en-US" dirty="0"/>
                  <a:t> from experience sampled from </a:t>
                </a:r>
                <a14:m>
                  <m:oMath xmlns:m="http://schemas.openxmlformats.org/officeDocument/2006/math">
                    <m:r>
                      <a:rPr lang="en-US" i="1" dirty="0" smtClean="0">
                        <a:latin typeface="Cambria Math" panose="02040503050406030204" pitchFamily="18" charset="0"/>
                      </a:rPr>
                      <m:t>µ</m:t>
                    </m:r>
                  </m:oMath>
                </a14:m>
                <a:r>
                  <a:rPr lang="en-US" dirty="0"/>
                  <a:t>.</a:t>
                </a:r>
              </a:p>
              <a:p>
                <a:pPr lvl="1" algn="just"/>
                <a:r>
                  <a:rPr lang="en-PH" dirty="0"/>
                  <a:t>target policy != behavior policy.</a:t>
                </a:r>
                <a:endParaRPr lang="en-US" dirty="0"/>
              </a:p>
              <a:p>
                <a:pPr lvl="1" algn="just"/>
                <a:r>
                  <a:rPr lang="en-US" dirty="0"/>
                  <a:t>Off-policy learning allows the use of older samples (collected using the older policies) in the calculation.</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190601"/>
                <a:ext cx="11043922" cy="5133999"/>
              </a:xfrm>
              <a:blipFill>
                <a:blip r:embed="rId2"/>
                <a:stretch>
                  <a:fillRect l="-828" t="-1661" r="-828" b="-2610"/>
                </a:stretch>
              </a:blipFill>
            </p:spPr>
            <p:txBody>
              <a:bodyPr/>
              <a:lstStyle/>
              <a:p>
                <a:r>
                  <a:rPr lang="en-PH">
                    <a:noFill/>
                  </a:rPr>
                  <a:t> </a:t>
                </a:r>
              </a:p>
            </p:txBody>
          </p:sp>
        </mc:Fallback>
      </mc:AlternateContent>
    </p:spTree>
    <p:extLst>
      <p:ext uri="{BB962C8B-B14F-4D97-AF65-F5344CB8AC3E}">
        <p14:creationId xmlns:p14="http://schemas.microsoft.com/office/powerpoint/2010/main" val="163994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Off vs. On Policy Learning</a:t>
            </a:r>
          </a:p>
        </p:txBody>
      </p:sp>
      <p:sp>
        <p:nvSpPr>
          <p:cNvPr id="3" name="Content Placeholder 2">
            <a:extLst>
              <a:ext uri="{FF2B5EF4-FFF2-40B4-BE49-F238E27FC236}">
                <a16:creationId xmlns:a16="http://schemas.microsoft.com/office/drawing/2014/main" id="{C71D0F38-A464-43F2-B42F-013C299BCE0E}"/>
              </a:ext>
            </a:extLst>
          </p:cNvPr>
          <p:cNvSpPr>
            <a:spLocks noGrp="1"/>
          </p:cNvSpPr>
          <p:nvPr>
            <p:ph idx="1"/>
          </p:nvPr>
        </p:nvSpPr>
        <p:spPr/>
        <p:txBody>
          <a:bodyPr/>
          <a:lstStyle/>
          <a:p>
            <a:endParaRPr lang="en-PH"/>
          </a:p>
        </p:txBody>
      </p:sp>
      <p:pic>
        <p:nvPicPr>
          <p:cNvPr id="2050" name="Picture 2" descr="r/reinforcementlearning - on-policy vs. off-policy actor-critic">
            <a:extLst>
              <a:ext uri="{FF2B5EF4-FFF2-40B4-BE49-F238E27FC236}">
                <a16:creationId xmlns:a16="http://schemas.microsoft.com/office/drawing/2014/main" id="{5AF65D09-9339-46A4-A5DA-3665026E0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1305993"/>
            <a:ext cx="10391775" cy="424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3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References</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352550"/>
            <a:ext cx="11343641" cy="4905375"/>
          </a:xfrm>
        </p:spPr>
        <p:txBody>
          <a:bodyPr>
            <a:normAutofit/>
          </a:bodyPr>
          <a:lstStyle/>
          <a:p>
            <a:pPr marL="457200" indent="-457200">
              <a:buFont typeface="+mj-lt"/>
              <a:buAutoNum type="arabicPeriod"/>
            </a:pPr>
            <a:r>
              <a:rPr lang="en-US" sz="2000" dirty="0"/>
              <a:t>Images are licensed with Creative Commons. Can use without citing.</a:t>
            </a:r>
          </a:p>
          <a:p>
            <a:pPr marL="457200" indent="-457200">
              <a:buFont typeface="+mj-lt"/>
              <a:buAutoNum type="arabicPeriod"/>
            </a:pPr>
            <a:r>
              <a:rPr lang="en-US" sz="2000" dirty="0"/>
              <a:t>Prof. Emma </a:t>
            </a:r>
            <a:r>
              <a:rPr lang="en-US" sz="2000" dirty="0" err="1"/>
              <a:t>Brunskill’s</a:t>
            </a:r>
            <a:r>
              <a:rPr lang="en-US" sz="2000" dirty="0"/>
              <a:t> slides (CS234RL). </a:t>
            </a:r>
            <a:r>
              <a:rPr lang="en-US" sz="2000" dirty="0">
                <a:hlinkClick r:id="rId2"/>
              </a:rPr>
              <a:t>https://web.stanford.edu/class/cs234/slides/lecture1.pdf</a:t>
            </a:r>
            <a:endParaRPr lang="en-US" sz="2000" dirty="0"/>
          </a:p>
          <a:p>
            <a:pPr marL="457200" indent="-457200">
              <a:buFont typeface="+mj-lt"/>
              <a:buAutoNum type="arabicPeriod"/>
            </a:pPr>
            <a:r>
              <a:rPr lang="en-US" sz="2000" dirty="0"/>
              <a:t>David Silver’s slides. </a:t>
            </a:r>
            <a:r>
              <a:rPr lang="en-US" sz="2000" dirty="0">
                <a:hlinkClick r:id="rId3"/>
              </a:rPr>
              <a:t>https://www.davidsilver.uk/wp-content/uploads/2020/03/intro_RL.pdf</a:t>
            </a:r>
            <a:endParaRPr lang="en-US" sz="2000" dirty="0"/>
          </a:p>
          <a:p>
            <a:pPr marL="0" indent="0">
              <a:buNone/>
            </a:pPr>
            <a:endParaRPr lang="en-US" sz="2000" dirty="0"/>
          </a:p>
        </p:txBody>
      </p:sp>
    </p:spTree>
    <p:extLst>
      <p:ext uri="{BB962C8B-B14F-4D97-AF65-F5344CB8AC3E}">
        <p14:creationId xmlns:p14="http://schemas.microsoft.com/office/powerpoint/2010/main" val="3165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Can we improve Monte Carlo?</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7762877" cy="4602480"/>
          </a:xfrm>
        </p:spPr>
        <p:txBody>
          <a:bodyPr>
            <a:normAutofit/>
          </a:bodyPr>
          <a:lstStyle/>
          <a:p>
            <a:pPr algn="just"/>
            <a:r>
              <a:rPr lang="en-US" sz="2400" dirty="0"/>
              <a:t>The Monte-Carlo reinforcement learning algorithm overcomes the difficulty of strategy estimation caused by an unknown model. However, a disadvantage is that </a:t>
            </a:r>
            <a:r>
              <a:rPr lang="en-US" sz="2400" b="1" dirty="0"/>
              <a:t>the strategy can only be updated after the whole episode</a:t>
            </a:r>
            <a:r>
              <a:rPr lang="en-US" sz="2400" dirty="0"/>
              <a:t>.</a:t>
            </a:r>
          </a:p>
        </p:txBody>
      </p:sp>
      <p:pic>
        <p:nvPicPr>
          <p:cNvPr id="1026" name="Picture 2" descr="Monte Carlo Tree Search. MCTS For Every Data Science Enthusiast | by SAGAR  SHARMA | Towards Data Science">
            <a:extLst>
              <a:ext uri="{FF2B5EF4-FFF2-40B4-BE49-F238E27FC236}">
                <a16:creationId xmlns:a16="http://schemas.microsoft.com/office/drawing/2014/main" id="{1AF94212-A2E3-4A3D-887B-04264313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928" y="1049558"/>
            <a:ext cx="3085367" cy="460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1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Temporal Difference (TD) </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r>
              <a:rPr lang="en-US" sz="2400" dirty="0"/>
              <a:t>Temporal Difference learning is a combination of Monte Carlo ideas and dynamic programming ideas. </a:t>
            </a:r>
          </a:p>
          <a:p>
            <a:pPr algn="just"/>
            <a:r>
              <a:rPr lang="en-US" sz="2400" dirty="0"/>
              <a:t>Like Monte Carlo methods, TD methods can </a:t>
            </a:r>
            <a:r>
              <a:rPr lang="en-US" sz="2400" b="1" dirty="0"/>
              <a:t>learn directly from raw experience </a:t>
            </a:r>
            <a:r>
              <a:rPr lang="en-US" sz="2400" dirty="0"/>
              <a:t>without a model of the environment’s dynamics. </a:t>
            </a:r>
          </a:p>
          <a:p>
            <a:pPr algn="just"/>
            <a:r>
              <a:rPr lang="en-US" sz="2400" dirty="0"/>
              <a:t>Like DP, TD methods </a:t>
            </a:r>
            <a:r>
              <a:rPr lang="en-US" sz="2400" b="1" dirty="0"/>
              <a:t>update estimates </a:t>
            </a:r>
            <a:r>
              <a:rPr lang="en-US" sz="2400" dirty="0"/>
              <a:t>based in part on other learned estimates, without waiting for a final outcome. </a:t>
            </a:r>
          </a:p>
          <a:p>
            <a:pPr algn="just"/>
            <a:r>
              <a:rPr lang="en-US" sz="2400" dirty="0"/>
              <a:t>Both TD and Monte Carlo methods use experience to solve the prediction problem.</a:t>
            </a:r>
          </a:p>
          <a:p>
            <a:pPr marL="0" indent="0" algn="just">
              <a:buNone/>
            </a:pPr>
            <a:endParaRPr lang="en-US" sz="2400" dirty="0"/>
          </a:p>
        </p:txBody>
      </p:sp>
    </p:spTree>
    <p:extLst>
      <p:ext uri="{BB962C8B-B14F-4D97-AF65-F5344CB8AC3E}">
        <p14:creationId xmlns:p14="http://schemas.microsoft.com/office/powerpoint/2010/main" val="19538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Main Difference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5002530"/>
              </a:xfrm>
            </p:spPr>
            <p:txBody>
              <a:bodyPr>
                <a:normAutofit/>
              </a:bodyPr>
              <a:lstStyle/>
              <a:p>
                <a:pPr marL="0" indent="0" algn="just">
                  <a:buNone/>
                </a:pPr>
                <a:r>
                  <a:rPr lang="en-US" sz="2400" dirty="0"/>
                  <a:t>In Monte Carlo, you wait until the return following the visit is known, then use that return as a target for </a:t>
                </a:r>
                <a14:m>
                  <m:oMath xmlns:m="http://schemas.openxmlformats.org/officeDocument/2006/math">
                    <m:r>
                      <a:rPr lang="en-US" sz="2400" i="1" dirty="0" smtClean="0">
                        <a:latin typeface="Cambria Math" panose="02040503050406030204" pitchFamily="18" charset="0"/>
                      </a:rPr>
                      <m:t>𝑉</m:t>
                    </m:r>
                    <m:r>
                      <a:rPr lang="en-US" sz="2400" i="1" dirty="0" smtClean="0">
                        <a:latin typeface="Cambria Math" panose="02040503050406030204" pitchFamily="18" charset="0"/>
                      </a:rPr>
                      <m:t>(</m:t>
                    </m:r>
                    <m:r>
                      <a:rPr lang="en-US" sz="2400" i="1" dirty="0">
                        <a:latin typeface="Cambria Math" panose="02040503050406030204" pitchFamily="18" charset="0"/>
                      </a:rPr>
                      <m:t>𝑆</m:t>
                    </m:r>
                    <m:r>
                      <a:rPr lang="en-US" sz="2400" i="1" baseline="-25000" dirty="0">
                        <a:latin typeface="Cambria Math" panose="02040503050406030204" pitchFamily="18" charset="0"/>
                      </a:rPr>
                      <m:t>𝑡</m:t>
                    </m:r>
                    <m:r>
                      <a:rPr lang="en-US" sz="2400" i="1" dirty="0">
                        <a:latin typeface="Cambria Math" panose="02040503050406030204" pitchFamily="18" charset="0"/>
                      </a:rPr>
                      <m:t>). </m:t>
                    </m:r>
                  </m:oMath>
                </a14:m>
                <a:r>
                  <a:rPr lang="en-US" sz="2400" dirty="0"/>
                  <a:t>A simple every-visit Monte Carlo method suitable for nonstationary environments is:</a:t>
                </a:r>
              </a:p>
              <a:p>
                <a:pPr algn="just"/>
                <a:endParaRPr lang="en-US" sz="2400" dirty="0"/>
              </a:p>
              <a:p>
                <a:pPr algn="just"/>
                <a:endParaRPr lang="en-US" sz="2400" dirty="0"/>
              </a:p>
              <a:p>
                <a:pPr marL="0" indent="0" algn="just">
                  <a:buNone/>
                </a:pPr>
                <a:r>
                  <a:rPr lang="en-US" sz="2400" dirty="0"/>
                  <a:t>TD methods </a:t>
                </a:r>
                <a:r>
                  <a:rPr lang="en-US" sz="2400" b="1" dirty="0"/>
                  <a:t>need to wait only until the next time step</a:t>
                </a:r>
                <a:r>
                  <a:rPr lang="en-US" sz="2400" dirty="0"/>
                  <a:t>. At time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+1</m:t>
                    </m:r>
                  </m:oMath>
                </a14:m>
                <a:r>
                  <a:rPr lang="en-US" sz="2400" dirty="0"/>
                  <a:t> they immediately form a target and make a useful update using the observed reward </a:t>
                </a:r>
                <a14:m>
                  <m:oMath xmlns:m="http://schemas.openxmlformats.org/officeDocument/2006/math">
                    <m:r>
                      <a:rPr lang="en-US" sz="2400" i="1" dirty="0" smtClean="0">
                        <a:latin typeface="Cambria Math" panose="02040503050406030204" pitchFamily="18" charset="0"/>
                      </a:rPr>
                      <m:t>𝑅</m:t>
                    </m:r>
                    <m:r>
                      <a:rPr lang="en-US" sz="2400" i="1" baseline="-25000" dirty="0">
                        <a:latin typeface="Cambria Math" panose="02040503050406030204" pitchFamily="18" charset="0"/>
                      </a:rPr>
                      <m:t>𝑡</m:t>
                    </m:r>
                    <m:r>
                      <a:rPr lang="en-US" sz="2400" i="1" baseline="-25000" dirty="0">
                        <a:latin typeface="Cambria Math" panose="02040503050406030204" pitchFamily="18" charset="0"/>
                      </a:rPr>
                      <m:t>+1</m:t>
                    </m:r>
                  </m:oMath>
                </a14:m>
                <a:r>
                  <a:rPr lang="en-US" sz="2400" baseline="-25000" dirty="0"/>
                  <a:t> </a:t>
                </a:r>
                <a:r>
                  <a:rPr lang="en-US" sz="2400" dirty="0"/>
                  <a:t>and the estimate </a:t>
                </a:r>
                <a14:m>
                  <m:oMath xmlns:m="http://schemas.openxmlformats.org/officeDocument/2006/math">
                    <m:r>
                      <a:rPr lang="en-US" sz="2400" i="1" dirty="0" smtClean="0">
                        <a:latin typeface="Cambria Math" panose="02040503050406030204" pitchFamily="18" charset="0"/>
                      </a:rPr>
                      <m:t>𝑉</m:t>
                    </m:r>
                    <m:r>
                      <a:rPr lang="en-US" sz="2400" i="1" dirty="0" smtClean="0">
                        <a:latin typeface="Cambria Math" panose="02040503050406030204" pitchFamily="18" charset="0"/>
                      </a:rPr>
                      <m:t>(</m:t>
                    </m:r>
                    <m:r>
                      <a:rPr lang="en-US" sz="2400" i="1" dirty="0">
                        <a:latin typeface="Cambria Math" panose="02040503050406030204" pitchFamily="18" charset="0"/>
                      </a:rPr>
                      <m:t>𝑆</m:t>
                    </m:r>
                    <m:r>
                      <a:rPr lang="en-US" sz="2400" i="1" baseline="-25000" dirty="0">
                        <a:latin typeface="Cambria Math" panose="02040503050406030204" pitchFamily="18" charset="0"/>
                      </a:rPr>
                      <m:t>𝑡</m:t>
                    </m:r>
                    <m:r>
                      <a:rPr lang="en-US" sz="2400" i="1" baseline="-25000" dirty="0">
                        <a:latin typeface="Cambria Math" panose="02040503050406030204" pitchFamily="18" charset="0"/>
                      </a:rPr>
                      <m:t>+1). </m:t>
                    </m:r>
                  </m:oMath>
                </a14:m>
                <a:r>
                  <a:rPr lang="en-US" sz="2400" dirty="0"/>
                  <a:t>The simplest TD method makes the update:</a:t>
                </a:r>
              </a:p>
              <a:p>
                <a:pPr algn="just"/>
                <a:endParaRPr lang="en-US" sz="2400" dirty="0"/>
              </a:p>
              <a:p>
                <a:pPr algn="just"/>
                <a:endParaRPr lang="en-US" sz="2400" dirty="0"/>
              </a:p>
              <a:p>
                <a:pPr algn="just"/>
                <a:endParaRPr lang="en-US" sz="2400" dirty="0"/>
              </a:p>
              <a:p>
                <a:pPr marL="0" indent="0" algn="just">
                  <a:buNone/>
                </a:pPr>
                <a:r>
                  <a:rPr lang="en-US" sz="2400" dirty="0"/>
                  <a:t>This TD method is called </a:t>
                </a:r>
                <a:r>
                  <a:rPr lang="en-US" sz="2400" b="1" dirty="0"/>
                  <a:t>TD(0)</a:t>
                </a:r>
                <a:r>
                  <a:rPr lang="en-US" sz="2400" dirty="0"/>
                  <a:t>, or one-step TD.</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5002530"/>
              </a:xfrm>
              <a:blipFill>
                <a:blip r:embed="rId2"/>
                <a:stretch>
                  <a:fillRect l="-828" t="-1705" r="-828" b="-1340"/>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A5A9DAA0-104F-4202-A407-A4B52E383D18}"/>
              </a:ext>
            </a:extLst>
          </p:cNvPr>
          <p:cNvPicPr>
            <a:picLocks noChangeAspect="1"/>
          </p:cNvPicPr>
          <p:nvPr/>
        </p:nvPicPr>
        <p:blipFill>
          <a:blip r:embed="rId3"/>
          <a:stretch>
            <a:fillRect/>
          </a:stretch>
        </p:blipFill>
        <p:spPr>
          <a:xfrm>
            <a:off x="3914775" y="2576512"/>
            <a:ext cx="4362450" cy="714375"/>
          </a:xfrm>
          <a:prstGeom prst="rect">
            <a:avLst/>
          </a:prstGeom>
        </p:spPr>
      </p:pic>
      <p:pic>
        <p:nvPicPr>
          <p:cNvPr id="3" name="Picture 2">
            <a:extLst>
              <a:ext uri="{FF2B5EF4-FFF2-40B4-BE49-F238E27FC236}">
                <a16:creationId xmlns:a16="http://schemas.microsoft.com/office/drawing/2014/main" id="{88234AE0-77F4-4123-9039-536B762061BC}"/>
              </a:ext>
            </a:extLst>
          </p:cNvPr>
          <p:cNvPicPr>
            <a:picLocks noChangeAspect="1"/>
          </p:cNvPicPr>
          <p:nvPr/>
        </p:nvPicPr>
        <p:blipFill>
          <a:blip r:embed="rId4"/>
          <a:stretch>
            <a:fillRect/>
          </a:stretch>
        </p:blipFill>
        <p:spPr>
          <a:xfrm>
            <a:off x="3321684" y="4799553"/>
            <a:ext cx="6324600" cy="828675"/>
          </a:xfrm>
          <a:prstGeom prst="rect">
            <a:avLst/>
          </a:prstGeom>
        </p:spPr>
      </p:pic>
    </p:spTree>
    <p:extLst>
      <p:ext uri="{BB962C8B-B14F-4D97-AF65-F5344CB8AC3E}">
        <p14:creationId xmlns:p14="http://schemas.microsoft.com/office/powerpoint/2010/main" val="196979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a:latin typeface="+mn-lt"/>
              </a:rPr>
              <a:t>TD(0) </a:t>
            </a:r>
            <a:r>
              <a:rPr lang="en-PH" b="1" dirty="0">
                <a:latin typeface="+mn-lt"/>
              </a:rPr>
              <a:t>Formalized</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lgn="just">
              <a:buNone/>
            </a:pPr>
            <a:endParaRPr lang="en-US" sz="2400" dirty="0"/>
          </a:p>
        </p:txBody>
      </p:sp>
      <p:pic>
        <p:nvPicPr>
          <p:cNvPr id="2" name="Picture 1">
            <a:extLst>
              <a:ext uri="{FF2B5EF4-FFF2-40B4-BE49-F238E27FC236}">
                <a16:creationId xmlns:a16="http://schemas.microsoft.com/office/drawing/2014/main" id="{E9A140F0-83DD-4A4A-B04B-6120197CB46D}"/>
              </a:ext>
            </a:extLst>
          </p:cNvPr>
          <p:cNvPicPr>
            <a:picLocks noChangeAspect="1"/>
          </p:cNvPicPr>
          <p:nvPr/>
        </p:nvPicPr>
        <p:blipFill>
          <a:blip r:embed="rId2"/>
          <a:stretch>
            <a:fillRect/>
          </a:stretch>
        </p:blipFill>
        <p:spPr>
          <a:xfrm>
            <a:off x="1404937" y="1425773"/>
            <a:ext cx="9382125" cy="4210050"/>
          </a:xfrm>
          <a:prstGeom prst="rect">
            <a:avLst/>
          </a:prstGeom>
        </p:spPr>
      </p:pic>
    </p:spTree>
    <p:extLst>
      <p:ext uri="{BB962C8B-B14F-4D97-AF65-F5344CB8AC3E}">
        <p14:creationId xmlns:p14="http://schemas.microsoft.com/office/powerpoint/2010/main" val="127061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Advantages </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457200" indent="-457200" algn="just">
              <a:buFont typeface="+mj-lt"/>
              <a:buAutoNum type="arabicPeriod"/>
            </a:pPr>
            <a:r>
              <a:rPr lang="en-US" sz="2400" dirty="0"/>
              <a:t>TD methods </a:t>
            </a:r>
            <a:r>
              <a:rPr lang="en-US" sz="2400" b="1" dirty="0"/>
              <a:t>learn directly </a:t>
            </a:r>
            <a:r>
              <a:rPr lang="en-US" sz="2400" dirty="0"/>
              <a:t>from episodes of experience. Sometimes called online or incremental learning.</a:t>
            </a:r>
          </a:p>
          <a:p>
            <a:pPr marL="457200" indent="-457200" algn="just">
              <a:buFont typeface="+mj-lt"/>
              <a:buAutoNum type="arabicPeriod"/>
            </a:pPr>
            <a:r>
              <a:rPr lang="en-US" sz="2400" dirty="0"/>
              <a:t>TD is </a:t>
            </a:r>
            <a:r>
              <a:rPr lang="en-US" sz="2400" b="1" dirty="0"/>
              <a:t>model-free.</a:t>
            </a:r>
            <a:r>
              <a:rPr lang="en-US" sz="2400" dirty="0"/>
              <a:t> To knowledge of MDP transitions / rewards unlike DP methods.</a:t>
            </a:r>
          </a:p>
          <a:p>
            <a:pPr marL="457200" indent="-457200" algn="just">
              <a:buFont typeface="+mj-lt"/>
              <a:buAutoNum type="arabicPeriod"/>
            </a:pPr>
            <a:r>
              <a:rPr lang="en-US" sz="2400" dirty="0"/>
              <a:t>TD learns from </a:t>
            </a:r>
            <a:r>
              <a:rPr lang="en-US" sz="2400" b="1" dirty="0"/>
              <a:t>incomplete episodes</a:t>
            </a:r>
            <a:r>
              <a:rPr lang="en-US" sz="2400" dirty="0"/>
              <a:t>, by bootstrapping.</a:t>
            </a:r>
          </a:p>
          <a:p>
            <a:pPr marL="457200" indent="-457200" algn="just">
              <a:buFont typeface="+mj-lt"/>
              <a:buAutoNum type="arabicPeriod"/>
            </a:pPr>
            <a:r>
              <a:rPr lang="en-US" sz="2400" dirty="0"/>
              <a:t>TD </a:t>
            </a:r>
            <a:r>
              <a:rPr lang="en-US" sz="2400" b="1" dirty="0"/>
              <a:t>updates a guess </a:t>
            </a:r>
            <a:r>
              <a:rPr lang="en-US" sz="2400" dirty="0"/>
              <a:t>towards a guess.</a:t>
            </a:r>
          </a:p>
          <a:p>
            <a:pPr marL="457200" indent="-457200" algn="just">
              <a:buFont typeface="+mj-lt"/>
              <a:buAutoNum type="arabicPeriod"/>
            </a:pPr>
            <a:r>
              <a:rPr lang="en-US" sz="2400" dirty="0"/>
              <a:t>TD methods update their estimates based in part on other estimates. They learn a guess from a guess—they </a:t>
            </a:r>
            <a:r>
              <a:rPr lang="en-US" sz="2400" b="1" dirty="0"/>
              <a:t>bootstrap</a:t>
            </a:r>
            <a:r>
              <a:rPr lang="en-US" sz="2400" dirty="0"/>
              <a:t>.</a:t>
            </a:r>
          </a:p>
          <a:p>
            <a:pPr marL="457200" indent="-457200" algn="just">
              <a:buFont typeface="+mj-lt"/>
              <a:buAutoNum type="arabicPeriod"/>
            </a:pPr>
            <a:r>
              <a:rPr lang="en-US" sz="2400" dirty="0"/>
              <a:t>TD exploits </a:t>
            </a:r>
            <a:r>
              <a:rPr lang="en-US" sz="2400" b="1" dirty="0"/>
              <a:t>Markov property</a:t>
            </a:r>
            <a:r>
              <a:rPr lang="en-US" sz="2400" dirty="0"/>
              <a:t>.</a:t>
            </a:r>
          </a:p>
          <a:p>
            <a:pPr marL="457200" indent="-457200" algn="just">
              <a:buFont typeface="+mj-lt"/>
              <a:buAutoNum type="arabicPeriod"/>
            </a:pPr>
            <a:r>
              <a:rPr lang="en-US" sz="2400" dirty="0"/>
              <a:t>In practice, TD methods have usually been found to </a:t>
            </a:r>
            <a:r>
              <a:rPr lang="en-US" sz="2400" b="1" dirty="0"/>
              <a:t>converge faster </a:t>
            </a:r>
            <a:r>
              <a:rPr lang="en-US" sz="2400" dirty="0"/>
              <a:t>than constant MC methods on tasks.</a:t>
            </a:r>
          </a:p>
          <a:p>
            <a:pPr marL="457200" indent="-457200" algn="just">
              <a:buFont typeface="+mj-lt"/>
              <a:buAutoNum type="arabicPeriod"/>
            </a:pPr>
            <a:endParaRPr lang="en-US" sz="2400" dirty="0"/>
          </a:p>
        </p:txBody>
      </p:sp>
    </p:spTree>
    <p:extLst>
      <p:ext uri="{BB962C8B-B14F-4D97-AF65-F5344CB8AC3E}">
        <p14:creationId xmlns:p14="http://schemas.microsoft.com/office/powerpoint/2010/main" val="405494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Tabulated Differences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15BD23B1-43D5-4685-9839-FAADF8AAD8FA}"/>
              </a:ext>
            </a:extLst>
          </p:cNvPr>
          <p:cNvPicPr>
            <a:picLocks noChangeAspect="1"/>
          </p:cNvPicPr>
          <p:nvPr/>
        </p:nvPicPr>
        <p:blipFill>
          <a:blip r:embed="rId2"/>
          <a:stretch>
            <a:fillRect/>
          </a:stretch>
        </p:blipFill>
        <p:spPr>
          <a:xfrm>
            <a:off x="535940" y="1754456"/>
            <a:ext cx="11120119" cy="3897583"/>
          </a:xfrm>
          <a:prstGeom prst="rect">
            <a:avLst/>
          </a:prstGeom>
        </p:spPr>
      </p:pic>
    </p:spTree>
    <p:extLst>
      <p:ext uri="{BB962C8B-B14F-4D97-AF65-F5344CB8AC3E}">
        <p14:creationId xmlns:p14="http://schemas.microsoft.com/office/powerpoint/2010/main" val="329571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pic>
        <p:nvPicPr>
          <p:cNvPr id="12" name="Picture 2" descr="https://miro.medium.com/max/3900/0*Amo4-Mz8JUZgPkRD.png">
            <a:extLst>
              <a:ext uri="{FF2B5EF4-FFF2-40B4-BE49-F238E27FC236}">
                <a16:creationId xmlns:a16="http://schemas.microsoft.com/office/drawing/2014/main" id="{59E308A4-4144-4EED-968F-9032B0988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0"/>
            <a:ext cx="11468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0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TD error </a:t>
            </a:r>
            <a:r>
              <a:rPr lang="el-GR" b="1" dirty="0">
                <a:latin typeface="+mn-lt"/>
              </a:rPr>
              <a:t>γ</a:t>
            </a:r>
            <a:endParaRPr lang="en-PH" b="1" dirty="0">
              <a:latin typeface="+mn-lt"/>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lgn="just">
                  <a:buNone/>
                </a:pPr>
                <a:r>
                  <a:rPr lang="en-US" sz="2400" dirty="0"/>
                  <a:t> The quantity in brackets in the TD(0) update is a sort of error, measuring the difference between the estimated value of </a:t>
                </a:r>
                <a14:m>
                  <m:oMath xmlns:m="http://schemas.openxmlformats.org/officeDocument/2006/math">
                    <m:r>
                      <a:rPr lang="en-US" sz="2400" i="1" dirty="0" smtClean="0">
                        <a:latin typeface="Cambria Math" panose="02040503050406030204" pitchFamily="18" charset="0"/>
                      </a:rPr>
                      <m:t>𝑆</m:t>
                    </m:r>
                    <m:r>
                      <a:rPr lang="en-US" sz="2400" i="1" baseline="-25000" dirty="0">
                        <a:latin typeface="Cambria Math" panose="02040503050406030204" pitchFamily="18" charset="0"/>
                      </a:rPr>
                      <m:t>𝑡</m:t>
                    </m:r>
                  </m:oMath>
                </a14:m>
                <a:r>
                  <a:rPr lang="en-US" sz="2400" dirty="0"/>
                  <a:t> and the better estimate </a:t>
                </a:r>
                <a14:m>
                  <m:oMath xmlns:m="http://schemas.openxmlformats.org/officeDocument/2006/math">
                    <m:sSub>
                      <m:sSubPr>
                        <m:ctrlPr>
                          <a:rPr lang="en-US" sz="2400" i="1" dirty="0" smtClean="0">
                            <a:latin typeface="Cambria Math" panose="02040503050406030204" pitchFamily="18" charset="0"/>
                          </a:rPr>
                        </m:ctrlPr>
                      </m:sSubPr>
                      <m:e>
                        <m:r>
                          <a:rPr lang="en-PH" sz="2400" b="0" i="1" dirty="0" smtClean="0">
                            <a:latin typeface="Cambria Math" panose="02040503050406030204" pitchFamily="18" charset="0"/>
                          </a:rPr>
                          <m:t>𝑅</m:t>
                        </m:r>
                      </m:e>
                      <m:sub>
                        <m:r>
                          <a:rPr lang="en-PH" sz="2400" b="0" i="1" dirty="0" smtClean="0">
                            <a:latin typeface="Cambria Math" panose="02040503050406030204" pitchFamily="18" charset="0"/>
                          </a:rPr>
                          <m:t>𝑡</m:t>
                        </m:r>
                        <m:r>
                          <a:rPr lang="en-PH" sz="2400" b="0" i="1" dirty="0" smtClean="0">
                            <a:latin typeface="Cambria Math" panose="02040503050406030204" pitchFamily="18" charset="0"/>
                          </a:rPr>
                          <m:t>+1</m:t>
                        </m:r>
                      </m:sub>
                    </m:sSub>
                    <m:r>
                      <a:rPr lang="en-US" sz="2400" i="1" dirty="0">
                        <a:latin typeface="Cambria Math" panose="02040503050406030204" pitchFamily="18" charset="0"/>
                      </a:rPr>
                      <m:t> + </m:t>
                    </m:r>
                    <m:r>
                      <a:rPr lang="en-US" sz="2400" i="1" dirty="0" smtClean="0">
                        <a:latin typeface="Cambria Math" panose="02040503050406030204" pitchFamily="18" charset="0"/>
                        <a:ea typeface="Cambria Math" panose="02040503050406030204" pitchFamily="18" charset="0"/>
                      </a:rPr>
                      <m:t>𝛾</m:t>
                    </m:r>
                    <m:r>
                      <a:rPr lang="en-US" sz="2400" i="1" dirty="0" smtClean="0">
                        <a:latin typeface="Cambria Math" panose="02040503050406030204" pitchFamily="18" charset="0"/>
                      </a:rPr>
                      <m:t>𝑉</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PH" sz="2400" b="0" i="1" dirty="0" smtClean="0">
                            <a:latin typeface="Cambria Math" panose="02040503050406030204" pitchFamily="18" charset="0"/>
                          </a:rPr>
                          <m:t>𝑆</m:t>
                        </m:r>
                      </m:e>
                      <m:sub>
                        <m:r>
                          <a:rPr lang="en-PH" sz="2400" b="0" i="1" dirty="0" smtClean="0">
                            <a:latin typeface="Cambria Math" panose="02040503050406030204" pitchFamily="18" charset="0"/>
                          </a:rPr>
                          <m:t>𝑡</m:t>
                        </m:r>
                        <m:r>
                          <a:rPr lang="en-PH" sz="2400" b="0" i="1" dirty="0" smtClean="0">
                            <a:latin typeface="Cambria Math" panose="02040503050406030204" pitchFamily="18" charset="0"/>
                          </a:rPr>
                          <m:t>+1</m:t>
                        </m:r>
                      </m:sub>
                    </m:sSub>
                    <m:r>
                      <a:rPr lang="en-US" sz="2400" i="1" dirty="0">
                        <a:latin typeface="Cambria Math" panose="02040503050406030204" pitchFamily="18" charset="0"/>
                      </a:rPr>
                      <m:t>)</m:t>
                    </m:r>
                  </m:oMath>
                </a14:m>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Notice that the TD error at each time is the error in the estimate made at that time. Because the TD error depends on the next state and next reward, it is not actually available until one time step later.</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854" r="-828"/>
                </a:stretch>
              </a:blipFill>
            </p:spPr>
            <p:txBody>
              <a:bodyPr/>
              <a:lstStyle/>
              <a:p>
                <a:r>
                  <a:rPr lang="en-PH">
                    <a:noFill/>
                  </a:rPr>
                  <a:t> </a:t>
                </a:r>
              </a:p>
            </p:txBody>
          </p:sp>
        </mc:Fallback>
      </mc:AlternateContent>
      <p:pic>
        <p:nvPicPr>
          <p:cNvPr id="11" name="Picture 10">
            <a:extLst>
              <a:ext uri="{FF2B5EF4-FFF2-40B4-BE49-F238E27FC236}">
                <a16:creationId xmlns:a16="http://schemas.microsoft.com/office/drawing/2014/main" id="{1BF3F721-40A1-4349-9832-76474F188200}"/>
              </a:ext>
            </a:extLst>
          </p:cNvPr>
          <p:cNvPicPr>
            <a:picLocks noChangeAspect="1"/>
          </p:cNvPicPr>
          <p:nvPr/>
        </p:nvPicPr>
        <p:blipFill>
          <a:blip r:embed="rId3"/>
          <a:stretch>
            <a:fillRect/>
          </a:stretch>
        </p:blipFill>
        <p:spPr>
          <a:xfrm>
            <a:off x="2683509" y="2375441"/>
            <a:ext cx="6324600" cy="828675"/>
          </a:xfrm>
          <a:prstGeom prst="rect">
            <a:avLst/>
          </a:prstGeom>
        </p:spPr>
      </p:pic>
    </p:spTree>
    <p:extLst>
      <p:ext uri="{BB962C8B-B14F-4D97-AF65-F5344CB8AC3E}">
        <p14:creationId xmlns:p14="http://schemas.microsoft.com/office/powerpoint/2010/main" val="296135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A8972596D83CB9448D5CC5920EF207E5" ma:contentTypeVersion="15" ma:contentTypeDescription="Create a new document." ma:contentTypeScope="" ma:versionID="e0bf2008eb45d6d5fc139be6c8039e46">
  <xsd:schema xmlns:xsd="http://www.w3.org/2001/XMLSchema" xmlns:xs="http://www.w3.org/2001/XMLSchema" xmlns:p="http://schemas.microsoft.com/office/2006/metadata/properties" xmlns:ns2="83665817-2bf1-470e-9d34-a1cdf51135fc" xmlns:ns3="8635a931-6b84-420a-938b-bf6e93596a85" targetNamespace="http://schemas.microsoft.com/office/2006/metadata/properties" ma:root="true" ma:fieldsID="b3f89756f7e2a2b7ac115775bf8004ea" ns2:_="" ns3:_="">
    <xsd:import namespace="83665817-2bf1-470e-9d34-a1cdf51135fc"/>
    <xsd:import namespace="8635a931-6b84-420a-938b-bf6e93596a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5817-2bf1-470e-9d34-a1cdf51135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475df7c-731a-48f9-b587-d0ce67fd34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5a931-6b84-420a-938b-bf6e93596a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86c5e2-b559-48f3-87de-f99f25e7b445}" ma:internalName="TaxCatchAll" ma:showField="CatchAllData" ma:web="8635a931-6b84-420a-938b-bf6e93596a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p:properties xmlns:p="http://schemas.microsoft.com/office/2006/metadata/properties" xmlns:xsi="http://www.w3.org/2001/XMLSchema-instance" xmlns:pc="http://schemas.microsoft.com/office/infopath/2007/PartnerControls">
  <documentManagement>
    <TaxCatchAll xmlns="8635a931-6b84-420a-938b-bf6e93596a85" xsi:nil="true"/>
    <lcf76f155ced4ddcb4097134ff3c332f xmlns="83665817-2bf1-470e-9d34-a1cdf51135fc">
      <Terms xmlns="http://schemas.microsoft.com/office/infopath/2007/PartnerControls"/>
    </lcf76f155ced4ddcb4097134ff3c332f>
  </documentManagement>
</p:properties>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10.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11.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2.xml><?xml version="1.0" encoding="utf-8"?>
<ds:datastoreItem xmlns:ds="http://schemas.openxmlformats.org/officeDocument/2006/customXml" ds:itemID="{BB604A8B-05E3-451E-8C75-68576FF96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65817-2bf1-470e-9d34-a1cdf51135fc"/>
    <ds:schemaRef ds:uri="8635a931-6b84-420a-938b-bf6e9359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4.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5.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6.xml><?xml version="1.0" encoding="utf-8"?>
<ds:datastoreItem xmlns:ds="http://schemas.openxmlformats.org/officeDocument/2006/customXml" ds:itemID="{5999E179-E0BD-40A6-9179-FDE9AD04F1CC}">
  <ds:schemaRefs>
    <ds:schemaRef ds:uri="http://schemas.microsoft.com/office/2006/metadata/properties"/>
    <ds:schemaRef ds:uri="http://schemas.microsoft.com/office/infopath/2007/PartnerControls"/>
    <ds:schemaRef ds:uri="8635a931-6b84-420a-938b-bf6e93596a85"/>
    <ds:schemaRef ds:uri="83665817-2bf1-470e-9d34-a1cdf51135fc"/>
  </ds:schemaRefs>
</ds:datastoreItem>
</file>

<file path=customXml/itemProps7.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8.xml><?xml version="1.0" encoding="utf-8"?>
<ds:datastoreItem xmlns:ds="http://schemas.openxmlformats.org/officeDocument/2006/customXml" ds:itemID="{F166DAC8-4ECC-4130-9B37-BEDCB54573DF}">
  <ds:schemaRefs>
    <ds:schemaRef ds:uri="http://schemas.microsoft.com/sharepoint/v3/contenttype/forms"/>
  </ds:schemaRefs>
</ds:datastoreItem>
</file>

<file path=customXml/itemProps9.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6288</TotalTime>
  <Words>1159</Words>
  <Application>Microsoft Macintosh PowerPoint</Application>
  <PresentationFormat>Widescreen</PresentationFormat>
  <Paragraphs>170</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Abadi</vt:lpstr>
      <vt:lpstr>Arial</vt:lpstr>
      <vt:lpstr>Book Antiqua</vt:lpstr>
      <vt:lpstr>Calibri</vt:lpstr>
      <vt:lpstr>Calibri Light</vt:lpstr>
      <vt:lpstr>Cambria Math</vt:lpstr>
      <vt:lpstr>Office Theme</vt:lpstr>
      <vt:lpstr>Storyboard Layouts</vt:lpstr>
      <vt:lpstr>PowerPoint Presentation</vt:lpstr>
      <vt:lpstr>Can we improve Monte Carlo?</vt:lpstr>
      <vt:lpstr>Temporal Difference (TD) </vt:lpstr>
      <vt:lpstr>Main Difference</vt:lpstr>
      <vt:lpstr>TD(0) Formalized</vt:lpstr>
      <vt:lpstr>Advantages </vt:lpstr>
      <vt:lpstr>Tabulated Differences</vt:lpstr>
      <vt:lpstr>PowerPoint Presentation</vt:lpstr>
      <vt:lpstr>TD error γ</vt:lpstr>
      <vt:lpstr>Driving Home</vt:lpstr>
      <vt:lpstr>Driving Home</vt:lpstr>
      <vt:lpstr>Driving Home</vt:lpstr>
      <vt:lpstr>Random Walk (TD vs. MC)</vt:lpstr>
      <vt:lpstr>Types of Policies</vt:lpstr>
      <vt:lpstr>Types of Policies</vt:lpstr>
      <vt:lpstr>Off vs. On Policy Learning</vt:lpstr>
      <vt:lpstr>Off vs. On Policy Learning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Ponio, Elizer Jr</cp:lastModifiedBy>
  <cp:revision>111</cp:revision>
  <dcterms:created xsi:type="dcterms:W3CDTF">2020-07-20T06:14:24Z</dcterms:created>
  <dcterms:modified xsi:type="dcterms:W3CDTF">2023-05-23T07:18:28Z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0x010100A8972596D83CB9448D5CC5920EF207E5</vt:lpwstr>
  </property>
</Properties>
</file>